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9" r:id="rId4"/>
    <p:sldId id="271" r:id="rId5"/>
    <p:sldId id="262" r:id="rId6"/>
    <p:sldId id="272" r:id="rId7"/>
    <p:sldId id="273" r:id="rId8"/>
    <p:sldId id="274" r:id="rId9"/>
    <p:sldId id="275" r:id="rId10"/>
    <p:sldId id="258" r:id="rId11"/>
    <p:sldId id="259" r:id="rId12"/>
    <p:sldId id="263" r:id="rId13"/>
    <p:sldId id="264" r:id="rId14"/>
    <p:sldId id="267" r:id="rId15"/>
    <p:sldId id="270" r:id="rId16"/>
    <p:sldId id="268" r:id="rId17"/>
    <p:sldId id="25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35A3CA-C6AC-4744-9888-58CA3E68D6B2}" v="13" dt="2022-05-10T18:22:23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Schexnayder" userId="e196353ffcb88552" providerId="LiveId" clId="{8735A3CA-C6AC-4744-9888-58CA3E68D6B2}"/>
    <pc:docChg chg="undo custSel addSld delSld modSld sldOrd">
      <pc:chgData name="Alex Schexnayder" userId="e196353ffcb88552" providerId="LiveId" clId="{8735A3CA-C6AC-4744-9888-58CA3E68D6B2}" dt="2022-05-10T22:12:07.228" v="2118" actId="27636"/>
      <pc:docMkLst>
        <pc:docMk/>
      </pc:docMkLst>
      <pc:sldChg chg="addSp">
        <pc:chgData name="Alex Schexnayder" userId="e196353ffcb88552" providerId="LiveId" clId="{8735A3CA-C6AC-4744-9888-58CA3E68D6B2}" dt="2022-05-10T16:08:00.070" v="0"/>
        <pc:sldMkLst>
          <pc:docMk/>
          <pc:sldMk cId="80351264" sldId="256"/>
        </pc:sldMkLst>
        <pc:picChg chg="add">
          <ac:chgData name="Alex Schexnayder" userId="e196353ffcb88552" providerId="LiveId" clId="{8735A3CA-C6AC-4744-9888-58CA3E68D6B2}" dt="2022-05-10T16:08:00.070" v="0"/>
          <ac:picMkLst>
            <pc:docMk/>
            <pc:sldMk cId="80351264" sldId="256"/>
            <ac:picMk id="1026" creationId="{F321753F-8393-8C22-8794-C32924AC56AF}"/>
          </ac:picMkLst>
        </pc:picChg>
      </pc:sldChg>
      <pc:sldChg chg="delSp add mod ord">
        <pc:chgData name="Alex Schexnayder" userId="e196353ffcb88552" providerId="LiveId" clId="{8735A3CA-C6AC-4744-9888-58CA3E68D6B2}" dt="2022-05-10T18:24:50.894" v="913" actId="478"/>
        <pc:sldMkLst>
          <pc:docMk/>
          <pc:sldMk cId="311192655" sldId="257"/>
        </pc:sldMkLst>
        <pc:graphicFrameChg chg="del">
          <ac:chgData name="Alex Schexnayder" userId="e196353ffcb88552" providerId="LiveId" clId="{8735A3CA-C6AC-4744-9888-58CA3E68D6B2}" dt="2022-05-10T18:24:50.894" v="913" actId="478"/>
          <ac:graphicFrameMkLst>
            <pc:docMk/>
            <pc:sldMk cId="311192655" sldId="257"/>
            <ac:graphicFrameMk id="2" creationId="{B920AF75-3B14-D321-D87E-C675773BB9FA}"/>
          </ac:graphicFrameMkLst>
        </pc:graphicFrameChg>
      </pc:sldChg>
      <pc:sldChg chg="ord">
        <pc:chgData name="Alex Schexnayder" userId="e196353ffcb88552" providerId="LiveId" clId="{8735A3CA-C6AC-4744-9888-58CA3E68D6B2}" dt="2022-05-10T16:14:48.307" v="148"/>
        <pc:sldMkLst>
          <pc:docMk/>
          <pc:sldMk cId="3659044319" sldId="258"/>
        </pc:sldMkLst>
      </pc:sldChg>
      <pc:sldChg chg="addSp delSp mod ord">
        <pc:chgData name="Alex Schexnayder" userId="e196353ffcb88552" providerId="LiveId" clId="{8735A3CA-C6AC-4744-9888-58CA3E68D6B2}" dt="2022-05-10T16:35:17.941" v="152" actId="22"/>
        <pc:sldMkLst>
          <pc:docMk/>
          <pc:sldMk cId="1132893145" sldId="259"/>
        </pc:sldMkLst>
        <pc:picChg chg="del">
          <ac:chgData name="Alex Schexnayder" userId="e196353ffcb88552" providerId="LiveId" clId="{8735A3CA-C6AC-4744-9888-58CA3E68D6B2}" dt="2022-05-10T16:15:15.909" v="151" actId="478"/>
          <ac:picMkLst>
            <pc:docMk/>
            <pc:sldMk cId="1132893145" sldId="259"/>
            <ac:picMk id="3" creationId="{ACFEEB6B-8830-4F87-B4F2-03F5ECBFDEA8}"/>
          </ac:picMkLst>
        </pc:picChg>
        <pc:picChg chg="add">
          <ac:chgData name="Alex Schexnayder" userId="e196353ffcb88552" providerId="LiveId" clId="{8735A3CA-C6AC-4744-9888-58CA3E68D6B2}" dt="2022-05-10T16:35:17.941" v="152" actId="22"/>
          <ac:picMkLst>
            <pc:docMk/>
            <pc:sldMk cId="1132893145" sldId="259"/>
            <ac:picMk id="4" creationId="{87D06FAA-47CB-ECBD-BBF3-817423268AAD}"/>
          </ac:picMkLst>
        </pc:picChg>
      </pc:sldChg>
      <pc:sldChg chg="modSp mod ord">
        <pc:chgData name="Alex Schexnayder" userId="e196353ffcb88552" providerId="LiveId" clId="{8735A3CA-C6AC-4744-9888-58CA3E68D6B2}" dt="2022-05-10T18:56:58.965" v="1860"/>
        <pc:sldMkLst>
          <pc:docMk/>
          <pc:sldMk cId="2394156944" sldId="262"/>
        </pc:sldMkLst>
        <pc:spChg chg="mod">
          <ac:chgData name="Alex Schexnayder" userId="e196353ffcb88552" providerId="LiveId" clId="{8735A3CA-C6AC-4744-9888-58CA3E68D6B2}" dt="2022-05-10T16:43:15.300" v="166" actId="120"/>
          <ac:spMkLst>
            <pc:docMk/>
            <pc:sldMk cId="2394156944" sldId="262"/>
            <ac:spMk id="2" creationId="{A71F05CF-6F58-436F-8906-E45CD55EFEEA}"/>
          </ac:spMkLst>
        </pc:spChg>
      </pc:sldChg>
      <pc:sldChg chg="new del ord">
        <pc:chgData name="Alex Schexnayder" userId="e196353ffcb88552" providerId="LiveId" clId="{8735A3CA-C6AC-4744-9888-58CA3E68D6B2}" dt="2022-05-10T16:13:41.301" v="8" actId="2696"/>
        <pc:sldMkLst>
          <pc:docMk/>
          <pc:sldMk cId="747315296" sldId="263"/>
        </pc:sldMkLst>
      </pc:sldChg>
      <pc:sldChg chg="new del">
        <pc:chgData name="Alex Schexnayder" userId="e196353ffcb88552" providerId="LiveId" clId="{8735A3CA-C6AC-4744-9888-58CA3E68D6B2}" dt="2022-05-10T16:08:44.126" v="3" actId="2696"/>
        <pc:sldMkLst>
          <pc:docMk/>
          <pc:sldMk cId="3224237915" sldId="263"/>
        </pc:sldMkLst>
      </pc:sldChg>
      <pc:sldChg chg="modSp add mod">
        <pc:chgData name="Alex Schexnayder" userId="e196353ffcb88552" providerId="LiveId" clId="{8735A3CA-C6AC-4744-9888-58CA3E68D6B2}" dt="2022-05-10T22:12:07.228" v="2118" actId="27636"/>
        <pc:sldMkLst>
          <pc:docMk/>
          <pc:sldMk cId="2290512611" sldId="265"/>
        </pc:sldMkLst>
        <pc:spChg chg="mod">
          <ac:chgData name="Alex Schexnayder" userId="e196353ffcb88552" providerId="LiveId" clId="{8735A3CA-C6AC-4744-9888-58CA3E68D6B2}" dt="2022-05-10T16:43:07.315" v="164" actId="120"/>
          <ac:spMkLst>
            <pc:docMk/>
            <pc:sldMk cId="2290512611" sldId="265"/>
            <ac:spMk id="2" creationId="{A9AB2903-1598-49EB-A780-51469797C545}"/>
          </ac:spMkLst>
        </pc:spChg>
        <pc:spChg chg="mod">
          <ac:chgData name="Alex Schexnayder" userId="e196353ffcb88552" providerId="LiveId" clId="{8735A3CA-C6AC-4744-9888-58CA3E68D6B2}" dt="2022-05-10T22:12:07.228" v="2118" actId="27636"/>
          <ac:spMkLst>
            <pc:docMk/>
            <pc:sldMk cId="2290512611" sldId="265"/>
            <ac:spMk id="3" creationId="{1F81D0D7-9366-490E-8610-4C0FDC55B1A1}"/>
          </ac:spMkLst>
        </pc:spChg>
      </pc:sldChg>
      <pc:sldChg chg="modSp new del mod ord">
        <pc:chgData name="Alex Schexnayder" userId="e196353ffcb88552" providerId="LiveId" clId="{8735A3CA-C6AC-4744-9888-58CA3E68D6B2}" dt="2022-05-10T22:12:02.017" v="2109" actId="2696"/>
        <pc:sldMkLst>
          <pc:docMk/>
          <pc:sldMk cId="2174449754" sldId="266"/>
        </pc:sldMkLst>
        <pc:spChg chg="mod">
          <ac:chgData name="Alex Schexnayder" userId="e196353ffcb88552" providerId="LiveId" clId="{8735A3CA-C6AC-4744-9888-58CA3E68D6B2}" dt="2022-05-10T16:43:11.114" v="165" actId="120"/>
          <ac:spMkLst>
            <pc:docMk/>
            <pc:sldMk cId="2174449754" sldId="266"/>
            <ac:spMk id="2" creationId="{969C96D4-9880-1751-0759-AA2093B5609C}"/>
          </ac:spMkLst>
        </pc:spChg>
      </pc:sldChg>
      <pc:sldChg chg="addSp delSp modSp new mod ord setBg setClrOvrMap delDesignElem chgLayout">
        <pc:chgData name="Alex Schexnayder" userId="e196353ffcb88552" providerId="LiveId" clId="{8735A3CA-C6AC-4744-9888-58CA3E68D6B2}" dt="2022-05-10T18:39:37.033" v="935"/>
        <pc:sldMkLst>
          <pc:docMk/>
          <pc:sldMk cId="1895425589" sldId="267"/>
        </pc:sldMkLst>
        <pc:spChg chg="mod ord">
          <ac:chgData name="Alex Schexnayder" userId="e196353ffcb88552" providerId="LiveId" clId="{8735A3CA-C6AC-4744-9888-58CA3E68D6B2}" dt="2022-05-10T16:48:45.565" v="204" actId="26606"/>
          <ac:spMkLst>
            <pc:docMk/>
            <pc:sldMk cId="1895425589" sldId="267"/>
            <ac:spMk id="2" creationId="{A348B3CE-C948-4F76-0171-12683F99EECB}"/>
          </ac:spMkLst>
        </pc:spChg>
        <pc:spChg chg="del">
          <ac:chgData name="Alex Schexnayder" userId="e196353ffcb88552" providerId="LiveId" clId="{8735A3CA-C6AC-4744-9888-58CA3E68D6B2}" dt="2022-05-10T16:47:59.531" v="178"/>
          <ac:spMkLst>
            <pc:docMk/>
            <pc:sldMk cId="1895425589" sldId="267"/>
            <ac:spMk id="3" creationId="{CEDCB9CD-8BC6-AA57-B113-6CD5E605828B}"/>
          </ac:spMkLst>
        </pc:spChg>
        <pc:spChg chg="add mod ord">
          <ac:chgData name="Alex Schexnayder" userId="e196353ffcb88552" providerId="LiveId" clId="{8735A3CA-C6AC-4744-9888-58CA3E68D6B2}" dt="2022-05-10T16:48:45.565" v="204" actId="26606"/>
          <ac:spMkLst>
            <pc:docMk/>
            <pc:sldMk cId="1895425589" sldId="267"/>
            <ac:spMk id="6" creationId="{B34B8577-21E6-BBCC-DEF1-31A2043BC274}"/>
          </ac:spMkLst>
        </pc:spChg>
        <pc:spChg chg="add del">
          <ac:chgData name="Alex Schexnayder" userId="e196353ffcb88552" providerId="LiveId" clId="{8735A3CA-C6AC-4744-9888-58CA3E68D6B2}" dt="2022-05-10T16:48:04.434" v="182" actId="26606"/>
          <ac:spMkLst>
            <pc:docMk/>
            <pc:sldMk cId="1895425589" sldId="267"/>
            <ac:spMk id="9" creationId="{2A1CD978-3AE2-242D-6C19-8AC7965E28AF}"/>
          </ac:spMkLst>
        </pc:spChg>
        <pc:spChg chg="add del">
          <ac:chgData name="Alex Schexnayder" userId="e196353ffcb88552" providerId="LiveId" clId="{8735A3CA-C6AC-4744-9888-58CA3E68D6B2}" dt="2022-05-10T16:48:04.434" v="182" actId="26606"/>
          <ac:spMkLst>
            <pc:docMk/>
            <pc:sldMk cId="1895425589" sldId="267"/>
            <ac:spMk id="12" creationId="{643780CE-2BE5-46F6-97B2-60DF30217ED3}"/>
          </ac:spMkLst>
        </pc:spChg>
        <pc:spChg chg="add del">
          <ac:chgData name="Alex Schexnayder" userId="e196353ffcb88552" providerId="LiveId" clId="{8735A3CA-C6AC-4744-9888-58CA3E68D6B2}" dt="2022-05-10T16:48:04.434" v="182" actId="26606"/>
          <ac:spMkLst>
            <pc:docMk/>
            <pc:sldMk cId="1895425589" sldId="267"/>
            <ac:spMk id="14" creationId="{61A87A49-68E6-459E-A5A6-46229FF42125}"/>
          </ac:spMkLst>
        </pc:spChg>
        <pc:spChg chg="add del">
          <ac:chgData name="Alex Schexnayder" userId="e196353ffcb88552" providerId="LiveId" clId="{8735A3CA-C6AC-4744-9888-58CA3E68D6B2}" dt="2022-05-10T16:48:29.610" v="189" actId="26606"/>
          <ac:spMkLst>
            <pc:docMk/>
            <pc:sldMk cId="1895425589" sldId="267"/>
            <ac:spMk id="15" creationId="{B8144315-1C5A-4185-A952-25D98D303D46}"/>
          </ac:spMkLst>
        </pc:spChg>
        <pc:spChg chg="add del">
          <ac:chgData name="Alex Schexnayder" userId="e196353ffcb88552" providerId="LiveId" clId="{8735A3CA-C6AC-4744-9888-58CA3E68D6B2}" dt="2022-05-10T16:48:04.434" v="182" actId="26606"/>
          <ac:spMkLst>
            <pc:docMk/>
            <pc:sldMk cId="1895425589" sldId="267"/>
            <ac:spMk id="16" creationId="{F6ACD5FC-CAFE-48EB-B765-60EED2E052F0}"/>
          </ac:spMkLst>
        </pc:spChg>
        <pc:spChg chg="add del">
          <ac:chgData name="Alex Schexnayder" userId="e196353ffcb88552" providerId="LiveId" clId="{8735A3CA-C6AC-4744-9888-58CA3E68D6B2}" dt="2022-05-10T16:48:04.434" v="182" actId="26606"/>
          <ac:spMkLst>
            <pc:docMk/>
            <pc:sldMk cId="1895425589" sldId="267"/>
            <ac:spMk id="18" creationId="{9F33B405-D785-4738-B1C0-6A0AA5E98286}"/>
          </ac:spMkLst>
        </pc:spChg>
        <pc:spChg chg="add del">
          <ac:chgData name="Alex Schexnayder" userId="e196353ffcb88552" providerId="LiveId" clId="{8735A3CA-C6AC-4744-9888-58CA3E68D6B2}" dt="2022-05-10T16:48:30.645" v="191" actId="26606"/>
          <ac:spMkLst>
            <pc:docMk/>
            <pc:sldMk cId="1895425589" sldId="267"/>
            <ac:spMk id="19" creationId="{81E746D0-4B37-4869-B2EF-79D5F0FFFBC9}"/>
          </ac:spMkLst>
        </pc:spChg>
        <pc:spChg chg="add del">
          <ac:chgData name="Alex Schexnayder" userId="e196353ffcb88552" providerId="LiveId" clId="{8735A3CA-C6AC-4744-9888-58CA3E68D6B2}" dt="2022-05-10T16:48:04.434" v="182" actId="26606"/>
          <ac:spMkLst>
            <pc:docMk/>
            <pc:sldMk cId="1895425589" sldId="267"/>
            <ac:spMk id="20" creationId="{4233DC0E-DE6C-4FB6-A529-51B162641AB8}"/>
          </ac:spMkLst>
        </pc:spChg>
        <pc:spChg chg="add del">
          <ac:chgData name="Alex Schexnayder" userId="e196353ffcb88552" providerId="LiveId" clId="{8735A3CA-C6AC-4744-9888-58CA3E68D6B2}" dt="2022-05-10T16:48:32.558" v="193" actId="26606"/>
          <ac:spMkLst>
            <pc:docMk/>
            <pc:sldMk cId="1895425589" sldId="267"/>
            <ac:spMk id="21" creationId="{E4F17063-EDA4-417B-946F-BA357F3B390D}"/>
          </ac:spMkLst>
        </pc:spChg>
        <pc:spChg chg="add del">
          <ac:chgData name="Alex Schexnayder" userId="e196353ffcb88552" providerId="LiveId" clId="{8735A3CA-C6AC-4744-9888-58CA3E68D6B2}" dt="2022-05-10T16:48:04.434" v="182" actId="26606"/>
          <ac:spMkLst>
            <pc:docMk/>
            <pc:sldMk cId="1895425589" sldId="267"/>
            <ac:spMk id="22" creationId="{3870477F-E451-4BC3-863F-0E2FC572884B}"/>
          </ac:spMkLst>
        </pc:spChg>
        <pc:spChg chg="add del">
          <ac:chgData name="Alex Schexnayder" userId="e196353ffcb88552" providerId="LiveId" clId="{8735A3CA-C6AC-4744-9888-58CA3E68D6B2}" dt="2022-05-10T16:48:04.434" v="182" actId="26606"/>
          <ac:spMkLst>
            <pc:docMk/>
            <pc:sldMk cId="1895425589" sldId="267"/>
            <ac:spMk id="24" creationId="{B4A81DE1-E2BC-4A31-99EE-71350421B0EA}"/>
          </ac:spMkLst>
        </pc:spChg>
        <pc:spChg chg="add del">
          <ac:chgData name="Alex Schexnayder" userId="e196353ffcb88552" providerId="LiveId" clId="{8735A3CA-C6AC-4744-9888-58CA3E68D6B2}" dt="2022-05-10T16:48:06.296" v="184" actId="26606"/>
          <ac:spMkLst>
            <pc:docMk/>
            <pc:sldMk cId="1895425589" sldId="267"/>
            <ac:spMk id="27" creationId="{B8144315-1C5A-4185-A952-25D98D303D46}"/>
          </ac:spMkLst>
        </pc:spChg>
        <pc:spChg chg="add del">
          <ac:chgData name="Alex Schexnayder" userId="e196353ffcb88552" providerId="LiveId" clId="{8735A3CA-C6AC-4744-9888-58CA3E68D6B2}" dt="2022-05-10T16:48:30.645" v="191" actId="26606"/>
          <ac:spMkLst>
            <pc:docMk/>
            <pc:sldMk cId="1895425589" sldId="267"/>
            <ac:spMk id="29" creationId="{B8144315-1C5A-4185-A952-25D98D303D46}"/>
          </ac:spMkLst>
        </pc:spChg>
        <pc:spChg chg="add del">
          <ac:chgData name="Alex Schexnayder" userId="e196353ffcb88552" providerId="LiveId" clId="{8735A3CA-C6AC-4744-9888-58CA3E68D6B2}" dt="2022-05-10T16:48:30.645" v="191" actId="26606"/>
          <ac:spMkLst>
            <pc:docMk/>
            <pc:sldMk cId="1895425589" sldId="267"/>
            <ac:spMk id="30" creationId="{4E212B76-74CB-461F-90A3-EF4F2397A883}"/>
          </ac:spMkLst>
        </pc:spChg>
        <pc:spChg chg="add del">
          <ac:chgData name="Alex Schexnayder" userId="e196353ffcb88552" providerId="LiveId" clId="{8735A3CA-C6AC-4744-9888-58CA3E68D6B2}" dt="2022-05-10T16:48:26.376" v="187" actId="700"/>
          <ac:spMkLst>
            <pc:docMk/>
            <pc:sldMk cId="1895425589" sldId="267"/>
            <ac:spMk id="33" creationId="{B8144315-1C5A-4185-A952-25D98D303D46}"/>
          </ac:spMkLst>
        </pc:spChg>
        <pc:spChg chg="add del">
          <ac:chgData name="Alex Schexnayder" userId="e196353ffcb88552" providerId="LiveId" clId="{8735A3CA-C6AC-4744-9888-58CA3E68D6B2}" dt="2022-05-10T16:48:26.376" v="187" actId="700"/>
          <ac:spMkLst>
            <pc:docMk/>
            <pc:sldMk cId="1895425589" sldId="267"/>
            <ac:spMk id="34" creationId="{11CAC6F2-0806-417B-BF5D-5AEF6195FA49}"/>
          </ac:spMkLst>
        </pc:spChg>
        <pc:spChg chg="add del">
          <ac:chgData name="Alex Schexnayder" userId="e196353ffcb88552" providerId="LiveId" clId="{8735A3CA-C6AC-4744-9888-58CA3E68D6B2}" dt="2022-05-10T16:48:26.376" v="187" actId="700"/>
          <ac:spMkLst>
            <pc:docMk/>
            <pc:sldMk cId="1895425589" sldId="267"/>
            <ac:spMk id="35" creationId="{D4723B02-0AAB-4F6E-BA41-8ED99D559D93}"/>
          </ac:spMkLst>
        </pc:spChg>
        <pc:spChg chg="add del">
          <ac:chgData name="Alex Schexnayder" userId="e196353ffcb88552" providerId="LiveId" clId="{8735A3CA-C6AC-4744-9888-58CA3E68D6B2}" dt="2022-05-10T16:48:32.558" v="193" actId="26606"/>
          <ac:spMkLst>
            <pc:docMk/>
            <pc:sldMk cId="1895425589" sldId="267"/>
            <ac:spMk id="37" creationId="{670D6F2B-93AF-47D6-9378-5E54BE0AC69F}"/>
          </ac:spMkLst>
        </pc:spChg>
        <pc:spChg chg="add del">
          <ac:chgData name="Alex Schexnayder" userId="e196353ffcb88552" providerId="LiveId" clId="{8735A3CA-C6AC-4744-9888-58CA3E68D6B2}" dt="2022-05-10T16:48:32.558" v="193" actId="26606"/>
          <ac:spMkLst>
            <pc:docMk/>
            <pc:sldMk cId="1895425589" sldId="267"/>
            <ac:spMk id="38" creationId="{D36F3EEA-55D4-4677-80E7-92D00B8F343B}"/>
          </ac:spMkLst>
        </pc:spChg>
        <pc:spChg chg="add del">
          <ac:chgData name="Alex Schexnayder" userId="e196353ffcb88552" providerId="LiveId" clId="{8735A3CA-C6AC-4744-9888-58CA3E68D6B2}" dt="2022-05-10T16:48:32.558" v="193" actId="26606"/>
          <ac:spMkLst>
            <pc:docMk/>
            <pc:sldMk cId="1895425589" sldId="267"/>
            <ac:spMk id="39" creationId="{C91E93A7-6C7F-4F77-9CB0-280D958EF4D2}"/>
          </ac:spMkLst>
        </pc:spChg>
        <pc:spChg chg="add del">
          <ac:chgData name="Alex Schexnayder" userId="e196353ffcb88552" providerId="LiveId" clId="{8735A3CA-C6AC-4744-9888-58CA3E68D6B2}" dt="2022-05-10T16:48:36.149" v="195" actId="26606"/>
          <ac:spMkLst>
            <pc:docMk/>
            <pc:sldMk cId="1895425589" sldId="267"/>
            <ac:spMk id="43" creationId="{B8144315-1C5A-4185-A952-25D98D303D46}"/>
          </ac:spMkLst>
        </pc:spChg>
        <pc:spChg chg="add del">
          <ac:chgData name="Alex Schexnayder" userId="e196353ffcb88552" providerId="LiveId" clId="{8735A3CA-C6AC-4744-9888-58CA3E68D6B2}" dt="2022-05-10T16:48:39.013" v="197" actId="26606"/>
          <ac:spMkLst>
            <pc:docMk/>
            <pc:sldMk cId="1895425589" sldId="267"/>
            <ac:spMk id="51" creationId="{670D6F2B-93AF-47D6-9378-5E54BE0AC69F}"/>
          </ac:spMkLst>
        </pc:spChg>
        <pc:spChg chg="add del">
          <ac:chgData name="Alex Schexnayder" userId="e196353ffcb88552" providerId="LiveId" clId="{8735A3CA-C6AC-4744-9888-58CA3E68D6B2}" dt="2022-05-10T16:48:39.013" v="197" actId="26606"/>
          <ac:spMkLst>
            <pc:docMk/>
            <pc:sldMk cId="1895425589" sldId="267"/>
            <ac:spMk id="52" creationId="{56981798-4550-46DA-9172-4846E2FB66EC}"/>
          </ac:spMkLst>
        </pc:spChg>
        <pc:spChg chg="add del">
          <ac:chgData name="Alex Schexnayder" userId="e196353ffcb88552" providerId="LiveId" clId="{8735A3CA-C6AC-4744-9888-58CA3E68D6B2}" dt="2022-05-10T16:48:39.013" v="197" actId="26606"/>
          <ac:spMkLst>
            <pc:docMk/>
            <pc:sldMk cId="1895425589" sldId="267"/>
            <ac:spMk id="53" creationId="{D82EB7D3-3AD8-4ED1-9E1A-2906E14635E3}"/>
          </ac:spMkLst>
        </pc:spChg>
        <pc:spChg chg="add del">
          <ac:chgData name="Alex Schexnayder" userId="e196353ffcb88552" providerId="LiveId" clId="{8735A3CA-C6AC-4744-9888-58CA3E68D6B2}" dt="2022-05-10T16:48:39.013" v="197" actId="26606"/>
          <ac:spMkLst>
            <pc:docMk/>
            <pc:sldMk cId="1895425589" sldId="267"/>
            <ac:spMk id="54" creationId="{2D529E20-662F-4915-ACD7-970C026FDB7F}"/>
          </ac:spMkLst>
        </pc:spChg>
        <pc:spChg chg="add del">
          <ac:chgData name="Alex Schexnayder" userId="e196353ffcb88552" providerId="LiveId" clId="{8735A3CA-C6AC-4744-9888-58CA3E68D6B2}" dt="2022-05-10T16:48:39.929" v="199" actId="26606"/>
          <ac:spMkLst>
            <pc:docMk/>
            <pc:sldMk cId="1895425589" sldId="267"/>
            <ac:spMk id="58" creationId="{B8144315-1C5A-4185-A952-25D98D303D46}"/>
          </ac:spMkLst>
        </pc:spChg>
        <pc:spChg chg="add del">
          <ac:chgData name="Alex Schexnayder" userId="e196353ffcb88552" providerId="LiveId" clId="{8735A3CA-C6AC-4744-9888-58CA3E68D6B2}" dt="2022-05-10T16:48:39.929" v="199" actId="26606"/>
          <ac:spMkLst>
            <pc:docMk/>
            <pc:sldMk cId="1895425589" sldId="267"/>
            <ac:spMk id="59" creationId="{11CAC6F2-0806-417B-BF5D-5AEF6195FA49}"/>
          </ac:spMkLst>
        </pc:spChg>
        <pc:spChg chg="add del">
          <ac:chgData name="Alex Schexnayder" userId="e196353ffcb88552" providerId="LiveId" clId="{8735A3CA-C6AC-4744-9888-58CA3E68D6B2}" dt="2022-05-10T16:48:39.929" v="199" actId="26606"/>
          <ac:spMkLst>
            <pc:docMk/>
            <pc:sldMk cId="1895425589" sldId="267"/>
            <ac:spMk id="60" creationId="{D4723B02-0AAB-4F6E-BA41-8ED99D559D93}"/>
          </ac:spMkLst>
        </pc:spChg>
        <pc:spChg chg="add del">
          <ac:chgData name="Alex Schexnayder" userId="e196353ffcb88552" providerId="LiveId" clId="{8735A3CA-C6AC-4744-9888-58CA3E68D6B2}" dt="2022-05-10T16:48:44.399" v="201" actId="26606"/>
          <ac:spMkLst>
            <pc:docMk/>
            <pc:sldMk cId="1895425589" sldId="267"/>
            <ac:spMk id="64" creationId="{B8144315-1C5A-4185-A952-25D98D303D46}"/>
          </ac:spMkLst>
        </pc:spChg>
        <pc:spChg chg="add del">
          <ac:chgData name="Alex Schexnayder" userId="e196353ffcb88552" providerId="LiveId" clId="{8735A3CA-C6AC-4744-9888-58CA3E68D6B2}" dt="2022-05-10T16:48:45.493" v="203" actId="26606"/>
          <ac:spMkLst>
            <pc:docMk/>
            <pc:sldMk cId="1895425589" sldId="267"/>
            <ac:spMk id="72" creationId="{B8144315-1C5A-4185-A952-25D98D303D46}"/>
          </ac:spMkLst>
        </pc:spChg>
        <pc:spChg chg="add del">
          <ac:chgData name="Alex Schexnayder" userId="e196353ffcb88552" providerId="LiveId" clId="{8735A3CA-C6AC-4744-9888-58CA3E68D6B2}" dt="2022-05-10T16:48:45.493" v="203" actId="26606"/>
          <ac:spMkLst>
            <pc:docMk/>
            <pc:sldMk cId="1895425589" sldId="267"/>
            <ac:spMk id="73" creationId="{4E212B76-74CB-461F-90A3-EF4F2397A883}"/>
          </ac:spMkLst>
        </pc:spChg>
        <pc:spChg chg="add del">
          <ac:chgData name="Alex Schexnayder" userId="e196353ffcb88552" providerId="LiveId" clId="{8735A3CA-C6AC-4744-9888-58CA3E68D6B2}" dt="2022-05-10T16:48:45.493" v="203" actId="26606"/>
          <ac:spMkLst>
            <pc:docMk/>
            <pc:sldMk cId="1895425589" sldId="267"/>
            <ac:spMk id="74" creationId="{81E746D0-4B37-4869-B2EF-79D5F0FFFBC9}"/>
          </ac:spMkLst>
        </pc:spChg>
        <pc:spChg chg="add del">
          <ac:chgData name="Alex Schexnayder" userId="e196353ffcb88552" providerId="LiveId" clId="{8735A3CA-C6AC-4744-9888-58CA3E68D6B2}" dt="2022-05-10T16:50:05.523" v="211" actId="26606"/>
          <ac:spMkLst>
            <pc:docMk/>
            <pc:sldMk cId="1895425589" sldId="267"/>
            <ac:spMk id="78" creationId="{B8144315-1C5A-4185-A952-25D98D303D46}"/>
          </ac:spMkLst>
        </pc:spChg>
        <pc:spChg chg="add">
          <ac:chgData name="Alex Schexnayder" userId="e196353ffcb88552" providerId="LiveId" clId="{8735A3CA-C6AC-4744-9888-58CA3E68D6B2}" dt="2022-05-10T16:50:05.523" v="211" actId="26606"/>
          <ac:spMkLst>
            <pc:docMk/>
            <pc:sldMk cId="1895425589" sldId="267"/>
            <ac:spMk id="91" creationId="{B8144315-1C5A-4185-A952-25D98D303D46}"/>
          </ac:spMkLst>
        </pc:spChg>
        <pc:grpChg chg="add del">
          <ac:chgData name="Alex Schexnayder" userId="e196353ffcb88552" providerId="LiveId" clId="{8735A3CA-C6AC-4744-9888-58CA3E68D6B2}" dt="2022-05-10T16:48:06.296" v="184" actId="26606"/>
          <ac:grpSpMkLst>
            <pc:docMk/>
            <pc:sldMk cId="1895425589" sldId="267"/>
            <ac:grpSpMk id="10" creationId="{4091D54B-59AB-4A5E-8E9E-0421BD66D4FB}"/>
          </ac:grpSpMkLst>
        </pc:grpChg>
        <pc:grpChg chg="add del">
          <ac:chgData name="Alex Schexnayder" userId="e196353ffcb88552" providerId="LiveId" clId="{8735A3CA-C6AC-4744-9888-58CA3E68D6B2}" dt="2022-05-10T16:48:29.610" v="189" actId="26606"/>
          <ac:grpSpMkLst>
            <pc:docMk/>
            <pc:sldMk cId="1895425589" sldId="267"/>
            <ac:grpSpMk id="11" creationId="{4091D54B-59AB-4A5E-8E9E-0421BD66D4FB}"/>
          </ac:grpSpMkLst>
        </pc:grpChg>
        <pc:grpChg chg="add del">
          <ac:chgData name="Alex Schexnayder" userId="e196353ffcb88552" providerId="LiveId" clId="{8735A3CA-C6AC-4744-9888-58CA3E68D6B2}" dt="2022-05-10T16:48:29.610" v="189" actId="26606"/>
          <ac:grpSpMkLst>
            <pc:docMk/>
            <pc:sldMk cId="1895425589" sldId="267"/>
            <ac:grpSpMk id="17" creationId="{25A657F0-42F3-40D3-BC75-7DA1F5C6A225}"/>
          </ac:grpSpMkLst>
        </pc:grpChg>
        <pc:grpChg chg="add del">
          <ac:chgData name="Alex Schexnayder" userId="e196353ffcb88552" providerId="LiveId" clId="{8735A3CA-C6AC-4744-9888-58CA3E68D6B2}" dt="2022-05-10T16:48:30.645" v="191" actId="26606"/>
          <ac:grpSpMkLst>
            <pc:docMk/>
            <pc:sldMk cId="1895425589" sldId="267"/>
            <ac:grpSpMk id="25" creationId="{4091D54B-59AB-4A5E-8E9E-0421BD66D4FB}"/>
          </ac:grpSpMkLst>
        </pc:grpChg>
        <pc:grpChg chg="add del">
          <ac:chgData name="Alex Schexnayder" userId="e196353ffcb88552" providerId="LiveId" clId="{8735A3CA-C6AC-4744-9888-58CA3E68D6B2}" dt="2022-05-10T16:48:06.296" v="184" actId="26606"/>
          <ac:grpSpMkLst>
            <pc:docMk/>
            <pc:sldMk cId="1895425589" sldId="267"/>
            <ac:grpSpMk id="28" creationId="{25A657F0-42F3-40D3-BC75-7DA1F5C6A225}"/>
          </ac:grpSpMkLst>
        </pc:grpChg>
        <pc:grpChg chg="add del">
          <ac:chgData name="Alex Schexnayder" userId="e196353ffcb88552" providerId="LiveId" clId="{8735A3CA-C6AC-4744-9888-58CA3E68D6B2}" dt="2022-05-10T16:48:26.376" v="187" actId="700"/>
          <ac:grpSpMkLst>
            <pc:docMk/>
            <pc:sldMk cId="1895425589" sldId="267"/>
            <ac:grpSpMk id="31" creationId="{4091D54B-59AB-4A5E-8E9E-0421BD66D4FB}"/>
          </ac:grpSpMkLst>
        </pc:grpChg>
        <pc:grpChg chg="add del">
          <ac:chgData name="Alex Schexnayder" userId="e196353ffcb88552" providerId="LiveId" clId="{8735A3CA-C6AC-4744-9888-58CA3E68D6B2}" dt="2022-05-10T16:48:32.558" v="193" actId="26606"/>
          <ac:grpSpMkLst>
            <pc:docMk/>
            <pc:sldMk cId="1895425589" sldId="267"/>
            <ac:grpSpMk id="32" creationId="{6503EB0F-2257-4A3E-A73B-E1DE769B459F}"/>
          </ac:grpSpMkLst>
        </pc:grpChg>
        <pc:grpChg chg="add del">
          <ac:chgData name="Alex Schexnayder" userId="e196353ffcb88552" providerId="LiveId" clId="{8735A3CA-C6AC-4744-9888-58CA3E68D6B2}" dt="2022-05-10T16:48:36.149" v="195" actId="26606"/>
          <ac:grpSpMkLst>
            <pc:docMk/>
            <pc:sldMk cId="1895425589" sldId="267"/>
            <ac:grpSpMk id="41" creationId="{4091D54B-59AB-4A5E-8E9E-0421BD66D4FB}"/>
          </ac:grpSpMkLst>
        </pc:grpChg>
        <pc:grpChg chg="add del">
          <ac:chgData name="Alex Schexnayder" userId="e196353ffcb88552" providerId="LiveId" clId="{8735A3CA-C6AC-4744-9888-58CA3E68D6B2}" dt="2022-05-10T16:48:36.149" v="195" actId="26606"/>
          <ac:grpSpMkLst>
            <pc:docMk/>
            <pc:sldMk cId="1895425589" sldId="267"/>
            <ac:grpSpMk id="44" creationId="{7E2D86BB-893F-471B-AD66-50E01777C082}"/>
          </ac:grpSpMkLst>
        </pc:grpChg>
        <pc:grpChg chg="add del">
          <ac:chgData name="Alex Schexnayder" userId="e196353ffcb88552" providerId="LiveId" clId="{8735A3CA-C6AC-4744-9888-58CA3E68D6B2}" dt="2022-05-10T16:48:39.013" v="197" actId="26606"/>
          <ac:grpSpMkLst>
            <pc:docMk/>
            <pc:sldMk cId="1895425589" sldId="267"/>
            <ac:grpSpMk id="49" creationId="{6503EB0F-2257-4A3E-A73B-E1DE769B459F}"/>
          </ac:grpSpMkLst>
        </pc:grpChg>
        <pc:grpChg chg="add del">
          <ac:chgData name="Alex Schexnayder" userId="e196353ffcb88552" providerId="LiveId" clId="{8735A3CA-C6AC-4744-9888-58CA3E68D6B2}" dt="2022-05-10T16:48:39.929" v="199" actId="26606"/>
          <ac:grpSpMkLst>
            <pc:docMk/>
            <pc:sldMk cId="1895425589" sldId="267"/>
            <ac:grpSpMk id="56" creationId="{4091D54B-59AB-4A5E-8E9E-0421BD66D4FB}"/>
          </ac:grpSpMkLst>
        </pc:grpChg>
        <pc:grpChg chg="add del">
          <ac:chgData name="Alex Schexnayder" userId="e196353ffcb88552" providerId="LiveId" clId="{8735A3CA-C6AC-4744-9888-58CA3E68D6B2}" dt="2022-05-10T16:48:44.399" v="201" actId="26606"/>
          <ac:grpSpMkLst>
            <pc:docMk/>
            <pc:sldMk cId="1895425589" sldId="267"/>
            <ac:grpSpMk id="62" creationId="{4091D54B-59AB-4A5E-8E9E-0421BD66D4FB}"/>
          </ac:grpSpMkLst>
        </pc:grpChg>
        <pc:grpChg chg="add del">
          <ac:chgData name="Alex Schexnayder" userId="e196353ffcb88552" providerId="LiveId" clId="{8735A3CA-C6AC-4744-9888-58CA3E68D6B2}" dt="2022-05-10T16:48:44.399" v="201" actId="26606"/>
          <ac:grpSpMkLst>
            <pc:docMk/>
            <pc:sldMk cId="1895425589" sldId="267"/>
            <ac:grpSpMk id="65" creationId="{25A657F0-42F3-40D3-BC75-7DA1F5C6A225}"/>
          </ac:grpSpMkLst>
        </pc:grpChg>
        <pc:grpChg chg="add del">
          <ac:chgData name="Alex Schexnayder" userId="e196353ffcb88552" providerId="LiveId" clId="{8735A3CA-C6AC-4744-9888-58CA3E68D6B2}" dt="2022-05-10T16:48:45.493" v="203" actId="26606"/>
          <ac:grpSpMkLst>
            <pc:docMk/>
            <pc:sldMk cId="1895425589" sldId="267"/>
            <ac:grpSpMk id="70" creationId="{4091D54B-59AB-4A5E-8E9E-0421BD66D4FB}"/>
          </ac:grpSpMkLst>
        </pc:grpChg>
        <pc:grpChg chg="add del">
          <ac:chgData name="Alex Schexnayder" userId="e196353ffcb88552" providerId="LiveId" clId="{8735A3CA-C6AC-4744-9888-58CA3E68D6B2}" dt="2022-05-10T16:50:05.523" v="211" actId="26606"/>
          <ac:grpSpMkLst>
            <pc:docMk/>
            <pc:sldMk cId="1895425589" sldId="267"/>
            <ac:grpSpMk id="76" creationId="{4091D54B-59AB-4A5E-8E9E-0421BD66D4FB}"/>
          </ac:grpSpMkLst>
        </pc:grpChg>
        <pc:grpChg chg="add del">
          <ac:chgData name="Alex Schexnayder" userId="e196353ffcb88552" providerId="LiveId" clId="{8735A3CA-C6AC-4744-9888-58CA3E68D6B2}" dt="2022-05-10T16:50:05.523" v="211" actId="26606"/>
          <ac:grpSpMkLst>
            <pc:docMk/>
            <pc:sldMk cId="1895425589" sldId="267"/>
            <ac:grpSpMk id="79" creationId="{25A657F0-42F3-40D3-BC75-7DA1F5C6A225}"/>
          </ac:grpSpMkLst>
        </pc:grpChg>
        <pc:grpChg chg="add">
          <ac:chgData name="Alex Schexnayder" userId="e196353ffcb88552" providerId="LiveId" clId="{8735A3CA-C6AC-4744-9888-58CA3E68D6B2}" dt="2022-05-10T16:50:05.523" v="211" actId="26606"/>
          <ac:grpSpMkLst>
            <pc:docMk/>
            <pc:sldMk cId="1895425589" sldId="267"/>
            <ac:grpSpMk id="87" creationId="{4091D54B-59AB-4A5E-8E9E-0421BD66D4FB}"/>
          </ac:grpSpMkLst>
        </pc:grpChg>
        <pc:grpChg chg="add">
          <ac:chgData name="Alex Schexnayder" userId="e196353ffcb88552" providerId="LiveId" clId="{8735A3CA-C6AC-4744-9888-58CA3E68D6B2}" dt="2022-05-10T16:50:05.523" v="211" actId="26606"/>
          <ac:grpSpMkLst>
            <pc:docMk/>
            <pc:sldMk cId="1895425589" sldId="267"/>
            <ac:grpSpMk id="93" creationId="{25A657F0-42F3-40D3-BC75-7DA1F5C6A225}"/>
          </ac:grpSpMkLst>
        </pc:grpChg>
        <pc:picChg chg="add del mod ord">
          <ac:chgData name="Alex Schexnayder" userId="e196353ffcb88552" providerId="LiveId" clId="{8735A3CA-C6AC-4744-9888-58CA3E68D6B2}" dt="2022-05-10T16:49:55.243" v="207" actId="478"/>
          <ac:picMkLst>
            <pc:docMk/>
            <pc:sldMk cId="1895425589" sldId="267"/>
            <ac:picMk id="5" creationId="{E6F07FE9-3DFA-A239-6BFE-74336036E612}"/>
          </ac:picMkLst>
        </pc:picChg>
        <pc:picChg chg="add mod">
          <ac:chgData name="Alex Schexnayder" userId="e196353ffcb88552" providerId="LiveId" clId="{8735A3CA-C6AC-4744-9888-58CA3E68D6B2}" dt="2022-05-10T16:50:05.523" v="211" actId="26606"/>
          <ac:picMkLst>
            <pc:docMk/>
            <pc:sldMk cId="1895425589" sldId="267"/>
            <ac:picMk id="40" creationId="{3ACB5E36-8D37-3140-FE2E-1987935C0FBB}"/>
          </ac:picMkLst>
        </pc:picChg>
      </pc:sldChg>
      <pc:sldChg chg="modSp new mod ord">
        <pc:chgData name="Alex Schexnayder" userId="e196353ffcb88552" providerId="LiveId" clId="{8735A3CA-C6AC-4744-9888-58CA3E68D6B2}" dt="2022-05-10T18:44:17.697" v="1527" actId="20577"/>
        <pc:sldMkLst>
          <pc:docMk/>
          <pc:sldMk cId="4173855707" sldId="268"/>
        </pc:sldMkLst>
        <pc:spChg chg="mod">
          <ac:chgData name="Alex Schexnayder" userId="e196353ffcb88552" providerId="LiveId" clId="{8735A3CA-C6AC-4744-9888-58CA3E68D6B2}" dt="2022-05-10T16:51:12.543" v="278" actId="20577"/>
          <ac:spMkLst>
            <pc:docMk/>
            <pc:sldMk cId="4173855707" sldId="268"/>
            <ac:spMk id="2" creationId="{137AC184-07E8-3A3B-8EBA-6AB0258653D7}"/>
          </ac:spMkLst>
        </pc:spChg>
        <pc:spChg chg="mod">
          <ac:chgData name="Alex Schexnayder" userId="e196353ffcb88552" providerId="LiveId" clId="{8735A3CA-C6AC-4744-9888-58CA3E68D6B2}" dt="2022-05-10T18:44:17.697" v="1527" actId="20577"/>
          <ac:spMkLst>
            <pc:docMk/>
            <pc:sldMk cId="4173855707" sldId="268"/>
            <ac:spMk id="3" creationId="{350CAA65-CE03-E429-C0C8-2095EDDFAD30}"/>
          </ac:spMkLst>
        </pc:spChg>
      </pc:sldChg>
      <pc:sldChg chg="modSp new mod ord">
        <pc:chgData name="Alex Schexnayder" userId="e196353ffcb88552" providerId="LiveId" clId="{8735A3CA-C6AC-4744-9888-58CA3E68D6B2}" dt="2022-05-10T18:24:28.472" v="911" actId="20577"/>
        <pc:sldMkLst>
          <pc:docMk/>
          <pc:sldMk cId="2189773201" sldId="269"/>
        </pc:sldMkLst>
        <pc:spChg chg="mod">
          <ac:chgData name="Alex Schexnayder" userId="e196353ffcb88552" providerId="LiveId" clId="{8735A3CA-C6AC-4744-9888-58CA3E68D6B2}" dt="2022-05-10T18:11:07.076" v="300" actId="20577"/>
          <ac:spMkLst>
            <pc:docMk/>
            <pc:sldMk cId="2189773201" sldId="269"/>
            <ac:spMk id="2" creationId="{8FAB6F6C-94FD-851D-259C-BB520AFBCC31}"/>
          </ac:spMkLst>
        </pc:spChg>
        <pc:spChg chg="mod">
          <ac:chgData name="Alex Schexnayder" userId="e196353ffcb88552" providerId="LiveId" clId="{8735A3CA-C6AC-4744-9888-58CA3E68D6B2}" dt="2022-05-10T18:24:28.472" v="911" actId="20577"/>
          <ac:spMkLst>
            <pc:docMk/>
            <pc:sldMk cId="2189773201" sldId="269"/>
            <ac:spMk id="3" creationId="{DCD4A376-732F-1AB1-EC39-829C71FE0091}"/>
          </ac:spMkLst>
        </pc:spChg>
      </pc:sldChg>
      <pc:sldChg chg="modSp mod ord">
        <pc:chgData name="Alex Schexnayder" userId="e196353ffcb88552" providerId="LiveId" clId="{8735A3CA-C6AC-4744-9888-58CA3E68D6B2}" dt="2022-05-10T18:11:44.275" v="314" actId="20577"/>
        <pc:sldMkLst>
          <pc:docMk/>
          <pc:sldMk cId="3336943935" sldId="270"/>
        </pc:sldMkLst>
        <pc:spChg chg="mod">
          <ac:chgData name="Alex Schexnayder" userId="e196353ffcb88552" providerId="LiveId" clId="{8735A3CA-C6AC-4744-9888-58CA3E68D6B2}" dt="2022-05-10T18:11:44.275" v="314" actId="20577"/>
          <ac:spMkLst>
            <pc:docMk/>
            <pc:sldMk cId="3336943935" sldId="270"/>
            <ac:spMk id="4" creationId="{6E411B6A-9643-42C7-9DE0-C1BE1E6214B3}"/>
          </ac:spMkLst>
        </pc:spChg>
      </pc:sldChg>
      <pc:sldChg chg="new del">
        <pc:chgData name="Alex Schexnayder" userId="e196353ffcb88552" providerId="LiveId" clId="{8735A3CA-C6AC-4744-9888-58CA3E68D6B2}" dt="2022-05-10T18:11:28.255" v="302" actId="2696"/>
        <pc:sldMkLst>
          <pc:docMk/>
          <pc:sldMk cId="3892295789" sldId="270"/>
        </pc:sldMkLst>
      </pc:sldChg>
      <pc:sldChg chg="del ord">
        <pc:chgData name="Alex Schexnayder" userId="e196353ffcb88552" providerId="LiveId" clId="{8735A3CA-C6AC-4744-9888-58CA3E68D6B2}" dt="2022-05-10T18:24:33.663" v="912" actId="2696"/>
        <pc:sldMkLst>
          <pc:docMk/>
          <pc:sldMk cId="1883788879" sldId="271"/>
        </pc:sldMkLst>
      </pc:sldChg>
      <pc:sldChg chg="modSp new mod ord">
        <pc:chgData name="Alex Schexnayder" userId="e196353ffcb88552" providerId="LiveId" clId="{8735A3CA-C6AC-4744-9888-58CA3E68D6B2}" dt="2022-05-10T22:06:14.484" v="1930"/>
        <pc:sldMkLst>
          <pc:docMk/>
          <pc:sldMk cId="3873591176" sldId="271"/>
        </pc:sldMkLst>
        <pc:spChg chg="mod">
          <ac:chgData name="Alex Schexnayder" userId="e196353ffcb88552" providerId="LiveId" clId="{8735A3CA-C6AC-4744-9888-58CA3E68D6B2}" dt="2022-05-10T18:48:48.572" v="1727" actId="20577"/>
          <ac:spMkLst>
            <pc:docMk/>
            <pc:sldMk cId="3873591176" sldId="271"/>
            <ac:spMk id="2" creationId="{6B0DDA28-3029-2874-F8E1-17B6AC2FA497}"/>
          </ac:spMkLst>
        </pc:spChg>
        <pc:spChg chg="mod">
          <ac:chgData name="Alex Schexnayder" userId="e196353ffcb88552" providerId="LiveId" clId="{8735A3CA-C6AC-4744-9888-58CA3E68D6B2}" dt="2022-05-10T18:49:12.700" v="1749" actId="122"/>
          <ac:spMkLst>
            <pc:docMk/>
            <pc:sldMk cId="3873591176" sldId="271"/>
            <ac:spMk id="3" creationId="{5423F7C7-4E8A-7863-79F7-69403D8FF5E3}"/>
          </ac:spMkLst>
        </pc:spChg>
      </pc:sldChg>
      <pc:sldChg chg="addSp delSp modSp new del mod ord setBg modClrScheme chgLayout">
        <pc:chgData name="Alex Schexnayder" userId="e196353ffcb88552" providerId="LiveId" clId="{8735A3CA-C6AC-4744-9888-58CA3E68D6B2}" dt="2022-05-10T18:51:20.212" v="1757" actId="2696"/>
        <pc:sldMkLst>
          <pc:docMk/>
          <pc:sldMk cId="1989369346" sldId="272"/>
        </pc:sldMkLst>
        <pc:spChg chg="del">
          <ac:chgData name="Alex Schexnayder" userId="e196353ffcb88552" providerId="LiveId" clId="{8735A3CA-C6AC-4744-9888-58CA3E68D6B2}" dt="2022-05-10T18:49:57.671" v="1751" actId="700"/>
          <ac:spMkLst>
            <pc:docMk/>
            <pc:sldMk cId="1989369346" sldId="272"/>
            <ac:spMk id="2" creationId="{D4728676-AED4-23B7-A1EE-3A6745E79CA8}"/>
          </ac:spMkLst>
        </pc:spChg>
        <pc:spChg chg="del">
          <ac:chgData name="Alex Schexnayder" userId="e196353ffcb88552" providerId="LiveId" clId="{8735A3CA-C6AC-4744-9888-58CA3E68D6B2}" dt="2022-05-10T18:49:57.671" v="1751" actId="700"/>
          <ac:spMkLst>
            <pc:docMk/>
            <pc:sldMk cId="1989369346" sldId="272"/>
            <ac:spMk id="3" creationId="{2C23F7FC-4F09-9068-B14A-02F1A22515AB}"/>
          </ac:spMkLst>
        </pc:spChg>
        <pc:spChg chg="add">
          <ac:chgData name="Alex Schexnayder" userId="e196353ffcb88552" providerId="LiveId" clId="{8735A3CA-C6AC-4744-9888-58CA3E68D6B2}" dt="2022-05-10T18:51:14.252" v="1756" actId="26606"/>
          <ac:spMkLst>
            <pc:docMk/>
            <pc:sldMk cId="1989369346" sldId="272"/>
            <ac:spMk id="10" creationId="{85F279D6-ED25-4D3F-9479-8ABB21867D9B}"/>
          </ac:spMkLst>
        </pc:spChg>
        <pc:spChg chg="add">
          <ac:chgData name="Alex Schexnayder" userId="e196353ffcb88552" providerId="LiveId" clId="{8735A3CA-C6AC-4744-9888-58CA3E68D6B2}" dt="2022-05-10T18:51:14.252" v="1756" actId="26606"/>
          <ac:spMkLst>
            <pc:docMk/>
            <pc:sldMk cId="1989369346" sldId="272"/>
            <ac:spMk id="12" creationId="{38D0B1B4-C487-47EF-B7D0-421066454CB6}"/>
          </ac:spMkLst>
        </pc:spChg>
        <pc:spChg chg="add">
          <ac:chgData name="Alex Schexnayder" userId="e196353ffcb88552" providerId="LiveId" clId="{8735A3CA-C6AC-4744-9888-58CA3E68D6B2}" dt="2022-05-10T18:51:14.252" v="1756" actId="26606"/>
          <ac:spMkLst>
            <pc:docMk/>
            <pc:sldMk cId="1989369346" sldId="272"/>
            <ac:spMk id="14" creationId="{0214736A-03B2-4B91-B0AF-B21213F3B9DF}"/>
          </ac:spMkLst>
        </pc:spChg>
        <pc:picChg chg="add mod">
          <ac:chgData name="Alex Schexnayder" userId="e196353ffcb88552" providerId="LiveId" clId="{8735A3CA-C6AC-4744-9888-58CA3E68D6B2}" dt="2022-05-10T18:51:14.252" v="1756" actId="26606"/>
          <ac:picMkLst>
            <pc:docMk/>
            <pc:sldMk cId="1989369346" sldId="272"/>
            <ac:picMk id="5" creationId="{BAA955B4-1C21-47F6-58C1-5F0AF2157CA2}"/>
          </ac:picMkLst>
        </pc:picChg>
      </pc:sldChg>
      <pc:sldChg chg="addSp delSp modSp new mod ord setBg setClrOvrMap">
        <pc:chgData name="Alex Schexnayder" userId="e196353ffcb88552" providerId="LiveId" clId="{8735A3CA-C6AC-4744-9888-58CA3E68D6B2}" dt="2022-05-10T18:51:50.667" v="1775" actId="20577"/>
        <pc:sldMkLst>
          <pc:docMk/>
          <pc:sldMk cId="2419194149" sldId="272"/>
        </pc:sldMkLst>
        <pc:spChg chg="mod">
          <ac:chgData name="Alex Schexnayder" userId="e196353ffcb88552" providerId="LiveId" clId="{8735A3CA-C6AC-4744-9888-58CA3E68D6B2}" dt="2022-05-10T18:51:50.667" v="1775" actId="20577"/>
          <ac:spMkLst>
            <pc:docMk/>
            <pc:sldMk cId="2419194149" sldId="272"/>
            <ac:spMk id="2" creationId="{8F24E40E-D93F-EAD9-E4C7-FD84896CEC9A}"/>
          </ac:spMkLst>
        </pc:spChg>
        <pc:spChg chg="del">
          <ac:chgData name="Alex Schexnayder" userId="e196353ffcb88552" providerId="LiveId" clId="{8735A3CA-C6AC-4744-9888-58CA3E68D6B2}" dt="2022-05-10T18:51:25.976" v="1761" actId="22"/>
          <ac:spMkLst>
            <pc:docMk/>
            <pc:sldMk cId="2419194149" sldId="272"/>
            <ac:spMk id="3" creationId="{7B2DDF00-2BAE-4701-7B09-A63B7A392CE4}"/>
          </ac:spMkLst>
        </pc:spChg>
        <pc:spChg chg="add">
          <ac:chgData name="Alex Schexnayder" userId="e196353ffcb88552" providerId="LiveId" clId="{8735A3CA-C6AC-4744-9888-58CA3E68D6B2}" dt="2022-05-10T18:51:34.479" v="1762" actId="26606"/>
          <ac:spMkLst>
            <pc:docMk/>
            <pc:sldMk cId="2419194149" sldId="272"/>
            <ac:spMk id="14" creationId="{B8144315-1C5A-4185-A952-25D98D303D46}"/>
          </ac:spMkLst>
        </pc:spChg>
        <pc:spChg chg="add">
          <ac:chgData name="Alex Schexnayder" userId="e196353ffcb88552" providerId="LiveId" clId="{8735A3CA-C6AC-4744-9888-58CA3E68D6B2}" dt="2022-05-10T18:51:34.479" v="1762" actId="26606"/>
          <ac:spMkLst>
            <pc:docMk/>
            <pc:sldMk cId="2419194149" sldId="272"/>
            <ac:spMk id="16" creationId="{4E212B76-74CB-461F-90A3-EF4F2397A883}"/>
          </ac:spMkLst>
        </pc:spChg>
        <pc:spChg chg="add">
          <ac:chgData name="Alex Schexnayder" userId="e196353ffcb88552" providerId="LiveId" clId="{8735A3CA-C6AC-4744-9888-58CA3E68D6B2}" dt="2022-05-10T18:51:34.479" v="1762" actId="26606"/>
          <ac:spMkLst>
            <pc:docMk/>
            <pc:sldMk cId="2419194149" sldId="272"/>
            <ac:spMk id="18" creationId="{81E746D0-4B37-4869-B2EF-79D5F0FFFBC9}"/>
          </ac:spMkLst>
        </pc:spChg>
        <pc:grpChg chg="add">
          <ac:chgData name="Alex Schexnayder" userId="e196353ffcb88552" providerId="LiveId" clId="{8735A3CA-C6AC-4744-9888-58CA3E68D6B2}" dt="2022-05-10T18:51:34.479" v="1762" actId="26606"/>
          <ac:grpSpMkLst>
            <pc:docMk/>
            <pc:sldMk cId="2419194149" sldId="272"/>
            <ac:grpSpMk id="10" creationId="{4091D54B-59AB-4A5E-8E9E-0421BD66D4FB}"/>
          </ac:grpSpMkLst>
        </pc:grpChg>
        <pc:picChg chg="add mod ord">
          <ac:chgData name="Alex Schexnayder" userId="e196353ffcb88552" providerId="LiveId" clId="{8735A3CA-C6AC-4744-9888-58CA3E68D6B2}" dt="2022-05-10T18:51:46.279" v="1765" actId="14100"/>
          <ac:picMkLst>
            <pc:docMk/>
            <pc:sldMk cId="2419194149" sldId="272"/>
            <ac:picMk id="5" creationId="{899DB69B-F4DA-8042-E8B5-D886A5C0B407}"/>
          </ac:picMkLst>
        </pc:picChg>
      </pc:sldChg>
      <pc:sldChg chg="addSp delSp modSp new mod ord setBg setClrOvrMap">
        <pc:chgData name="Alex Schexnayder" userId="e196353ffcb88552" providerId="LiveId" clId="{8735A3CA-C6AC-4744-9888-58CA3E68D6B2}" dt="2022-05-10T18:53:11.643" v="1805" actId="14100"/>
        <pc:sldMkLst>
          <pc:docMk/>
          <pc:sldMk cId="727171919" sldId="273"/>
        </pc:sldMkLst>
        <pc:spChg chg="mod">
          <ac:chgData name="Alex Schexnayder" userId="e196353ffcb88552" providerId="LiveId" clId="{8735A3CA-C6AC-4744-9888-58CA3E68D6B2}" dt="2022-05-10T18:52:58.040" v="1802" actId="20577"/>
          <ac:spMkLst>
            <pc:docMk/>
            <pc:sldMk cId="727171919" sldId="273"/>
            <ac:spMk id="2" creationId="{CE1AD2FA-F0EC-2EBC-1FB4-0FB9DFF15EDE}"/>
          </ac:spMkLst>
        </pc:spChg>
        <pc:spChg chg="del">
          <ac:chgData name="Alex Schexnayder" userId="e196353ffcb88552" providerId="LiveId" clId="{8735A3CA-C6AC-4744-9888-58CA3E68D6B2}" dt="2022-05-10T18:52:46.774" v="1779" actId="22"/>
          <ac:spMkLst>
            <pc:docMk/>
            <pc:sldMk cId="727171919" sldId="273"/>
            <ac:spMk id="3" creationId="{929EB011-EEA4-5C02-D698-D23BAB0EC3C5}"/>
          </ac:spMkLst>
        </pc:spChg>
        <pc:spChg chg="add del">
          <ac:chgData name="Alex Schexnayder" userId="e196353ffcb88552" providerId="LiveId" clId="{8735A3CA-C6AC-4744-9888-58CA3E68D6B2}" dt="2022-05-10T18:52:52.314" v="1781" actId="26606"/>
          <ac:spMkLst>
            <pc:docMk/>
            <pc:sldMk cId="727171919" sldId="273"/>
            <ac:spMk id="14" creationId="{B8144315-1C5A-4185-A952-25D98D303D46}"/>
          </ac:spMkLst>
        </pc:spChg>
        <pc:spChg chg="add">
          <ac:chgData name="Alex Schexnayder" userId="e196353ffcb88552" providerId="LiveId" clId="{8735A3CA-C6AC-4744-9888-58CA3E68D6B2}" dt="2022-05-10T18:52:52.363" v="1782" actId="26606"/>
          <ac:spMkLst>
            <pc:docMk/>
            <pc:sldMk cId="727171919" sldId="273"/>
            <ac:spMk id="18" creationId="{D4723B02-0AAB-4F6E-BA41-8ED99D559D93}"/>
          </ac:spMkLst>
        </pc:spChg>
        <pc:spChg chg="add">
          <ac:chgData name="Alex Schexnayder" userId="e196353ffcb88552" providerId="LiveId" clId="{8735A3CA-C6AC-4744-9888-58CA3E68D6B2}" dt="2022-05-10T18:52:52.363" v="1782" actId="26606"/>
          <ac:spMkLst>
            <pc:docMk/>
            <pc:sldMk cId="727171919" sldId="273"/>
            <ac:spMk id="22" creationId="{B8144315-1C5A-4185-A952-25D98D303D46}"/>
          </ac:spMkLst>
        </pc:spChg>
        <pc:spChg chg="add">
          <ac:chgData name="Alex Schexnayder" userId="e196353ffcb88552" providerId="LiveId" clId="{8735A3CA-C6AC-4744-9888-58CA3E68D6B2}" dt="2022-05-10T18:52:52.363" v="1782" actId="26606"/>
          <ac:spMkLst>
            <pc:docMk/>
            <pc:sldMk cId="727171919" sldId="273"/>
            <ac:spMk id="23" creationId="{11CAC6F2-0806-417B-BF5D-5AEF6195FA49}"/>
          </ac:spMkLst>
        </pc:spChg>
        <pc:grpChg chg="add del">
          <ac:chgData name="Alex Schexnayder" userId="e196353ffcb88552" providerId="LiveId" clId="{8735A3CA-C6AC-4744-9888-58CA3E68D6B2}" dt="2022-05-10T18:52:52.314" v="1781" actId="26606"/>
          <ac:grpSpMkLst>
            <pc:docMk/>
            <pc:sldMk cId="727171919" sldId="273"/>
            <ac:grpSpMk id="10" creationId="{4091D54B-59AB-4A5E-8E9E-0421BD66D4FB}"/>
          </ac:grpSpMkLst>
        </pc:grpChg>
        <pc:grpChg chg="add del">
          <ac:chgData name="Alex Schexnayder" userId="e196353ffcb88552" providerId="LiveId" clId="{8735A3CA-C6AC-4744-9888-58CA3E68D6B2}" dt="2022-05-10T18:52:52.314" v="1781" actId="26606"/>
          <ac:grpSpMkLst>
            <pc:docMk/>
            <pc:sldMk cId="727171919" sldId="273"/>
            <ac:grpSpMk id="16" creationId="{25A657F0-42F3-40D3-BC75-7DA1F5C6A225}"/>
          </ac:grpSpMkLst>
        </pc:grpChg>
        <pc:grpChg chg="add">
          <ac:chgData name="Alex Schexnayder" userId="e196353ffcb88552" providerId="LiveId" clId="{8735A3CA-C6AC-4744-9888-58CA3E68D6B2}" dt="2022-05-10T18:52:52.363" v="1782" actId="26606"/>
          <ac:grpSpMkLst>
            <pc:docMk/>
            <pc:sldMk cId="727171919" sldId="273"/>
            <ac:grpSpMk id="21" creationId="{4091D54B-59AB-4A5E-8E9E-0421BD66D4FB}"/>
          </ac:grpSpMkLst>
        </pc:grpChg>
        <pc:picChg chg="add mod ord">
          <ac:chgData name="Alex Schexnayder" userId="e196353ffcb88552" providerId="LiveId" clId="{8735A3CA-C6AC-4744-9888-58CA3E68D6B2}" dt="2022-05-10T18:53:11.643" v="1805" actId="14100"/>
          <ac:picMkLst>
            <pc:docMk/>
            <pc:sldMk cId="727171919" sldId="273"/>
            <ac:picMk id="5" creationId="{F5A1A9A6-DC6C-8972-06B3-7EA51E347F9C}"/>
          </ac:picMkLst>
        </pc:picChg>
      </pc:sldChg>
      <pc:sldChg chg="addSp delSp modSp new mod ord setBg setClrOvrMap">
        <pc:chgData name="Alex Schexnayder" userId="e196353ffcb88552" providerId="LiveId" clId="{8735A3CA-C6AC-4744-9888-58CA3E68D6B2}" dt="2022-05-10T18:54:35.130" v="1835" actId="14100"/>
        <pc:sldMkLst>
          <pc:docMk/>
          <pc:sldMk cId="3600161676" sldId="274"/>
        </pc:sldMkLst>
        <pc:spChg chg="mod">
          <ac:chgData name="Alex Schexnayder" userId="e196353ffcb88552" providerId="LiveId" clId="{8735A3CA-C6AC-4744-9888-58CA3E68D6B2}" dt="2022-05-10T18:54:28.181" v="1833" actId="20577"/>
          <ac:spMkLst>
            <pc:docMk/>
            <pc:sldMk cId="3600161676" sldId="274"/>
            <ac:spMk id="2" creationId="{35341A5D-D681-330D-5E3D-D0B304C632BF}"/>
          </ac:spMkLst>
        </pc:spChg>
        <pc:spChg chg="del">
          <ac:chgData name="Alex Schexnayder" userId="e196353ffcb88552" providerId="LiveId" clId="{8735A3CA-C6AC-4744-9888-58CA3E68D6B2}" dt="2022-05-10T18:54:21.396" v="1809" actId="22"/>
          <ac:spMkLst>
            <pc:docMk/>
            <pc:sldMk cId="3600161676" sldId="274"/>
            <ac:spMk id="3" creationId="{9A81EEBD-1404-B410-2F8B-20A58FAAB1ED}"/>
          </ac:spMkLst>
        </pc:spChg>
        <pc:spChg chg="add">
          <ac:chgData name="Alex Schexnayder" userId="e196353ffcb88552" providerId="LiveId" clId="{8735A3CA-C6AC-4744-9888-58CA3E68D6B2}" dt="2022-05-10T18:54:23.922" v="1810" actId="26606"/>
          <ac:spMkLst>
            <pc:docMk/>
            <pc:sldMk cId="3600161676" sldId="274"/>
            <ac:spMk id="14" creationId="{B8144315-1C5A-4185-A952-25D98D303D46}"/>
          </ac:spMkLst>
        </pc:spChg>
        <pc:spChg chg="add">
          <ac:chgData name="Alex Schexnayder" userId="e196353ffcb88552" providerId="LiveId" clId="{8735A3CA-C6AC-4744-9888-58CA3E68D6B2}" dt="2022-05-10T18:54:23.922" v="1810" actId="26606"/>
          <ac:spMkLst>
            <pc:docMk/>
            <pc:sldMk cId="3600161676" sldId="274"/>
            <ac:spMk id="16" creationId="{4E212B76-74CB-461F-90A3-EF4F2397A883}"/>
          </ac:spMkLst>
        </pc:spChg>
        <pc:spChg chg="add">
          <ac:chgData name="Alex Schexnayder" userId="e196353ffcb88552" providerId="LiveId" clId="{8735A3CA-C6AC-4744-9888-58CA3E68D6B2}" dt="2022-05-10T18:54:23.922" v="1810" actId="26606"/>
          <ac:spMkLst>
            <pc:docMk/>
            <pc:sldMk cId="3600161676" sldId="274"/>
            <ac:spMk id="18" creationId="{81E746D0-4B37-4869-B2EF-79D5F0FFFBC9}"/>
          </ac:spMkLst>
        </pc:spChg>
        <pc:grpChg chg="add">
          <ac:chgData name="Alex Schexnayder" userId="e196353ffcb88552" providerId="LiveId" clId="{8735A3CA-C6AC-4744-9888-58CA3E68D6B2}" dt="2022-05-10T18:54:23.922" v="1810" actId="26606"/>
          <ac:grpSpMkLst>
            <pc:docMk/>
            <pc:sldMk cId="3600161676" sldId="274"/>
            <ac:grpSpMk id="10" creationId="{4091D54B-59AB-4A5E-8E9E-0421BD66D4FB}"/>
          </ac:grpSpMkLst>
        </pc:grpChg>
        <pc:picChg chg="add mod ord">
          <ac:chgData name="Alex Schexnayder" userId="e196353ffcb88552" providerId="LiveId" clId="{8735A3CA-C6AC-4744-9888-58CA3E68D6B2}" dt="2022-05-10T18:54:35.130" v="1835" actId="14100"/>
          <ac:picMkLst>
            <pc:docMk/>
            <pc:sldMk cId="3600161676" sldId="274"/>
            <ac:picMk id="5" creationId="{E2B54C72-BA11-940F-DF82-B854F90ECE57}"/>
          </ac:picMkLst>
        </pc:picChg>
      </pc:sldChg>
      <pc:sldChg chg="addSp delSp modSp new mod ord setBg setClrOvrMap">
        <pc:chgData name="Alex Schexnayder" userId="e196353ffcb88552" providerId="LiveId" clId="{8735A3CA-C6AC-4744-9888-58CA3E68D6B2}" dt="2022-05-10T18:56:03.373" v="1854" actId="14100"/>
        <pc:sldMkLst>
          <pc:docMk/>
          <pc:sldMk cId="873249651" sldId="275"/>
        </pc:sldMkLst>
        <pc:spChg chg="mod">
          <ac:chgData name="Alex Schexnayder" userId="e196353ffcb88552" providerId="LiveId" clId="{8735A3CA-C6AC-4744-9888-58CA3E68D6B2}" dt="2022-05-10T18:55:45.141" v="1851" actId="20577"/>
          <ac:spMkLst>
            <pc:docMk/>
            <pc:sldMk cId="873249651" sldId="275"/>
            <ac:spMk id="2" creationId="{BCFC69B8-FE3B-F51F-BC34-C77F559BDF6B}"/>
          </ac:spMkLst>
        </pc:spChg>
        <pc:spChg chg="del">
          <ac:chgData name="Alex Schexnayder" userId="e196353ffcb88552" providerId="LiveId" clId="{8735A3CA-C6AC-4744-9888-58CA3E68D6B2}" dt="2022-05-10T18:55:31.102" v="1839" actId="22"/>
          <ac:spMkLst>
            <pc:docMk/>
            <pc:sldMk cId="873249651" sldId="275"/>
            <ac:spMk id="3" creationId="{6EDE9470-DFCA-9862-F1A3-F1FB3144AE21}"/>
          </ac:spMkLst>
        </pc:spChg>
        <pc:spChg chg="add">
          <ac:chgData name="Alex Schexnayder" userId="e196353ffcb88552" providerId="LiveId" clId="{8735A3CA-C6AC-4744-9888-58CA3E68D6B2}" dt="2022-05-10T18:55:42.036" v="1840" actId="26606"/>
          <ac:spMkLst>
            <pc:docMk/>
            <pc:sldMk cId="873249651" sldId="275"/>
            <ac:spMk id="14" creationId="{B8144315-1C5A-4185-A952-25D98D303D46}"/>
          </ac:spMkLst>
        </pc:spChg>
        <pc:spChg chg="add">
          <ac:chgData name="Alex Schexnayder" userId="e196353ffcb88552" providerId="LiveId" clId="{8735A3CA-C6AC-4744-9888-58CA3E68D6B2}" dt="2022-05-10T18:55:42.036" v="1840" actId="26606"/>
          <ac:spMkLst>
            <pc:docMk/>
            <pc:sldMk cId="873249651" sldId="275"/>
            <ac:spMk id="16" creationId="{4E212B76-74CB-461F-90A3-EF4F2397A883}"/>
          </ac:spMkLst>
        </pc:spChg>
        <pc:spChg chg="add">
          <ac:chgData name="Alex Schexnayder" userId="e196353ffcb88552" providerId="LiveId" clId="{8735A3CA-C6AC-4744-9888-58CA3E68D6B2}" dt="2022-05-10T18:55:42.036" v="1840" actId="26606"/>
          <ac:spMkLst>
            <pc:docMk/>
            <pc:sldMk cId="873249651" sldId="275"/>
            <ac:spMk id="18" creationId="{81E746D0-4B37-4869-B2EF-79D5F0FFFBC9}"/>
          </ac:spMkLst>
        </pc:spChg>
        <pc:grpChg chg="add">
          <ac:chgData name="Alex Schexnayder" userId="e196353ffcb88552" providerId="LiveId" clId="{8735A3CA-C6AC-4744-9888-58CA3E68D6B2}" dt="2022-05-10T18:55:42.036" v="1840" actId="26606"/>
          <ac:grpSpMkLst>
            <pc:docMk/>
            <pc:sldMk cId="873249651" sldId="275"/>
            <ac:grpSpMk id="10" creationId="{4091D54B-59AB-4A5E-8E9E-0421BD66D4FB}"/>
          </ac:grpSpMkLst>
        </pc:grpChg>
        <pc:picChg chg="add mod ord">
          <ac:chgData name="Alex Schexnayder" userId="e196353ffcb88552" providerId="LiveId" clId="{8735A3CA-C6AC-4744-9888-58CA3E68D6B2}" dt="2022-05-10T18:56:03.373" v="1854" actId="14100"/>
          <ac:picMkLst>
            <pc:docMk/>
            <pc:sldMk cId="873249651" sldId="275"/>
            <ac:picMk id="5" creationId="{7CFC2E29-8794-DFEA-9B1F-DFDF495DE77C}"/>
          </ac:picMkLst>
        </pc:picChg>
      </pc:sldChg>
      <pc:sldChg chg="new del ord">
        <pc:chgData name="Alex Schexnayder" userId="e196353ffcb88552" providerId="LiveId" clId="{8735A3CA-C6AC-4744-9888-58CA3E68D6B2}" dt="2022-05-10T18:56:30.405" v="1858" actId="2696"/>
        <pc:sldMkLst>
          <pc:docMk/>
          <pc:sldMk cId="2988113423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0D29-A50A-FD99-CA38-C429E23D03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FB349-596D-ABB4-9070-EFFAB7AD91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preview">
            <a:extLst>
              <a:ext uri="{FF2B5EF4-FFF2-40B4-BE49-F238E27FC236}">
                <a16:creationId xmlns:a16="http://schemas.microsoft.com/office/drawing/2014/main" id="{F321753F-8393-8C22-8794-C32924AC5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51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E8118B-6BFB-483D-A5F6-824E4BC79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9C0D8E-D958-4A9C-AE6C-BB2A1096B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UML Design</a:t>
            </a:r>
          </a:p>
        </p:txBody>
      </p:sp>
    </p:spTree>
    <p:extLst>
      <p:ext uri="{BB962C8B-B14F-4D97-AF65-F5344CB8AC3E}">
        <p14:creationId xmlns:p14="http://schemas.microsoft.com/office/powerpoint/2010/main" val="3659044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D06FAA-47CB-ECBD-BBF3-817423268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9" y="123363"/>
            <a:ext cx="11831701" cy="661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93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C907-58FE-479F-A456-A3E784B69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11B6A-9643-42C7-9DE0-C1BE1E621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Use Case 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3814237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B8344A-4E08-41D4-906D-92C7C5B01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675854"/>
            <a:ext cx="7353299" cy="546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55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8B3CE-C948-4F76-0171-12683F99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Time Spent</a:t>
            </a: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4B8577-21E6-BBCC-DEF1-31A2043BC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55" y="4591665"/>
            <a:ext cx="3161016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b="0" i="0" kern="1200" cap="all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6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0" name="Picture 39" descr="Chart, pie chart&#10;&#10;Description automatically generated">
            <a:extLst>
              <a:ext uri="{FF2B5EF4-FFF2-40B4-BE49-F238E27FC236}">
                <a16:creationId xmlns:a16="http://schemas.microsoft.com/office/drawing/2014/main" id="{3ACB5E36-8D37-3140-FE2E-1987935C0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3" y="1278589"/>
            <a:ext cx="6443180" cy="430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25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C907-58FE-479F-A456-A3E784B69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11B6A-9643-42C7-9DE0-C1BE1E621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36943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C184-07E8-3A3B-8EBA-6AB025865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CAA65-CE03-E429-C0C8-2095EDDFA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 separate game modes from traditional Tetris</a:t>
            </a:r>
          </a:p>
          <a:p>
            <a:r>
              <a:rPr lang="en-US" dirty="0"/>
              <a:t>High Score tracking</a:t>
            </a:r>
          </a:p>
          <a:p>
            <a:pPr lvl="1"/>
            <a:r>
              <a:rPr lang="en-US" dirty="0"/>
              <a:t>Will need to create game instances to track final score from each game</a:t>
            </a:r>
          </a:p>
          <a:p>
            <a:r>
              <a:rPr lang="en-US" dirty="0"/>
              <a:t>Log in functionality</a:t>
            </a:r>
          </a:p>
          <a:p>
            <a:pPr lvl="1"/>
            <a:r>
              <a:rPr lang="en-US" dirty="0"/>
              <a:t>Will track multiple different users and their scores from previous games with date and score stamps on a separate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855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798B97-0E3C-44CC-8954-48BD92FB3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1264749-E97E-4606-B1A3-5467DFB2F3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2903-1598-49EB-A780-51469797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1D0D7-9366-490E-8610-4C0FDC55B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History of Tetris</a:t>
            </a:r>
          </a:p>
          <a:p>
            <a:r>
              <a:rPr lang="en-US" dirty="0"/>
              <a:t>My Implementation</a:t>
            </a:r>
          </a:p>
          <a:p>
            <a:pPr lvl="1"/>
            <a:r>
              <a:rPr lang="en-US" dirty="0"/>
              <a:t>Tools</a:t>
            </a:r>
          </a:p>
          <a:p>
            <a:pPr lvl="1"/>
            <a:r>
              <a:rPr lang="en-US" dirty="0"/>
              <a:t>Code</a:t>
            </a:r>
          </a:p>
          <a:p>
            <a:r>
              <a:rPr lang="en-US" dirty="0"/>
              <a:t>UML Design</a:t>
            </a:r>
          </a:p>
          <a:p>
            <a:r>
              <a:rPr lang="en-US" dirty="0"/>
              <a:t>Use Case Sequence Diagram</a:t>
            </a:r>
          </a:p>
          <a:p>
            <a:r>
              <a:rPr lang="en-US" dirty="0"/>
              <a:t>Time Spent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Future Project Goals</a:t>
            </a:r>
          </a:p>
          <a:p>
            <a:r>
              <a:rPr lang="en-US" dirty="0"/>
              <a:t>Questions?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512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B6F6C-94FD-851D-259C-BB520AFBC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Tetris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4A376-732F-1AB1-EC39-829C71FE0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Created by Soviet software engineer Alexey Pajitnov in 1984</a:t>
            </a:r>
          </a:p>
          <a:p>
            <a:r>
              <a:rPr lang="en-US" dirty="0"/>
              <a:t>Currently available on over 65 different gaming platforms</a:t>
            </a:r>
          </a:p>
          <a:p>
            <a:r>
              <a:rPr lang="en-US" dirty="0"/>
              <a:t>Hundreds of different versions</a:t>
            </a:r>
          </a:p>
          <a:p>
            <a:r>
              <a:rPr lang="en-US" dirty="0"/>
              <a:t>One of the top best-selling video games of all time</a:t>
            </a:r>
          </a:p>
          <a:p>
            <a:pPr lvl="1"/>
            <a:r>
              <a:rPr lang="en-US" dirty="0"/>
              <a:t>Over 202 million  copies sold by December of 2011</a:t>
            </a:r>
          </a:p>
          <a:p>
            <a:r>
              <a:rPr lang="en-US" dirty="0"/>
              <a:t>Has often been subject to numerous research studies that have analyzed its theoretical complexity and its effect on the human brain, including the “Tetris Effect”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73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DDA28-3029-2874-F8E1-17B6AC2FA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3F7C7-4E8A-7863-79F7-69403D8FF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My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873591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05CF-6F58-436F-8906-E45CD55EF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24BEC-E6BD-4804-8A7C-9CD8095A4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38C35-BFDA-4293-8EEB-49D5A54B28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  <a:p>
            <a:r>
              <a:rPr lang="en-US" dirty="0"/>
              <a:t>Environment</a:t>
            </a:r>
          </a:p>
          <a:p>
            <a:r>
              <a:rPr lang="en-US" dirty="0"/>
              <a:t>Source Control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B917F-3AF4-497E-B435-811AB66FE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0A122E-C80A-4E6B-AD6D-86719BB60DD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51133" y="3179762"/>
            <a:ext cx="1123017" cy="113678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DC8DC3-956E-4F6B-BC52-F32D4A553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378" y="4467413"/>
            <a:ext cx="1484378" cy="13107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908C15-B05A-48B0-BE2C-F40973EE0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7735" y="5025497"/>
            <a:ext cx="1470447" cy="12722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F9D0A7-47CD-4DDE-9427-678912607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1291" y="3534236"/>
            <a:ext cx="1637835" cy="113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5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24E40E-D93F-EAD9-E4C7-FD84896CE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Grid Class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9DB69B-F4DA-8042-E8B5-D886A5C0B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8929" y="492886"/>
            <a:ext cx="5501976" cy="588446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9194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AD2FA-F0EC-2EBC-1FB4-0FB9DFF1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Next Piece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A1A9A6-DC6C-8972-06B3-7EA51E347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2809" y="439660"/>
            <a:ext cx="3817837" cy="59818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7171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41A5D-D681-330D-5E3D-D0B304C6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State Interaction Class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B54C72-BA11-940F-DF82-B854F90EC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8928" y="503763"/>
            <a:ext cx="5447071" cy="587285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0161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FC69B8-FE3B-F51F-BC34-C77F559B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Main Window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FC2E29-8794-DFEA-9B1F-DFDF495DE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8929" y="571500"/>
            <a:ext cx="4641056" cy="57120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3249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361</TotalTime>
  <Words>171</Words>
  <Application>Microsoft Office PowerPoint</Application>
  <PresentationFormat>Widescreen</PresentationFormat>
  <Paragraphs>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 Boardroom</vt:lpstr>
      <vt:lpstr>PowerPoint Presentation</vt:lpstr>
      <vt:lpstr>Presentation Outline</vt:lpstr>
      <vt:lpstr>History of Tetris</vt:lpstr>
      <vt:lpstr>PowerPoint Presentation</vt:lpstr>
      <vt:lpstr>Tools</vt:lpstr>
      <vt:lpstr>Grid Class</vt:lpstr>
      <vt:lpstr>Next Piece Class</vt:lpstr>
      <vt:lpstr>State Interaction Class</vt:lpstr>
      <vt:lpstr>Main Window</vt:lpstr>
      <vt:lpstr>PowerPoint Presentation</vt:lpstr>
      <vt:lpstr>PowerPoint Presentation</vt:lpstr>
      <vt:lpstr>PowerPoint Presentation</vt:lpstr>
      <vt:lpstr>PowerPoint Presentation</vt:lpstr>
      <vt:lpstr>Time Spent</vt:lpstr>
      <vt:lpstr>PowerPoint Presentation</vt:lpstr>
      <vt:lpstr>Future project goals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Schexnayder</dc:creator>
  <cp:lastModifiedBy>Alex Schexnayder</cp:lastModifiedBy>
  <cp:revision>1</cp:revision>
  <dcterms:created xsi:type="dcterms:W3CDTF">2022-05-10T16:03:48Z</dcterms:created>
  <dcterms:modified xsi:type="dcterms:W3CDTF">2022-05-10T22:12:11Z</dcterms:modified>
</cp:coreProperties>
</file>