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68" r:id="rId3"/>
    <p:sldId id="260" r:id="rId4"/>
    <p:sldId id="262" r:id="rId5"/>
    <p:sldId id="267" r:id="rId6"/>
    <p:sldId id="264" r:id="rId7"/>
    <p:sldId id="266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0"/>
  </p:normalViewPr>
  <p:slideViewPr>
    <p:cSldViewPr snapToGrid="0">
      <p:cViewPr>
        <p:scale>
          <a:sx n="75" d="100"/>
          <a:sy n="75" d="100"/>
        </p:scale>
        <p:origin x="106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BE1EF-7541-4BC6-8593-F1A15B6ADCE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CB0F7D-8FFF-4875-8198-54356BC360B5}">
      <dgm:prSet phldrT="[Текст]"/>
      <dgm:spPr/>
      <dgm:t>
        <a:bodyPr/>
        <a:lstStyle/>
        <a:p>
          <a:r>
            <a:rPr lang="ru-RU" dirty="0" smtClean="0"/>
            <a:t>Ведение списка преподавателей</a:t>
          </a:r>
          <a:endParaRPr lang="ru-RU" dirty="0"/>
        </a:p>
      </dgm:t>
    </dgm:pt>
    <dgm:pt modelId="{D47D12E4-481B-4D09-8EAA-7389F1A0544B}" type="parTrans" cxnId="{83889E1A-FBA9-4E6B-9AFE-35BDE3B99E4E}">
      <dgm:prSet/>
      <dgm:spPr/>
      <dgm:t>
        <a:bodyPr/>
        <a:lstStyle/>
        <a:p>
          <a:endParaRPr lang="ru-RU"/>
        </a:p>
      </dgm:t>
    </dgm:pt>
    <dgm:pt modelId="{A51D544B-99D8-43C5-9414-04ECF8A153D2}" type="sibTrans" cxnId="{83889E1A-FBA9-4E6B-9AFE-35BDE3B99E4E}">
      <dgm:prSet/>
      <dgm:spPr/>
      <dgm:t>
        <a:bodyPr/>
        <a:lstStyle/>
        <a:p>
          <a:endParaRPr lang="ru-RU"/>
        </a:p>
      </dgm:t>
    </dgm:pt>
    <dgm:pt modelId="{BA8D9B5A-100A-44CC-A4D4-FC58A65EB6A7}">
      <dgm:prSet phldrT="[Текст]"/>
      <dgm:spPr/>
      <dgm:t>
        <a:bodyPr/>
        <a:lstStyle/>
        <a:p>
          <a:r>
            <a:rPr lang="ru-RU" dirty="0" smtClean="0"/>
            <a:t>Ведение списка </a:t>
          </a:r>
          <a:r>
            <a:rPr lang="ru-RU" dirty="0" err="1" smtClean="0"/>
            <a:t>одногруппников</a:t>
          </a:r>
          <a:endParaRPr lang="ru-RU" dirty="0"/>
        </a:p>
      </dgm:t>
    </dgm:pt>
    <dgm:pt modelId="{75BCABE2-50B2-4F64-9A3A-CA06DCEAD398}" type="parTrans" cxnId="{53FADB42-A612-4086-84EF-4065FF2A2A03}">
      <dgm:prSet/>
      <dgm:spPr/>
      <dgm:t>
        <a:bodyPr/>
        <a:lstStyle/>
        <a:p>
          <a:endParaRPr lang="ru-RU"/>
        </a:p>
      </dgm:t>
    </dgm:pt>
    <dgm:pt modelId="{5A306A28-EE26-4B84-A886-24CCC0BEA851}" type="sibTrans" cxnId="{53FADB42-A612-4086-84EF-4065FF2A2A03}">
      <dgm:prSet/>
      <dgm:spPr/>
      <dgm:t>
        <a:bodyPr/>
        <a:lstStyle/>
        <a:p>
          <a:endParaRPr lang="ru-RU"/>
        </a:p>
      </dgm:t>
    </dgm:pt>
    <dgm:pt modelId="{F83E6FF8-389B-431F-B895-18CEFAAC8FF2}">
      <dgm:prSet phldrT="[Текст]"/>
      <dgm:spPr/>
      <dgm:t>
        <a:bodyPr/>
        <a:lstStyle/>
        <a:p>
          <a:r>
            <a:rPr lang="ru-RU" dirty="0" smtClean="0"/>
            <a:t>Хранить материалы группы</a:t>
          </a:r>
          <a:endParaRPr lang="ru-RU" dirty="0"/>
        </a:p>
      </dgm:t>
    </dgm:pt>
    <dgm:pt modelId="{C51A5A1D-81E5-442A-BCDD-1D42E7FC3F0B}" type="parTrans" cxnId="{9ED7882C-739D-4BD6-A8AD-A5906F47195F}">
      <dgm:prSet/>
      <dgm:spPr/>
      <dgm:t>
        <a:bodyPr/>
        <a:lstStyle/>
        <a:p>
          <a:endParaRPr lang="ru-RU"/>
        </a:p>
      </dgm:t>
    </dgm:pt>
    <dgm:pt modelId="{2DFE65A5-86A8-44AB-A219-A8066648DC44}" type="sibTrans" cxnId="{9ED7882C-739D-4BD6-A8AD-A5906F47195F}">
      <dgm:prSet/>
      <dgm:spPr/>
      <dgm:t>
        <a:bodyPr/>
        <a:lstStyle/>
        <a:p>
          <a:endParaRPr lang="ru-RU"/>
        </a:p>
      </dgm:t>
    </dgm:pt>
    <dgm:pt modelId="{47C9F579-C31F-4985-BB46-AFA28F5AADE7}">
      <dgm:prSet phldrT="[Текст]"/>
      <dgm:spPr/>
      <dgm:t>
        <a:bodyPr/>
        <a:lstStyle/>
        <a:p>
          <a:r>
            <a:rPr lang="ru-RU" dirty="0" smtClean="0"/>
            <a:t>Хранить материалы студентов</a:t>
          </a:r>
          <a:endParaRPr lang="ru-RU" dirty="0"/>
        </a:p>
      </dgm:t>
    </dgm:pt>
    <dgm:pt modelId="{F7F2A22E-17B9-4FEB-B40B-C7ABA29BA3DD}" type="parTrans" cxnId="{F820A3ED-17B8-4EB2-BC2E-2BEB3A357C15}">
      <dgm:prSet/>
      <dgm:spPr/>
      <dgm:t>
        <a:bodyPr/>
        <a:lstStyle/>
        <a:p>
          <a:endParaRPr lang="ru-RU"/>
        </a:p>
      </dgm:t>
    </dgm:pt>
    <dgm:pt modelId="{7B713203-DE0C-478C-B504-4E3E52702F48}" type="sibTrans" cxnId="{F820A3ED-17B8-4EB2-BC2E-2BEB3A357C15}">
      <dgm:prSet/>
      <dgm:spPr/>
      <dgm:t>
        <a:bodyPr/>
        <a:lstStyle/>
        <a:p>
          <a:endParaRPr lang="ru-RU"/>
        </a:p>
      </dgm:t>
    </dgm:pt>
    <dgm:pt modelId="{CF6FC4B0-AC3D-421C-ADEC-A2BFE6FF6C6E}">
      <dgm:prSet phldrT="[Текст]"/>
      <dgm:spPr/>
      <dgm:t>
        <a:bodyPr/>
        <a:lstStyle/>
        <a:p>
          <a:r>
            <a:rPr lang="ru-RU" dirty="0" smtClean="0"/>
            <a:t>Ведение списка дисциплин</a:t>
          </a:r>
          <a:endParaRPr lang="ru-RU" dirty="0"/>
        </a:p>
      </dgm:t>
    </dgm:pt>
    <dgm:pt modelId="{0DD6C57E-71AE-4DEA-A8EC-1BE5717EFA4F}" type="parTrans" cxnId="{CAAF99D6-B30A-41C7-912E-A4DD10F9FE8D}">
      <dgm:prSet/>
      <dgm:spPr/>
      <dgm:t>
        <a:bodyPr/>
        <a:lstStyle/>
        <a:p>
          <a:endParaRPr lang="ru-RU"/>
        </a:p>
      </dgm:t>
    </dgm:pt>
    <dgm:pt modelId="{73C08C1B-8406-4D5D-B42D-71C3941893E9}" type="sibTrans" cxnId="{CAAF99D6-B30A-41C7-912E-A4DD10F9FE8D}">
      <dgm:prSet/>
      <dgm:spPr/>
      <dgm:t>
        <a:bodyPr/>
        <a:lstStyle/>
        <a:p>
          <a:endParaRPr lang="ru-RU"/>
        </a:p>
      </dgm:t>
    </dgm:pt>
    <dgm:pt modelId="{FB2A97E3-08BC-4212-82B4-440DC97D0DE8}">
      <dgm:prSet phldrT="[Текст]"/>
      <dgm:spPr/>
      <dgm:t>
        <a:bodyPr/>
        <a:lstStyle/>
        <a:p>
          <a:r>
            <a:rPr lang="ru-RU" dirty="0" smtClean="0"/>
            <a:t>Вести учёт посещаемости</a:t>
          </a:r>
          <a:endParaRPr lang="ru-RU" dirty="0"/>
        </a:p>
      </dgm:t>
    </dgm:pt>
    <dgm:pt modelId="{5639792D-9FF2-44A8-AF79-87E6AEFFFE90}" type="parTrans" cxnId="{39E4BF42-AE57-43D8-8E46-9171A6F46B60}">
      <dgm:prSet/>
      <dgm:spPr/>
      <dgm:t>
        <a:bodyPr/>
        <a:lstStyle/>
        <a:p>
          <a:endParaRPr lang="ru-RU"/>
        </a:p>
      </dgm:t>
    </dgm:pt>
    <dgm:pt modelId="{EBCA2DCE-3FF7-482E-822D-DFD5DA2D0164}" type="sibTrans" cxnId="{39E4BF42-AE57-43D8-8E46-9171A6F46B60}">
      <dgm:prSet/>
      <dgm:spPr/>
      <dgm:t>
        <a:bodyPr/>
        <a:lstStyle/>
        <a:p>
          <a:endParaRPr lang="ru-RU"/>
        </a:p>
      </dgm:t>
    </dgm:pt>
    <dgm:pt modelId="{1AEBE270-625F-4FD0-BC2A-AF9736D5F854}">
      <dgm:prSet phldrT="[Текст]"/>
      <dgm:spPr/>
      <dgm:t>
        <a:bodyPr/>
        <a:lstStyle/>
        <a:p>
          <a:r>
            <a:rPr lang="ru-RU" dirty="0" smtClean="0"/>
            <a:t>Вести расписание занятий</a:t>
          </a:r>
          <a:endParaRPr lang="ru-RU" dirty="0"/>
        </a:p>
      </dgm:t>
    </dgm:pt>
    <dgm:pt modelId="{3F3AB67A-8764-4621-8250-6380DF45051B}" type="parTrans" cxnId="{92489AB8-5A14-49E4-8848-FADC42055057}">
      <dgm:prSet/>
      <dgm:spPr/>
      <dgm:t>
        <a:bodyPr/>
        <a:lstStyle/>
        <a:p>
          <a:endParaRPr lang="ru-RU"/>
        </a:p>
      </dgm:t>
    </dgm:pt>
    <dgm:pt modelId="{77E7353A-4800-47E7-B54B-31A3B9E74976}" type="sibTrans" cxnId="{92489AB8-5A14-49E4-8848-FADC42055057}">
      <dgm:prSet/>
      <dgm:spPr/>
      <dgm:t>
        <a:bodyPr/>
        <a:lstStyle/>
        <a:p>
          <a:endParaRPr lang="ru-RU"/>
        </a:p>
      </dgm:t>
    </dgm:pt>
    <dgm:pt modelId="{AABE37A0-0D16-4766-BD13-80684C312A31}" type="pres">
      <dgm:prSet presAssocID="{2C5BE1EF-7541-4BC6-8593-F1A15B6ADC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3B8621-2D3E-4E7A-898A-FBEA74977E85}" type="pres">
      <dgm:prSet presAssocID="{FB2A97E3-08BC-4212-82B4-440DC97D0DE8}" presName="parentLin" presStyleCnt="0"/>
      <dgm:spPr/>
    </dgm:pt>
    <dgm:pt modelId="{B31DD0AB-9C1B-4EBC-AC54-08C1846A7664}" type="pres">
      <dgm:prSet presAssocID="{FB2A97E3-08BC-4212-82B4-440DC97D0DE8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7179DDCC-99E3-4C84-A199-E01C093D327F}" type="pres">
      <dgm:prSet presAssocID="{FB2A97E3-08BC-4212-82B4-440DC97D0DE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24A22A-0983-4A84-84F7-0AAA497794F5}" type="pres">
      <dgm:prSet presAssocID="{FB2A97E3-08BC-4212-82B4-440DC97D0DE8}" presName="negativeSpace" presStyleCnt="0"/>
      <dgm:spPr/>
    </dgm:pt>
    <dgm:pt modelId="{85FBD045-C735-4348-AF42-800F103579B9}" type="pres">
      <dgm:prSet presAssocID="{FB2A97E3-08BC-4212-82B4-440DC97D0DE8}" presName="childText" presStyleLbl="conFgAcc1" presStyleIdx="0" presStyleCnt="7">
        <dgm:presLayoutVars>
          <dgm:bulletEnabled val="1"/>
        </dgm:presLayoutVars>
      </dgm:prSet>
      <dgm:spPr/>
    </dgm:pt>
    <dgm:pt modelId="{C2840AC8-171F-4649-B396-F4253F280253}" type="pres">
      <dgm:prSet presAssocID="{EBCA2DCE-3FF7-482E-822D-DFD5DA2D0164}" presName="spaceBetweenRectangles" presStyleCnt="0"/>
      <dgm:spPr/>
    </dgm:pt>
    <dgm:pt modelId="{0E1A87BA-34D4-4DEF-BB6B-ED9D92053AA7}" type="pres">
      <dgm:prSet presAssocID="{1AEBE270-625F-4FD0-BC2A-AF9736D5F854}" presName="parentLin" presStyleCnt="0"/>
      <dgm:spPr/>
    </dgm:pt>
    <dgm:pt modelId="{19C62967-732B-468C-ACA0-E9295AC9A166}" type="pres">
      <dgm:prSet presAssocID="{1AEBE270-625F-4FD0-BC2A-AF9736D5F854}" presName="parentLeftMargin" presStyleLbl="node1" presStyleIdx="0" presStyleCnt="7"/>
      <dgm:spPr/>
      <dgm:t>
        <a:bodyPr/>
        <a:lstStyle/>
        <a:p>
          <a:endParaRPr lang="ru-RU"/>
        </a:p>
      </dgm:t>
    </dgm:pt>
    <dgm:pt modelId="{6ACEBF0A-4FBD-4FB2-B651-400079040A97}" type="pres">
      <dgm:prSet presAssocID="{1AEBE270-625F-4FD0-BC2A-AF9736D5F85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B06925-C725-4562-B407-55F0FB37DF7B}" type="pres">
      <dgm:prSet presAssocID="{1AEBE270-625F-4FD0-BC2A-AF9736D5F854}" presName="negativeSpace" presStyleCnt="0"/>
      <dgm:spPr/>
    </dgm:pt>
    <dgm:pt modelId="{6CAB6EF7-2DEA-46AF-8660-B57B7F1AA954}" type="pres">
      <dgm:prSet presAssocID="{1AEBE270-625F-4FD0-BC2A-AF9736D5F854}" presName="childText" presStyleLbl="conFgAcc1" presStyleIdx="1" presStyleCnt="7">
        <dgm:presLayoutVars>
          <dgm:bulletEnabled val="1"/>
        </dgm:presLayoutVars>
      </dgm:prSet>
      <dgm:spPr/>
    </dgm:pt>
    <dgm:pt modelId="{BAC8A6A3-2E6C-4757-B190-96A0C3B1A189}" type="pres">
      <dgm:prSet presAssocID="{77E7353A-4800-47E7-B54B-31A3B9E74976}" presName="spaceBetweenRectangles" presStyleCnt="0"/>
      <dgm:spPr/>
    </dgm:pt>
    <dgm:pt modelId="{DFB3F9CB-5293-49D2-A89E-D27D2B58CFAB}" type="pres">
      <dgm:prSet presAssocID="{38CB0F7D-8FFF-4875-8198-54356BC360B5}" presName="parentLin" presStyleCnt="0"/>
      <dgm:spPr/>
    </dgm:pt>
    <dgm:pt modelId="{F6ECDAD4-A980-4957-ACF3-E52EA8F48E55}" type="pres">
      <dgm:prSet presAssocID="{38CB0F7D-8FFF-4875-8198-54356BC360B5}" presName="parentLeftMargin" presStyleLbl="node1" presStyleIdx="1" presStyleCnt="7"/>
      <dgm:spPr/>
      <dgm:t>
        <a:bodyPr/>
        <a:lstStyle/>
        <a:p>
          <a:endParaRPr lang="ru-RU"/>
        </a:p>
      </dgm:t>
    </dgm:pt>
    <dgm:pt modelId="{17D70337-7181-4B22-A55C-B11C103EC08A}" type="pres">
      <dgm:prSet presAssocID="{38CB0F7D-8FFF-4875-8198-54356BC360B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EE1350-A82F-4454-836A-09A5BFF42F3D}" type="pres">
      <dgm:prSet presAssocID="{38CB0F7D-8FFF-4875-8198-54356BC360B5}" presName="negativeSpace" presStyleCnt="0"/>
      <dgm:spPr/>
    </dgm:pt>
    <dgm:pt modelId="{ABF78784-D632-4864-A542-09A6FC8EF8CF}" type="pres">
      <dgm:prSet presAssocID="{38CB0F7D-8FFF-4875-8198-54356BC360B5}" presName="childText" presStyleLbl="conFgAcc1" presStyleIdx="2" presStyleCnt="7">
        <dgm:presLayoutVars>
          <dgm:bulletEnabled val="1"/>
        </dgm:presLayoutVars>
      </dgm:prSet>
      <dgm:spPr/>
    </dgm:pt>
    <dgm:pt modelId="{C423FDEC-8AB9-45AC-A497-FCC57C5F0975}" type="pres">
      <dgm:prSet presAssocID="{A51D544B-99D8-43C5-9414-04ECF8A153D2}" presName="spaceBetweenRectangles" presStyleCnt="0"/>
      <dgm:spPr/>
    </dgm:pt>
    <dgm:pt modelId="{01B73734-BF0E-403F-A4BA-3A2756BFBDB4}" type="pres">
      <dgm:prSet presAssocID="{BA8D9B5A-100A-44CC-A4D4-FC58A65EB6A7}" presName="parentLin" presStyleCnt="0"/>
      <dgm:spPr/>
    </dgm:pt>
    <dgm:pt modelId="{55A5EA07-BC4C-4366-8170-03B4E489F425}" type="pres">
      <dgm:prSet presAssocID="{BA8D9B5A-100A-44CC-A4D4-FC58A65EB6A7}" presName="parentLeftMargin" presStyleLbl="node1" presStyleIdx="2" presStyleCnt="7"/>
      <dgm:spPr/>
      <dgm:t>
        <a:bodyPr/>
        <a:lstStyle/>
        <a:p>
          <a:endParaRPr lang="ru-RU"/>
        </a:p>
      </dgm:t>
    </dgm:pt>
    <dgm:pt modelId="{56C216CA-AC30-4032-BCAD-FDD6D8FFDEDA}" type="pres">
      <dgm:prSet presAssocID="{BA8D9B5A-100A-44CC-A4D4-FC58A65EB6A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BE94EE-556E-42D7-BC4C-818E5C96A53C}" type="pres">
      <dgm:prSet presAssocID="{BA8D9B5A-100A-44CC-A4D4-FC58A65EB6A7}" presName="negativeSpace" presStyleCnt="0"/>
      <dgm:spPr/>
    </dgm:pt>
    <dgm:pt modelId="{716210FB-4B38-49FA-86B9-368692D3991C}" type="pres">
      <dgm:prSet presAssocID="{BA8D9B5A-100A-44CC-A4D4-FC58A65EB6A7}" presName="childText" presStyleLbl="conFgAcc1" presStyleIdx="3" presStyleCnt="7">
        <dgm:presLayoutVars>
          <dgm:bulletEnabled val="1"/>
        </dgm:presLayoutVars>
      </dgm:prSet>
      <dgm:spPr/>
    </dgm:pt>
    <dgm:pt modelId="{F35EF491-9E94-4AD9-BE5D-FFA0C1F9F3B0}" type="pres">
      <dgm:prSet presAssocID="{5A306A28-EE26-4B84-A886-24CCC0BEA851}" presName="spaceBetweenRectangles" presStyleCnt="0"/>
      <dgm:spPr/>
    </dgm:pt>
    <dgm:pt modelId="{38CFABDC-BF74-4A37-B9E3-274CB640E570}" type="pres">
      <dgm:prSet presAssocID="{CF6FC4B0-AC3D-421C-ADEC-A2BFE6FF6C6E}" presName="parentLin" presStyleCnt="0"/>
      <dgm:spPr/>
    </dgm:pt>
    <dgm:pt modelId="{5FE08C06-E459-4519-AB44-46AF97710681}" type="pres">
      <dgm:prSet presAssocID="{CF6FC4B0-AC3D-421C-ADEC-A2BFE6FF6C6E}" presName="parentLeftMargin" presStyleLbl="node1" presStyleIdx="3" presStyleCnt="7"/>
      <dgm:spPr/>
      <dgm:t>
        <a:bodyPr/>
        <a:lstStyle/>
        <a:p>
          <a:endParaRPr lang="ru-RU"/>
        </a:p>
      </dgm:t>
    </dgm:pt>
    <dgm:pt modelId="{7CFE5F16-C69D-4973-8AC2-379E727B1028}" type="pres">
      <dgm:prSet presAssocID="{CF6FC4B0-AC3D-421C-ADEC-A2BFE6FF6C6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07F20D-A509-49A7-AA4E-195E35B3A28A}" type="pres">
      <dgm:prSet presAssocID="{CF6FC4B0-AC3D-421C-ADEC-A2BFE6FF6C6E}" presName="negativeSpace" presStyleCnt="0"/>
      <dgm:spPr/>
    </dgm:pt>
    <dgm:pt modelId="{98F12B1B-E8A3-4DFC-8A09-F4345F3B47ED}" type="pres">
      <dgm:prSet presAssocID="{CF6FC4B0-AC3D-421C-ADEC-A2BFE6FF6C6E}" presName="childText" presStyleLbl="conFgAcc1" presStyleIdx="4" presStyleCnt="7">
        <dgm:presLayoutVars>
          <dgm:bulletEnabled val="1"/>
        </dgm:presLayoutVars>
      </dgm:prSet>
      <dgm:spPr/>
    </dgm:pt>
    <dgm:pt modelId="{2D9FCFF2-C5B9-4374-A864-8A3ED2178000}" type="pres">
      <dgm:prSet presAssocID="{73C08C1B-8406-4D5D-B42D-71C3941893E9}" presName="spaceBetweenRectangles" presStyleCnt="0"/>
      <dgm:spPr/>
    </dgm:pt>
    <dgm:pt modelId="{DA5E2484-BCE0-41EC-8A0C-EA3F4BDBCE05}" type="pres">
      <dgm:prSet presAssocID="{F83E6FF8-389B-431F-B895-18CEFAAC8FF2}" presName="parentLin" presStyleCnt="0"/>
      <dgm:spPr/>
    </dgm:pt>
    <dgm:pt modelId="{0D6D1E03-9B91-4C30-9516-4C02C56B67F7}" type="pres">
      <dgm:prSet presAssocID="{F83E6FF8-389B-431F-B895-18CEFAAC8FF2}" presName="parentLeftMargin" presStyleLbl="node1" presStyleIdx="4" presStyleCnt="7"/>
      <dgm:spPr/>
      <dgm:t>
        <a:bodyPr/>
        <a:lstStyle/>
        <a:p>
          <a:endParaRPr lang="ru-RU"/>
        </a:p>
      </dgm:t>
    </dgm:pt>
    <dgm:pt modelId="{29F3C343-3DEA-4F8A-95F2-41FC67105CF1}" type="pres">
      <dgm:prSet presAssocID="{F83E6FF8-389B-431F-B895-18CEFAAC8FF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DE452-3362-4015-8F81-8895DA4E4DBD}" type="pres">
      <dgm:prSet presAssocID="{F83E6FF8-389B-431F-B895-18CEFAAC8FF2}" presName="negativeSpace" presStyleCnt="0"/>
      <dgm:spPr/>
    </dgm:pt>
    <dgm:pt modelId="{3C94EF97-1E88-4FD1-9FE1-88A3D0B14314}" type="pres">
      <dgm:prSet presAssocID="{F83E6FF8-389B-431F-B895-18CEFAAC8FF2}" presName="childText" presStyleLbl="conFgAcc1" presStyleIdx="5" presStyleCnt="7">
        <dgm:presLayoutVars>
          <dgm:bulletEnabled val="1"/>
        </dgm:presLayoutVars>
      </dgm:prSet>
      <dgm:spPr/>
    </dgm:pt>
    <dgm:pt modelId="{9CC7B11C-9468-4738-B02B-390DD43C1F02}" type="pres">
      <dgm:prSet presAssocID="{2DFE65A5-86A8-44AB-A219-A8066648DC44}" presName="spaceBetweenRectangles" presStyleCnt="0"/>
      <dgm:spPr/>
    </dgm:pt>
    <dgm:pt modelId="{64505F2F-C26E-451B-A1CF-D30E34530AB9}" type="pres">
      <dgm:prSet presAssocID="{47C9F579-C31F-4985-BB46-AFA28F5AADE7}" presName="parentLin" presStyleCnt="0"/>
      <dgm:spPr/>
    </dgm:pt>
    <dgm:pt modelId="{8A1AC283-E051-444A-A2A4-B7788148DD16}" type="pres">
      <dgm:prSet presAssocID="{47C9F579-C31F-4985-BB46-AFA28F5AADE7}" presName="parentLeftMargin" presStyleLbl="node1" presStyleIdx="5" presStyleCnt="7"/>
      <dgm:spPr/>
      <dgm:t>
        <a:bodyPr/>
        <a:lstStyle/>
        <a:p>
          <a:endParaRPr lang="ru-RU"/>
        </a:p>
      </dgm:t>
    </dgm:pt>
    <dgm:pt modelId="{BF2AC1D8-0043-417C-A4F0-948FF44D7D32}" type="pres">
      <dgm:prSet presAssocID="{47C9F579-C31F-4985-BB46-AFA28F5AADE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288ECA-1E87-4857-BDA9-27A386AD6593}" type="pres">
      <dgm:prSet presAssocID="{47C9F579-C31F-4985-BB46-AFA28F5AADE7}" presName="negativeSpace" presStyleCnt="0"/>
      <dgm:spPr/>
    </dgm:pt>
    <dgm:pt modelId="{E58EF22E-DD0D-46AA-A1BB-2E8E53AD911B}" type="pres">
      <dgm:prSet presAssocID="{47C9F579-C31F-4985-BB46-AFA28F5AAD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820A3ED-17B8-4EB2-BC2E-2BEB3A357C15}" srcId="{2C5BE1EF-7541-4BC6-8593-F1A15B6ADCE5}" destId="{47C9F579-C31F-4985-BB46-AFA28F5AADE7}" srcOrd="6" destOrd="0" parTransId="{F7F2A22E-17B9-4FEB-B40B-C7ABA29BA3DD}" sibTransId="{7B713203-DE0C-478C-B504-4E3E52702F48}"/>
    <dgm:cxn modelId="{3ABD644E-7936-4251-B56B-CCBF17F63932}" type="presOf" srcId="{1AEBE270-625F-4FD0-BC2A-AF9736D5F854}" destId="{6ACEBF0A-4FBD-4FB2-B651-400079040A97}" srcOrd="1" destOrd="0" presId="urn:microsoft.com/office/officeart/2005/8/layout/list1"/>
    <dgm:cxn modelId="{CAAF99D6-B30A-41C7-912E-A4DD10F9FE8D}" srcId="{2C5BE1EF-7541-4BC6-8593-F1A15B6ADCE5}" destId="{CF6FC4B0-AC3D-421C-ADEC-A2BFE6FF6C6E}" srcOrd="4" destOrd="0" parTransId="{0DD6C57E-71AE-4DEA-A8EC-1BE5717EFA4F}" sibTransId="{73C08C1B-8406-4D5D-B42D-71C3941893E9}"/>
    <dgm:cxn modelId="{E34B28E9-26DC-44BF-A98D-468023FDCBDB}" type="presOf" srcId="{F83E6FF8-389B-431F-B895-18CEFAAC8FF2}" destId="{29F3C343-3DEA-4F8A-95F2-41FC67105CF1}" srcOrd="1" destOrd="0" presId="urn:microsoft.com/office/officeart/2005/8/layout/list1"/>
    <dgm:cxn modelId="{9ED7882C-739D-4BD6-A8AD-A5906F47195F}" srcId="{2C5BE1EF-7541-4BC6-8593-F1A15B6ADCE5}" destId="{F83E6FF8-389B-431F-B895-18CEFAAC8FF2}" srcOrd="5" destOrd="0" parTransId="{C51A5A1D-81E5-442A-BCDD-1D42E7FC3F0B}" sibTransId="{2DFE65A5-86A8-44AB-A219-A8066648DC44}"/>
    <dgm:cxn modelId="{92489AB8-5A14-49E4-8848-FADC42055057}" srcId="{2C5BE1EF-7541-4BC6-8593-F1A15B6ADCE5}" destId="{1AEBE270-625F-4FD0-BC2A-AF9736D5F854}" srcOrd="1" destOrd="0" parTransId="{3F3AB67A-8764-4621-8250-6380DF45051B}" sibTransId="{77E7353A-4800-47E7-B54B-31A3B9E74976}"/>
    <dgm:cxn modelId="{EFCF7E50-D1FE-4EAC-96A3-65181784252F}" type="presOf" srcId="{F83E6FF8-389B-431F-B895-18CEFAAC8FF2}" destId="{0D6D1E03-9B91-4C30-9516-4C02C56B67F7}" srcOrd="0" destOrd="0" presId="urn:microsoft.com/office/officeart/2005/8/layout/list1"/>
    <dgm:cxn modelId="{47092221-186D-43A5-B0F9-CD34E25FB98A}" type="presOf" srcId="{BA8D9B5A-100A-44CC-A4D4-FC58A65EB6A7}" destId="{56C216CA-AC30-4032-BCAD-FDD6D8FFDEDA}" srcOrd="1" destOrd="0" presId="urn:microsoft.com/office/officeart/2005/8/layout/list1"/>
    <dgm:cxn modelId="{4E2A14D0-0AAC-49BD-BB2A-40476C9CD0A3}" type="presOf" srcId="{CF6FC4B0-AC3D-421C-ADEC-A2BFE6FF6C6E}" destId="{7CFE5F16-C69D-4973-8AC2-379E727B1028}" srcOrd="1" destOrd="0" presId="urn:microsoft.com/office/officeart/2005/8/layout/list1"/>
    <dgm:cxn modelId="{A82520AE-F6B8-4542-8711-C3023E4D5FBA}" type="presOf" srcId="{38CB0F7D-8FFF-4875-8198-54356BC360B5}" destId="{F6ECDAD4-A980-4957-ACF3-E52EA8F48E55}" srcOrd="0" destOrd="0" presId="urn:microsoft.com/office/officeart/2005/8/layout/list1"/>
    <dgm:cxn modelId="{5A782691-4017-4E6D-A90D-38B9B70DFBAF}" type="presOf" srcId="{FB2A97E3-08BC-4212-82B4-440DC97D0DE8}" destId="{B31DD0AB-9C1B-4EBC-AC54-08C1846A7664}" srcOrd="0" destOrd="0" presId="urn:microsoft.com/office/officeart/2005/8/layout/list1"/>
    <dgm:cxn modelId="{74D7B50E-0DE1-4CB6-BD8E-CA3D50E6FDC1}" type="presOf" srcId="{2C5BE1EF-7541-4BC6-8593-F1A15B6ADCE5}" destId="{AABE37A0-0D16-4766-BD13-80684C312A31}" srcOrd="0" destOrd="0" presId="urn:microsoft.com/office/officeart/2005/8/layout/list1"/>
    <dgm:cxn modelId="{25758B5E-D87D-4265-8D89-1CA2481599F8}" type="presOf" srcId="{38CB0F7D-8FFF-4875-8198-54356BC360B5}" destId="{17D70337-7181-4B22-A55C-B11C103EC08A}" srcOrd="1" destOrd="0" presId="urn:microsoft.com/office/officeart/2005/8/layout/list1"/>
    <dgm:cxn modelId="{97207128-F2CC-4F6B-BAEC-BDBA31E379B5}" type="presOf" srcId="{47C9F579-C31F-4985-BB46-AFA28F5AADE7}" destId="{8A1AC283-E051-444A-A2A4-B7788148DD16}" srcOrd="0" destOrd="0" presId="urn:microsoft.com/office/officeart/2005/8/layout/list1"/>
    <dgm:cxn modelId="{2CABC204-BB9E-43F9-9E7C-503377D1E402}" type="presOf" srcId="{1AEBE270-625F-4FD0-BC2A-AF9736D5F854}" destId="{19C62967-732B-468C-ACA0-E9295AC9A166}" srcOrd="0" destOrd="0" presId="urn:microsoft.com/office/officeart/2005/8/layout/list1"/>
    <dgm:cxn modelId="{276277BD-5EDD-47EE-8027-B4FB940F96FA}" type="presOf" srcId="{BA8D9B5A-100A-44CC-A4D4-FC58A65EB6A7}" destId="{55A5EA07-BC4C-4366-8170-03B4E489F425}" srcOrd="0" destOrd="0" presId="urn:microsoft.com/office/officeart/2005/8/layout/list1"/>
    <dgm:cxn modelId="{2D932C0B-AC28-4C9E-B655-3B7DD617FBC0}" type="presOf" srcId="{FB2A97E3-08BC-4212-82B4-440DC97D0DE8}" destId="{7179DDCC-99E3-4C84-A199-E01C093D327F}" srcOrd="1" destOrd="0" presId="urn:microsoft.com/office/officeart/2005/8/layout/list1"/>
    <dgm:cxn modelId="{39E4BF42-AE57-43D8-8E46-9171A6F46B60}" srcId="{2C5BE1EF-7541-4BC6-8593-F1A15B6ADCE5}" destId="{FB2A97E3-08BC-4212-82B4-440DC97D0DE8}" srcOrd="0" destOrd="0" parTransId="{5639792D-9FF2-44A8-AF79-87E6AEFFFE90}" sibTransId="{EBCA2DCE-3FF7-482E-822D-DFD5DA2D0164}"/>
    <dgm:cxn modelId="{83889E1A-FBA9-4E6B-9AFE-35BDE3B99E4E}" srcId="{2C5BE1EF-7541-4BC6-8593-F1A15B6ADCE5}" destId="{38CB0F7D-8FFF-4875-8198-54356BC360B5}" srcOrd="2" destOrd="0" parTransId="{D47D12E4-481B-4D09-8EAA-7389F1A0544B}" sibTransId="{A51D544B-99D8-43C5-9414-04ECF8A153D2}"/>
    <dgm:cxn modelId="{716CE48B-67E1-4921-B7B2-860CFCD87762}" type="presOf" srcId="{CF6FC4B0-AC3D-421C-ADEC-A2BFE6FF6C6E}" destId="{5FE08C06-E459-4519-AB44-46AF97710681}" srcOrd="0" destOrd="0" presId="urn:microsoft.com/office/officeart/2005/8/layout/list1"/>
    <dgm:cxn modelId="{53FADB42-A612-4086-84EF-4065FF2A2A03}" srcId="{2C5BE1EF-7541-4BC6-8593-F1A15B6ADCE5}" destId="{BA8D9B5A-100A-44CC-A4D4-FC58A65EB6A7}" srcOrd="3" destOrd="0" parTransId="{75BCABE2-50B2-4F64-9A3A-CA06DCEAD398}" sibTransId="{5A306A28-EE26-4B84-A886-24CCC0BEA851}"/>
    <dgm:cxn modelId="{DA00D4AF-D8A9-4803-B359-7B194B833C3E}" type="presOf" srcId="{47C9F579-C31F-4985-BB46-AFA28F5AADE7}" destId="{BF2AC1D8-0043-417C-A4F0-948FF44D7D32}" srcOrd="1" destOrd="0" presId="urn:microsoft.com/office/officeart/2005/8/layout/list1"/>
    <dgm:cxn modelId="{069A7C65-3EDC-47A3-8340-0C7F7F5CEBF9}" type="presParOf" srcId="{AABE37A0-0D16-4766-BD13-80684C312A31}" destId="{333B8621-2D3E-4E7A-898A-FBEA74977E85}" srcOrd="0" destOrd="0" presId="urn:microsoft.com/office/officeart/2005/8/layout/list1"/>
    <dgm:cxn modelId="{4F572E91-9436-4C2F-A090-BADFC5D670D0}" type="presParOf" srcId="{333B8621-2D3E-4E7A-898A-FBEA74977E85}" destId="{B31DD0AB-9C1B-4EBC-AC54-08C1846A7664}" srcOrd="0" destOrd="0" presId="urn:microsoft.com/office/officeart/2005/8/layout/list1"/>
    <dgm:cxn modelId="{58D0C0DE-3AC1-42B0-8574-96E9D18F1375}" type="presParOf" srcId="{333B8621-2D3E-4E7A-898A-FBEA74977E85}" destId="{7179DDCC-99E3-4C84-A199-E01C093D327F}" srcOrd="1" destOrd="0" presId="urn:microsoft.com/office/officeart/2005/8/layout/list1"/>
    <dgm:cxn modelId="{74A39034-358B-4C5C-9B2C-39F670D99FA5}" type="presParOf" srcId="{AABE37A0-0D16-4766-BD13-80684C312A31}" destId="{B624A22A-0983-4A84-84F7-0AAA497794F5}" srcOrd="1" destOrd="0" presId="urn:microsoft.com/office/officeart/2005/8/layout/list1"/>
    <dgm:cxn modelId="{9DFA14E3-8223-44E6-8137-622B1452D835}" type="presParOf" srcId="{AABE37A0-0D16-4766-BD13-80684C312A31}" destId="{85FBD045-C735-4348-AF42-800F103579B9}" srcOrd="2" destOrd="0" presId="urn:microsoft.com/office/officeart/2005/8/layout/list1"/>
    <dgm:cxn modelId="{25B85E0C-2C1D-44A8-8DE1-BF054A77D2B0}" type="presParOf" srcId="{AABE37A0-0D16-4766-BD13-80684C312A31}" destId="{C2840AC8-171F-4649-B396-F4253F280253}" srcOrd="3" destOrd="0" presId="urn:microsoft.com/office/officeart/2005/8/layout/list1"/>
    <dgm:cxn modelId="{9E457C0A-738C-4DE0-A51E-FBC058A45336}" type="presParOf" srcId="{AABE37A0-0D16-4766-BD13-80684C312A31}" destId="{0E1A87BA-34D4-4DEF-BB6B-ED9D92053AA7}" srcOrd="4" destOrd="0" presId="urn:microsoft.com/office/officeart/2005/8/layout/list1"/>
    <dgm:cxn modelId="{A8FE3BE7-D67D-4938-81B6-79B788FCE60A}" type="presParOf" srcId="{0E1A87BA-34D4-4DEF-BB6B-ED9D92053AA7}" destId="{19C62967-732B-468C-ACA0-E9295AC9A166}" srcOrd="0" destOrd="0" presId="urn:microsoft.com/office/officeart/2005/8/layout/list1"/>
    <dgm:cxn modelId="{8BE1ED76-2509-4879-8CD3-369074EC0BF7}" type="presParOf" srcId="{0E1A87BA-34D4-4DEF-BB6B-ED9D92053AA7}" destId="{6ACEBF0A-4FBD-4FB2-B651-400079040A97}" srcOrd="1" destOrd="0" presId="urn:microsoft.com/office/officeart/2005/8/layout/list1"/>
    <dgm:cxn modelId="{B1BA44A6-EAAA-4DC3-907E-61E6A937B266}" type="presParOf" srcId="{AABE37A0-0D16-4766-BD13-80684C312A31}" destId="{60B06925-C725-4562-B407-55F0FB37DF7B}" srcOrd="5" destOrd="0" presId="urn:microsoft.com/office/officeart/2005/8/layout/list1"/>
    <dgm:cxn modelId="{D5E38C9E-AFCB-4914-9580-E731AAACE8DE}" type="presParOf" srcId="{AABE37A0-0D16-4766-BD13-80684C312A31}" destId="{6CAB6EF7-2DEA-46AF-8660-B57B7F1AA954}" srcOrd="6" destOrd="0" presId="urn:microsoft.com/office/officeart/2005/8/layout/list1"/>
    <dgm:cxn modelId="{986A25A7-5A7E-4F17-BD18-DB51DA5CFF64}" type="presParOf" srcId="{AABE37A0-0D16-4766-BD13-80684C312A31}" destId="{BAC8A6A3-2E6C-4757-B190-96A0C3B1A189}" srcOrd="7" destOrd="0" presId="urn:microsoft.com/office/officeart/2005/8/layout/list1"/>
    <dgm:cxn modelId="{91C94CE3-0E98-4A44-B9D4-C7DAC083C899}" type="presParOf" srcId="{AABE37A0-0D16-4766-BD13-80684C312A31}" destId="{DFB3F9CB-5293-49D2-A89E-D27D2B58CFAB}" srcOrd="8" destOrd="0" presId="urn:microsoft.com/office/officeart/2005/8/layout/list1"/>
    <dgm:cxn modelId="{E50C1D51-BB37-4AC5-9D1D-C9BAE104F1F9}" type="presParOf" srcId="{DFB3F9CB-5293-49D2-A89E-D27D2B58CFAB}" destId="{F6ECDAD4-A980-4957-ACF3-E52EA8F48E55}" srcOrd="0" destOrd="0" presId="urn:microsoft.com/office/officeart/2005/8/layout/list1"/>
    <dgm:cxn modelId="{63BBF5E0-0EDA-48EF-B2BA-D1E570379C37}" type="presParOf" srcId="{DFB3F9CB-5293-49D2-A89E-D27D2B58CFAB}" destId="{17D70337-7181-4B22-A55C-B11C103EC08A}" srcOrd="1" destOrd="0" presId="urn:microsoft.com/office/officeart/2005/8/layout/list1"/>
    <dgm:cxn modelId="{15835CC7-DFD9-4BB3-980A-AD60C0C7C49B}" type="presParOf" srcId="{AABE37A0-0D16-4766-BD13-80684C312A31}" destId="{94EE1350-A82F-4454-836A-09A5BFF42F3D}" srcOrd="9" destOrd="0" presId="urn:microsoft.com/office/officeart/2005/8/layout/list1"/>
    <dgm:cxn modelId="{0D72153E-25C1-4638-94DC-F48165966FCD}" type="presParOf" srcId="{AABE37A0-0D16-4766-BD13-80684C312A31}" destId="{ABF78784-D632-4864-A542-09A6FC8EF8CF}" srcOrd="10" destOrd="0" presId="urn:microsoft.com/office/officeart/2005/8/layout/list1"/>
    <dgm:cxn modelId="{826E5101-C003-4647-AC6B-B2EB77A2448B}" type="presParOf" srcId="{AABE37A0-0D16-4766-BD13-80684C312A31}" destId="{C423FDEC-8AB9-45AC-A497-FCC57C5F0975}" srcOrd="11" destOrd="0" presId="urn:microsoft.com/office/officeart/2005/8/layout/list1"/>
    <dgm:cxn modelId="{6D739BE6-A59A-41CC-A0D4-BFBCBD99A578}" type="presParOf" srcId="{AABE37A0-0D16-4766-BD13-80684C312A31}" destId="{01B73734-BF0E-403F-A4BA-3A2756BFBDB4}" srcOrd="12" destOrd="0" presId="urn:microsoft.com/office/officeart/2005/8/layout/list1"/>
    <dgm:cxn modelId="{DFDA7FB7-417A-457C-8ED1-0B5C6329C0F4}" type="presParOf" srcId="{01B73734-BF0E-403F-A4BA-3A2756BFBDB4}" destId="{55A5EA07-BC4C-4366-8170-03B4E489F425}" srcOrd="0" destOrd="0" presId="urn:microsoft.com/office/officeart/2005/8/layout/list1"/>
    <dgm:cxn modelId="{9AC93208-7009-42B5-A181-92D3B43A9FC9}" type="presParOf" srcId="{01B73734-BF0E-403F-A4BA-3A2756BFBDB4}" destId="{56C216CA-AC30-4032-BCAD-FDD6D8FFDEDA}" srcOrd="1" destOrd="0" presId="urn:microsoft.com/office/officeart/2005/8/layout/list1"/>
    <dgm:cxn modelId="{17A85EDC-B2AC-4FBE-B39A-4EBD8F0CC479}" type="presParOf" srcId="{AABE37A0-0D16-4766-BD13-80684C312A31}" destId="{53BE94EE-556E-42D7-BC4C-818E5C96A53C}" srcOrd="13" destOrd="0" presId="urn:microsoft.com/office/officeart/2005/8/layout/list1"/>
    <dgm:cxn modelId="{882F5FF0-13D6-4100-B8D2-90515F89E989}" type="presParOf" srcId="{AABE37A0-0D16-4766-BD13-80684C312A31}" destId="{716210FB-4B38-49FA-86B9-368692D3991C}" srcOrd="14" destOrd="0" presId="urn:microsoft.com/office/officeart/2005/8/layout/list1"/>
    <dgm:cxn modelId="{E555F2B0-F462-4947-88E0-CAD2ED71AA1D}" type="presParOf" srcId="{AABE37A0-0D16-4766-BD13-80684C312A31}" destId="{F35EF491-9E94-4AD9-BE5D-FFA0C1F9F3B0}" srcOrd="15" destOrd="0" presId="urn:microsoft.com/office/officeart/2005/8/layout/list1"/>
    <dgm:cxn modelId="{05651362-29F0-4F65-A2D2-7E94735B5BC5}" type="presParOf" srcId="{AABE37A0-0D16-4766-BD13-80684C312A31}" destId="{38CFABDC-BF74-4A37-B9E3-274CB640E570}" srcOrd="16" destOrd="0" presId="urn:microsoft.com/office/officeart/2005/8/layout/list1"/>
    <dgm:cxn modelId="{D9E43D47-A341-4B2D-8B94-8D60533D430F}" type="presParOf" srcId="{38CFABDC-BF74-4A37-B9E3-274CB640E570}" destId="{5FE08C06-E459-4519-AB44-46AF97710681}" srcOrd="0" destOrd="0" presId="urn:microsoft.com/office/officeart/2005/8/layout/list1"/>
    <dgm:cxn modelId="{866EDA18-C938-4766-939D-673539DD91DE}" type="presParOf" srcId="{38CFABDC-BF74-4A37-B9E3-274CB640E570}" destId="{7CFE5F16-C69D-4973-8AC2-379E727B1028}" srcOrd="1" destOrd="0" presId="urn:microsoft.com/office/officeart/2005/8/layout/list1"/>
    <dgm:cxn modelId="{DE8C01B8-4899-4190-9BBE-504A6FA247DD}" type="presParOf" srcId="{AABE37A0-0D16-4766-BD13-80684C312A31}" destId="{8907F20D-A509-49A7-AA4E-195E35B3A28A}" srcOrd="17" destOrd="0" presId="urn:microsoft.com/office/officeart/2005/8/layout/list1"/>
    <dgm:cxn modelId="{B7753F3C-A12A-47F4-BAD0-80CF856EE90B}" type="presParOf" srcId="{AABE37A0-0D16-4766-BD13-80684C312A31}" destId="{98F12B1B-E8A3-4DFC-8A09-F4345F3B47ED}" srcOrd="18" destOrd="0" presId="urn:microsoft.com/office/officeart/2005/8/layout/list1"/>
    <dgm:cxn modelId="{90956AA5-7D81-4B33-A4DD-EB95E7841E8B}" type="presParOf" srcId="{AABE37A0-0D16-4766-BD13-80684C312A31}" destId="{2D9FCFF2-C5B9-4374-A864-8A3ED2178000}" srcOrd="19" destOrd="0" presId="urn:microsoft.com/office/officeart/2005/8/layout/list1"/>
    <dgm:cxn modelId="{EEBC7B5E-872A-4D70-8A35-B958DFB75AE7}" type="presParOf" srcId="{AABE37A0-0D16-4766-BD13-80684C312A31}" destId="{DA5E2484-BCE0-41EC-8A0C-EA3F4BDBCE05}" srcOrd="20" destOrd="0" presId="urn:microsoft.com/office/officeart/2005/8/layout/list1"/>
    <dgm:cxn modelId="{0CF06100-9B07-4C1D-B356-A0E211016ED1}" type="presParOf" srcId="{DA5E2484-BCE0-41EC-8A0C-EA3F4BDBCE05}" destId="{0D6D1E03-9B91-4C30-9516-4C02C56B67F7}" srcOrd="0" destOrd="0" presId="urn:microsoft.com/office/officeart/2005/8/layout/list1"/>
    <dgm:cxn modelId="{3A36447F-15DD-4965-BF92-85D29B6D992E}" type="presParOf" srcId="{DA5E2484-BCE0-41EC-8A0C-EA3F4BDBCE05}" destId="{29F3C343-3DEA-4F8A-95F2-41FC67105CF1}" srcOrd="1" destOrd="0" presId="urn:microsoft.com/office/officeart/2005/8/layout/list1"/>
    <dgm:cxn modelId="{BD4061E2-090D-4C2F-9B14-E7D81E8BFC11}" type="presParOf" srcId="{AABE37A0-0D16-4766-BD13-80684C312A31}" destId="{3D6DE452-3362-4015-8F81-8895DA4E4DBD}" srcOrd="21" destOrd="0" presId="urn:microsoft.com/office/officeart/2005/8/layout/list1"/>
    <dgm:cxn modelId="{CF835D5B-4FA8-459E-A76E-24123D4C7D6C}" type="presParOf" srcId="{AABE37A0-0D16-4766-BD13-80684C312A31}" destId="{3C94EF97-1E88-4FD1-9FE1-88A3D0B14314}" srcOrd="22" destOrd="0" presId="urn:microsoft.com/office/officeart/2005/8/layout/list1"/>
    <dgm:cxn modelId="{4294CB10-BD21-46E3-BB36-D6B40A7DFE9F}" type="presParOf" srcId="{AABE37A0-0D16-4766-BD13-80684C312A31}" destId="{9CC7B11C-9468-4738-B02B-390DD43C1F02}" srcOrd="23" destOrd="0" presId="urn:microsoft.com/office/officeart/2005/8/layout/list1"/>
    <dgm:cxn modelId="{9FF523B2-94CC-4771-B17D-18D78D14BD03}" type="presParOf" srcId="{AABE37A0-0D16-4766-BD13-80684C312A31}" destId="{64505F2F-C26E-451B-A1CF-D30E34530AB9}" srcOrd="24" destOrd="0" presId="urn:microsoft.com/office/officeart/2005/8/layout/list1"/>
    <dgm:cxn modelId="{997A98E8-55E0-463C-BD10-936055CA0156}" type="presParOf" srcId="{64505F2F-C26E-451B-A1CF-D30E34530AB9}" destId="{8A1AC283-E051-444A-A2A4-B7788148DD16}" srcOrd="0" destOrd="0" presId="urn:microsoft.com/office/officeart/2005/8/layout/list1"/>
    <dgm:cxn modelId="{9CA33CA5-5807-499A-B136-E26DACCCEC32}" type="presParOf" srcId="{64505F2F-C26E-451B-A1CF-D30E34530AB9}" destId="{BF2AC1D8-0043-417C-A4F0-948FF44D7D32}" srcOrd="1" destOrd="0" presId="urn:microsoft.com/office/officeart/2005/8/layout/list1"/>
    <dgm:cxn modelId="{2350F05D-803E-4355-B2D7-E9638ACC741E}" type="presParOf" srcId="{AABE37A0-0D16-4766-BD13-80684C312A31}" destId="{21288ECA-1E87-4857-BDA9-27A386AD6593}" srcOrd="25" destOrd="0" presId="urn:microsoft.com/office/officeart/2005/8/layout/list1"/>
    <dgm:cxn modelId="{3F52AB78-B1CE-4A9E-A510-96FB6F0C01B4}" type="presParOf" srcId="{AABE37A0-0D16-4766-BD13-80684C312A31}" destId="{E58EF22E-DD0D-46AA-A1BB-2E8E53AD911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BD045-C735-4348-AF42-800F103579B9}">
      <dsp:nvSpPr>
        <dsp:cNvPr id="0" name=""/>
        <dsp:cNvSpPr/>
      </dsp:nvSpPr>
      <dsp:spPr>
        <a:xfrm>
          <a:off x="0" y="3081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9DDCC-99E3-4C84-A199-E01C093D327F}">
      <dsp:nvSpPr>
        <dsp:cNvPr id="0" name=""/>
        <dsp:cNvSpPr/>
      </dsp:nvSpPr>
      <dsp:spPr>
        <a:xfrm>
          <a:off x="318951" y="129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Вести учёт посещаемости</a:t>
          </a:r>
          <a:endParaRPr lang="ru-RU" sz="2000" kern="1200" dirty="0"/>
        </a:p>
      </dsp:txBody>
      <dsp:txXfrm>
        <a:off x="347772" y="41785"/>
        <a:ext cx="4407678" cy="532758"/>
      </dsp:txXfrm>
    </dsp:sp>
    <dsp:sp modelId="{6CAB6EF7-2DEA-46AF-8660-B57B7F1AA954}">
      <dsp:nvSpPr>
        <dsp:cNvPr id="0" name=""/>
        <dsp:cNvSpPr/>
      </dsp:nvSpPr>
      <dsp:spPr>
        <a:xfrm>
          <a:off x="0" y="12153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EBF0A-4FBD-4FB2-B651-400079040A97}">
      <dsp:nvSpPr>
        <dsp:cNvPr id="0" name=""/>
        <dsp:cNvSpPr/>
      </dsp:nvSpPr>
      <dsp:spPr>
        <a:xfrm>
          <a:off x="318951" y="9201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Вести расписание занятий</a:t>
          </a:r>
          <a:endParaRPr lang="ru-RU" sz="2000" kern="1200" dirty="0"/>
        </a:p>
      </dsp:txBody>
      <dsp:txXfrm>
        <a:off x="347772" y="948985"/>
        <a:ext cx="4407678" cy="532758"/>
      </dsp:txXfrm>
    </dsp:sp>
    <dsp:sp modelId="{ABF78784-D632-4864-A542-09A6FC8EF8CF}">
      <dsp:nvSpPr>
        <dsp:cNvPr id="0" name=""/>
        <dsp:cNvSpPr/>
      </dsp:nvSpPr>
      <dsp:spPr>
        <a:xfrm>
          <a:off x="0" y="21225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70337-7181-4B22-A55C-B11C103EC08A}">
      <dsp:nvSpPr>
        <dsp:cNvPr id="0" name=""/>
        <dsp:cNvSpPr/>
      </dsp:nvSpPr>
      <dsp:spPr>
        <a:xfrm>
          <a:off x="318951" y="18273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преподавателей</a:t>
          </a:r>
          <a:endParaRPr lang="ru-RU" sz="2000" kern="1200" dirty="0"/>
        </a:p>
      </dsp:txBody>
      <dsp:txXfrm>
        <a:off x="347772" y="1856185"/>
        <a:ext cx="4407678" cy="532758"/>
      </dsp:txXfrm>
    </dsp:sp>
    <dsp:sp modelId="{716210FB-4B38-49FA-86B9-368692D3991C}">
      <dsp:nvSpPr>
        <dsp:cNvPr id="0" name=""/>
        <dsp:cNvSpPr/>
      </dsp:nvSpPr>
      <dsp:spPr>
        <a:xfrm>
          <a:off x="0" y="30297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16CA-AC30-4032-BCAD-FDD6D8FFDEDA}">
      <dsp:nvSpPr>
        <dsp:cNvPr id="0" name=""/>
        <dsp:cNvSpPr/>
      </dsp:nvSpPr>
      <dsp:spPr>
        <a:xfrm>
          <a:off x="318951" y="27345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</a:t>
          </a:r>
          <a:r>
            <a:rPr lang="ru-RU" sz="2000" kern="1200" dirty="0" err="1" smtClean="0"/>
            <a:t>одногруппников</a:t>
          </a:r>
          <a:endParaRPr lang="ru-RU" sz="2000" kern="1200" dirty="0"/>
        </a:p>
      </dsp:txBody>
      <dsp:txXfrm>
        <a:off x="347772" y="2763385"/>
        <a:ext cx="4407678" cy="532758"/>
      </dsp:txXfrm>
    </dsp:sp>
    <dsp:sp modelId="{98F12B1B-E8A3-4DFC-8A09-F4345F3B47ED}">
      <dsp:nvSpPr>
        <dsp:cNvPr id="0" name=""/>
        <dsp:cNvSpPr/>
      </dsp:nvSpPr>
      <dsp:spPr>
        <a:xfrm>
          <a:off x="0" y="39369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E5F16-C69D-4973-8AC2-379E727B1028}">
      <dsp:nvSpPr>
        <dsp:cNvPr id="0" name=""/>
        <dsp:cNvSpPr/>
      </dsp:nvSpPr>
      <dsp:spPr>
        <a:xfrm>
          <a:off x="318951" y="36417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Ведение списка дисциплин</a:t>
          </a:r>
          <a:endParaRPr lang="ru-RU" sz="2000" kern="1200" dirty="0"/>
        </a:p>
      </dsp:txBody>
      <dsp:txXfrm>
        <a:off x="347772" y="3670585"/>
        <a:ext cx="4407678" cy="532758"/>
      </dsp:txXfrm>
    </dsp:sp>
    <dsp:sp modelId="{3C94EF97-1E88-4FD1-9FE1-88A3D0B14314}">
      <dsp:nvSpPr>
        <dsp:cNvPr id="0" name=""/>
        <dsp:cNvSpPr/>
      </dsp:nvSpPr>
      <dsp:spPr>
        <a:xfrm>
          <a:off x="0" y="48441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3C343-3DEA-4F8A-95F2-41FC67105CF1}">
      <dsp:nvSpPr>
        <dsp:cNvPr id="0" name=""/>
        <dsp:cNvSpPr/>
      </dsp:nvSpPr>
      <dsp:spPr>
        <a:xfrm>
          <a:off x="318951" y="45489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Хранить материалы группы</a:t>
          </a:r>
          <a:endParaRPr lang="ru-RU" sz="2000" kern="1200" dirty="0"/>
        </a:p>
      </dsp:txBody>
      <dsp:txXfrm>
        <a:off x="347772" y="4577785"/>
        <a:ext cx="4407678" cy="532758"/>
      </dsp:txXfrm>
    </dsp:sp>
    <dsp:sp modelId="{E58EF22E-DD0D-46AA-A1BB-2E8E53AD911B}">
      <dsp:nvSpPr>
        <dsp:cNvPr id="0" name=""/>
        <dsp:cNvSpPr/>
      </dsp:nvSpPr>
      <dsp:spPr>
        <a:xfrm>
          <a:off x="0" y="5751364"/>
          <a:ext cx="637902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AC1D8-0043-417C-A4F0-948FF44D7D32}">
      <dsp:nvSpPr>
        <dsp:cNvPr id="0" name=""/>
        <dsp:cNvSpPr/>
      </dsp:nvSpPr>
      <dsp:spPr>
        <a:xfrm>
          <a:off x="318951" y="5456164"/>
          <a:ext cx="44653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778" tIns="0" rIns="1687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Хранить материалы студентов</a:t>
          </a:r>
          <a:endParaRPr lang="ru-RU" sz="2000" kern="1200" dirty="0"/>
        </a:p>
      </dsp:txBody>
      <dsp:txXfrm>
        <a:off x="347772" y="5484985"/>
        <a:ext cx="44076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E95D-1D64-47AA-83E7-018FAF1A5040}" type="datetimeFigureOut">
              <a:rPr lang="ru-RU" smtClean="0"/>
              <a:t>18.05.20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A09E-316E-4014-8B60-2C506170B8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7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8A09E-316E-4014-8B60-2C506170B8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8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5FD7A5-D689-455B-B022-5C02529B5C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047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66C6-EB8E-4B18-82BA-7974FEBC10C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9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8F2D-075D-40E4-8814-580EA24AEDB4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3CB9A-9C87-4E5E-9D76-14B1B3A2637D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3564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AAC1-4AF7-4A32-AF3E-4EFE44AB3E37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0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A6B-72CE-4F24-A07C-239AD46AA044}" type="datetime1">
              <a:rPr lang="ru-RU" smtClean="0"/>
              <a:t>18.05.20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82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37B5-A38B-425A-99CF-9D31714C6178}" type="datetime1">
              <a:rPr lang="ru-RU" smtClean="0"/>
              <a:t>18.05.20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E6A-076B-44C8-83C4-FF111FBB024E}" type="datetime1">
              <a:rPr lang="ru-RU" smtClean="0"/>
              <a:t>18.05.20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5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15335-9470-400F-92E0-30D5A3564441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1890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537373-8435-46E5-8340-52AE7B27D48A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77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4889A0-1B80-4604-B854-63073829F07A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7B63C8-352C-4D56-98C3-588D31FA3F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0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Helper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7E852-16BC-4158-B67F-00E59444B1A7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Возможности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23850"/>
              </p:ext>
            </p:extLst>
          </p:nvPr>
        </p:nvGraphicFramePr>
        <p:xfrm>
          <a:off x="5671457" y="185056"/>
          <a:ext cx="6379029" cy="626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503" y="2784078"/>
            <a:ext cx="1066949" cy="1152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27" y="642930"/>
            <a:ext cx="1066949" cy="10669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96" y="4968093"/>
            <a:ext cx="1343212" cy="1152686"/>
          </a:xfrm>
          <a:prstGeom prst="rect">
            <a:avLst/>
          </a:prstGeom>
        </p:spPr>
      </p:pic>
      <p:sp>
        <p:nvSpPr>
          <p:cNvPr id="13" name="Заголовок 11"/>
          <p:cNvSpPr txBox="1">
            <a:spLocks/>
          </p:cNvSpPr>
          <p:nvPr/>
        </p:nvSpPr>
        <p:spPr>
          <a:xfrm>
            <a:off x="7172401" y="642931"/>
            <a:ext cx="3855720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Веб-портал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Заголовок 11"/>
          <p:cNvSpPr txBox="1">
            <a:spLocks/>
          </p:cNvSpPr>
          <p:nvPr/>
        </p:nvSpPr>
        <p:spPr>
          <a:xfrm>
            <a:off x="7141208" y="2826946"/>
            <a:ext cx="4822192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Мобильное приложение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Заголовок 11"/>
          <p:cNvSpPr txBox="1">
            <a:spLocks/>
          </p:cNvSpPr>
          <p:nvPr/>
        </p:nvSpPr>
        <p:spPr>
          <a:xfrm>
            <a:off x="7172401" y="5010961"/>
            <a:ext cx="3855720" cy="1066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tx1"/>
                </a:solidFill>
              </a:rPr>
              <a:t>Бот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Платформы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98" y="260257"/>
            <a:ext cx="2247714" cy="6282545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5</a:t>
            </a:fld>
            <a:endParaRPr lang="ru-RU"/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98" y="260257"/>
            <a:ext cx="2247714" cy="6282545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2C0-D35B-4224-942B-71D7F3E2E78C}" type="datetime1">
              <a:rPr lang="ru-RU" smtClean="0"/>
              <a:t>18.05.20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6</a:t>
            </a:fld>
            <a:endParaRPr lang="ru-RU"/>
          </a:p>
        </p:txBody>
      </p:sp>
      <p:sp>
        <p:nvSpPr>
          <p:cNvPr id="18" name="Заголовок 11"/>
          <p:cNvSpPr>
            <a:spLocks noGrp="1"/>
          </p:cNvSpPr>
          <p:nvPr>
            <p:ph type="title"/>
          </p:nvPr>
        </p:nvSpPr>
        <p:spPr>
          <a:xfrm>
            <a:off x="723900" y="124178"/>
            <a:ext cx="3855720" cy="6186311"/>
          </a:xfrm>
        </p:spPr>
        <p:txBody>
          <a:bodyPr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Выбранные </a:t>
            </a:r>
            <a:r>
              <a:rPr lang="ru-RU" dirty="0" smtClean="0">
                <a:solidFill>
                  <a:schemeClr val="bg1"/>
                </a:solidFill>
              </a:rPr>
              <a:t>средства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01" y="412925"/>
            <a:ext cx="788108" cy="54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62" y="1594491"/>
            <a:ext cx="1771897" cy="45726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09" y="1553123"/>
            <a:ext cx="540000" cy="54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1" y="3036966"/>
            <a:ext cx="540000" cy="540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0" y="4562177"/>
            <a:ext cx="540000" cy="54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310" y="6002802"/>
            <a:ext cx="540000" cy="54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008" y="60028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Дизайнерские потуги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5335-9470-400F-92E0-30D5A3564441}" type="datetime1">
              <a:rPr lang="ru-RU" smtClean="0"/>
              <a:t>18.05.20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8621" r="1238"/>
          <a:stretch/>
        </p:blipFill>
        <p:spPr>
          <a:xfrm>
            <a:off x="1263448" y="1136650"/>
            <a:ext cx="9541061" cy="480014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385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Helper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8ADA-429F-4966-A262-F7D8739086C2}" type="datetime1">
              <a:rPr lang="ru-RU" smtClean="0"/>
              <a:t>18.05.20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Команда "Костыли"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63C8-352C-4D56-98C3-588D31FA3F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129</TotalTime>
  <Words>83</Words>
  <Application>Microsoft Office PowerPoint</Application>
  <PresentationFormat>Широкоэкранный</PresentationFormat>
  <Paragraphs>42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Crop</vt:lpstr>
      <vt:lpstr>Study Helper</vt:lpstr>
      <vt:lpstr>Презентация PowerPoint</vt:lpstr>
      <vt:lpstr>Возможности</vt:lpstr>
      <vt:lpstr>Платформы</vt:lpstr>
      <vt:lpstr>Архитектура</vt:lpstr>
      <vt:lpstr>Выбранные средства</vt:lpstr>
      <vt:lpstr>Дизайнерские потуги</vt:lpstr>
      <vt:lpstr>Study Helper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Helper</dc:title>
  <dc:creator>Учетная запись Майкрософт</dc:creator>
  <cp:lastModifiedBy>Учетная запись Майкрософт</cp:lastModifiedBy>
  <cp:revision>30</cp:revision>
  <dcterms:created xsi:type="dcterms:W3CDTF">2020-05-18T11:45:07Z</dcterms:created>
  <dcterms:modified xsi:type="dcterms:W3CDTF">2020-05-18T17:34:29Z</dcterms:modified>
</cp:coreProperties>
</file>