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5/5/2017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5/5/2017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617131"/>
            <a:ext cx="6815669" cy="1515533"/>
          </a:xfrm>
        </p:spPr>
        <p:txBody>
          <a:bodyPr/>
          <a:lstStyle/>
          <a:p>
            <a:r>
              <a:rPr lang="id-ID" dirty="0" smtClean="0">
                <a:latin typeface="Comic Sans MS" panose="030F0702030302020204" pitchFamily="66" charset="0"/>
              </a:rPr>
              <a:t>Sistem Informasi Kontrakan Online</a:t>
            </a:r>
            <a:endParaRPr lang="id-ID" dirty="0">
              <a:latin typeface="Comic Sans MS" panose="030F0702030302020204" pitchFamily="66" charset="0"/>
            </a:endParaRPr>
          </a:p>
        </p:txBody>
      </p:sp>
      <p:sp>
        <p:nvSpPr>
          <p:cNvPr id="3" name="Subtitle 2"/>
          <p:cNvSpPr>
            <a:spLocks noGrp="1"/>
          </p:cNvSpPr>
          <p:nvPr>
            <p:ph type="subTitle" idx="1"/>
          </p:nvPr>
        </p:nvSpPr>
        <p:spPr>
          <a:xfrm>
            <a:off x="2692396" y="3606800"/>
            <a:ext cx="6815669" cy="1574799"/>
          </a:xfrm>
        </p:spPr>
        <p:txBody>
          <a:bodyPr>
            <a:normAutofit fontScale="92500" lnSpcReduction="10000"/>
          </a:bodyPr>
          <a:lstStyle/>
          <a:p>
            <a:r>
              <a:rPr lang="id-ID" dirty="0" smtClean="0"/>
              <a:t>Anggota : </a:t>
            </a:r>
          </a:p>
          <a:p>
            <a:pPr marL="342900" indent="-342900">
              <a:buFontTx/>
              <a:buChar char="-"/>
            </a:pPr>
            <a:r>
              <a:rPr lang="id-ID" dirty="0" smtClean="0"/>
              <a:t>Bambang Stiawan 6706151115</a:t>
            </a:r>
          </a:p>
          <a:p>
            <a:pPr marL="342900" indent="-342900">
              <a:buFontTx/>
              <a:buChar char="-"/>
            </a:pPr>
            <a:r>
              <a:rPr lang="id-ID" dirty="0" smtClean="0"/>
              <a:t>Ega Dwi Putera 6706154079</a:t>
            </a:r>
          </a:p>
          <a:p>
            <a:pPr marL="342900" indent="-342900">
              <a:buFontTx/>
              <a:buChar char="-"/>
            </a:pPr>
            <a:r>
              <a:rPr lang="id-ID" dirty="0" smtClean="0"/>
              <a:t>Muhammad Jarjis 6706154087</a:t>
            </a:r>
            <a:endParaRPr lang="id-ID" dirty="0"/>
          </a:p>
        </p:txBody>
      </p:sp>
    </p:spTree>
    <p:extLst>
      <p:ext uri="{BB962C8B-B14F-4D97-AF65-F5344CB8AC3E}">
        <p14:creationId xmlns:p14="http://schemas.microsoft.com/office/powerpoint/2010/main" val="426499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Aplikasi</a:t>
            </a:r>
            <a:endParaRPr lang="id-ID" dirty="0"/>
          </a:p>
        </p:txBody>
      </p:sp>
      <p:sp>
        <p:nvSpPr>
          <p:cNvPr id="3" name="Content Placeholder 2"/>
          <p:cNvSpPr>
            <a:spLocks noGrp="1"/>
          </p:cNvSpPr>
          <p:nvPr>
            <p:ph idx="1"/>
          </p:nvPr>
        </p:nvSpPr>
        <p:spPr/>
        <p:txBody>
          <a:bodyPr/>
          <a:lstStyle/>
          <a:p>
            <a:r>
              <a:rPr lang="id-ID" dirty="0" smtClean="0"/>
              <a:t>Aplikasi Sistem Informasi Kontrakan Online adalah aplikasi yang dibuat untuk membantu atau memudahkan mahasiswa atau masyrakat dalam mencari atau mengetahui informasi kontrakan. Aplikasi ini buat berbasis web dengan menggunakan bahasa pemograman HTML, CSS, PHP, JavaScript.</a:t>
            </a:r>
          </a:p>
        </p:txBody>
      </p:sp>
    </p:spTree>
    <p:extLst>
      <p:ext uri="{BB962C8B-B14F-4D97-AF65-F5344CB8AC3E}">
        <p14:creationId xmlns:p14="http://schemas.microsoft.com/office/powerpoint/2010/main" val="4041951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omic Sans MS" panose="030F0702030302020204" pitchFamily="66" charset="0"/>
              </a:rPr>
              <a:t>Fungsionalitas</a:t>
            </a:r>
            <a:endParaRPr lang="id-ID" dirty="0">
              <a:latin typeface="Comic Sans MS" panose="030F0702030302020204" pitchFamily="66" charset="0"/>
            </a:endParaRPr>
          </a:p>
        </p:txBody>
      </p:sp>
      <p:sp>
        <p:nvSpPr>
          <p:cNvPr id="3" name="Content Placeholder 2"/>
          <p:cNvSpPr>
            <a:spLocks noGrp="1"/>
          </p:cNvSpPr>
          <p:nvPr>
            <p:ph idx="1"/>
          </p:nvPr>
        </p:nvSpPr>
        <p:spPr/>
        <p:txBody>
          <a:bodyPr/>
          <a:lstStyle/>
          <a:p>
            <a:r>
              <a:rPr lang="id-ID" dirty="0" smtClean="0"/>
              <a:t>View Data Kontrakan</a:t>
            </a:r>
          </a:p>
          <a:p>
            <a:r>
              <a:rPr lang="id-ID" dirty="0" smtClean="0"/>
              <a:t>Booking Kontrakan</a:t>
            </a:r>
          </a:p>
          <a:p>
            <a:r>
              <a:rPr lang="id-ID" dirty="0" smtClean="0"/>
              <a:t>Input Data Kontrakan</a:t>
            </a:r>
          </a:p>
          <a:p>
            <a:r>
              <a:rPr lang="id-ID" dirty="0" smtClean="0"/>
              <a:t>Delete &amp; Update Data Kontrakan</a:t>
            </a:r>
          </a:p>
          <a:p>
            <a:r>
              <a:rPr lang="id-ID" dirty="0" smtClean="0"/>
              <a:t>View Booking</a:t>
            </a:r>
          </a:p>
        </p:txBody>
      </p:sp>
    </p:spTree>
    <p:extLst>
      <p:ext uri="{BB962C8B-B14F-4D97-AF65-F5344CB8AC3E}">
        <p14:creationId xmlns:p14="http://schemas.microsoft.com/office/powerpoint/2010/main" val="3788349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omic Sans MS" panose="030F0702030302020204" pitchFamily="66" charset="0"/>
              </a:rPr>
              <a:t>ER Diagram</a:t>
            </a:r>
            <a:endParaRPr lang="id-ID" dirty="0">
              <a:latin typeface="Comic Sans MS" panose="030F0702030302020204"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504" y="2405063"/>
            <a:ext cx="6720596" cy="3933483"/>
          </a:xfrm>
        </p:spPr>
      </p:pic>
    </p:spTree>
    <p:extLst>
      <p:ext uri="{BB962C8B-B14F-4D97-AF65-F5344CB8AC3E}">
        <p14:creationId xmlns:p14="http://schemas.microsoft.com/office/powerpoint/2010/main" val="3600069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omic Sans MS" panose="030F0702030302020204" pitchFamily="66" charset="0"/>
              </a:rPr>
              <a:t>USE CASE Diagram</a:t>
            </a:r>
            <a:endParaRPr lang="id-ID" dirty="0">
              <a:latin typeface="Comic Sans MS" panose="030F0702030302020204" pitchFamily="66"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776" y="2468562"/>
            <a:ext cx="6219524" cy="3929957"/>
          </a:xfrm>
        </p:spPr>
      </p:pic>
    </p:spTree>
    <p:extLst>
      <p:ext uri="{BB962C8B-B14F-4D97-AF65-F5344CB8AC3E}">
        <p14:creationId xmlns:p14="http://schemas.microsoft.com/office/powerpoint/2010/main" val="135250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omic Sans MS" panose="030F0702030302020204" pitchFamily="66" charset="0"/>
              </a:rPr>
              <a:t>Relasi Table</a:t>
            </a:r>
            <a:endParaRPr lang="id-ID" dirty="0">
              <a:latin typeface="Comic Sans MS" panose="030F0702030302020204" pitchFamily="66" charset="0"/>
            </a:endParaRPr>
          </a:p>
        </p:txBody>
      </p:sp>
      <p:pic>
        <p:nvPicPr>
          <p:cNvPr id="4" name="Content Placeholder 3"/>
          <p:cNvPicPr>
            <a:picLocks noGrp="1" noChangeAspect="1"/>
          </p:cNvPicPr>
          <p:nvPr>
            <p:ph idx="1"/>
          </p:nvPr>
        </p:nvPicPr>
        <p:blipFill>
          <a:blip r:embed="rId2"/>
          <a:stretch>
            <a:fillRect/>
          </a:stretch>
        </p:blipFill>
        <p:spPr>
          <a:xfrm>
            <a:off x="2307510" y="2481263"/>
            <a:ext cx="7103189" cy="3692125"/>
          </a:xfrm>
          <a:prstGeom prst="rect">
            <a:avLst/>
          </a:prstGeom>
        </p:spPr>
      </p:pic>
    </p:spTree>
    <p:extLst>
      <p:ext uri="{BB962C8B-B14F-4D97-AF65-F5344CB8AC3E}">
        <p14:creationId xmlns:p14="http://schemas.microsoft.com/office/powerpoint/2010/main" val="2472970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434</TotalTime>
  <Words>80</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Comic Sans MS</vt:lpstr>
      <vt:lpstr>Garamond</vt:lpstr>
      <vt:lpstr>Organic</vt:lpstr>
      <vt:lpstr>Sistem Informasi Kontrakan Online</vt:lpstr>
      <vt:lpstr>Aplikasi</vt:lpstr>
      <vt:lpstr>Fungsionalitas</vt:lpstr>
      <vt:lpstr>ER Diagram</vt:lpstr>
      <vt:lpstr>USE CASE Diagram</vt:lpstr>
      <vt:lpstr>Relasi Table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Kontrakan Online</dc:title>
  <dc:creator>Crash_Override</dc:creator>
  <cp:lastModifiedBy>Crash_Override</cp:lastModifiedBy>
  <cp:revision>5</cp:revision>
  <dcterms:created xsi:type="dcterms:W3CDTF">2017-05-05T07:07:58Z</dcterms:created>
  <dcterms:modified xsi:type="dcterms:W3CDTF">2017-05-05T14:22:46Z</dcterms:modified>
</cp:coreProperties>
</file>