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97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8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47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09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74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1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33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EDF2-9F75-4EB1-8F26-F8DC2F3B82A2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EDF2-9F75-4EB1-8F26-F8DC2F3B82A2}" type="datetimeFigureOut">
              <a:rPr lang="pt-BR" smtClean="0"/>
              <a:t>28/08/2020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1156-FA08-453F-8F6C-1922D290F5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0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24544" y="476672"/>
            <a:ext cx="8790728" cy="792088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Bahnschrift" panose="020B0502040204020203" pitchFamily="34" charset="0"/>
              </a:rPr>
              <a:t>Hospital – Entidades e Atributos  </a:t>
            </a:r>
            <a:endParaRPr lang="pt-BR" sz="4000" b="1" dirty="0">
              <a:latin typeface="Bahnschrift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8432" y="1556792"/>
            <a:ext cx="7992888" cy="4536504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Cód. Paciente, Nome, Nascimento, Est. Civil, RG, Sexo, Convênio e Telefone. </a:t>
            </a: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Cód. Consulta, Data, Médico (CRM), Diagnóstico.</a:t>
            </a: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Cód. Médico, Nome Médico, Especialidade </a:t>
            </a: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Exames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Cód. Exame, Exame, Data</a:t>
            </a:r>
          </a:p>
          <a:p>
            <a:pPr algn="l">
              <a:lnSpc>
                <a:spcPct val="200000"/>
              </a:lnSpc>
              <a:buSzPct val="140000"/>
            </a:pP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SzPct val="140000"/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76672"/>
            <a:ext cx="1163632" cy="994674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755576" y="3068960"/>
            <a:ext cx="76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755576" y="4509120"/>
            <a:ext cx="76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755576" y="5301208"/>
            <a:ext cx="76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-324544" y="577965"/>
            <a:ext cx="8790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latin typeface="Bahnschrift" panose="020B0502040204020203" pitchFamily="34" charset="0"/>
              </a:rPr>
              <a:t>Hospital – Relacionamentos</a:t>
            </a:r>
            <a:endParaRPr lang="pt-BR" sz="4000" b="1" dirty="0">
              <a:latin typeface="Bahnschrift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76672"/>
            <a:ext cx="1163632" cy="994674"/>
          </a:xfrm>
          <a:prstGeom prst="rect">
            <a:avLst/>
          </a:prstGeom>
        </p:spPr>
      </p:pic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314048" cy="4536504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 e Paciente –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atende vários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acientes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 e Consultas –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faz várias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Pacientes e Consultas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Um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faz várias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 e Exames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Uma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pede vários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Exames </a:t>
            </a: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SzPct val="140000"/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1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-324544" y="577965"/>
            <a:ext cx="8790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latin typeface="Bahnschrift" panose="020B0502040204020203" pitchFamily="34" charset="0"/>
              </a:rPr>
              <a:t>Hospital – Relacionamentos</a:t>
            </a:r>
            <a:endParaRPr lang="pt-BR" sz="4000" b="1" dirty="0">
              <a:latin typeface="Bahnschrift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76672"/>
            <a:ext cx="1163632" cy="994674"/>
          </a:xfrm>
          <a:prstGeom prst="rect">
            <a:avLst/>
          </a:prstGeom>
        </p:spPr>
      </p:pic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971600" y="1916832"/>
            <a:ext cx="7272808" cy="367240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 e Paciente –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1:N (atende)</a:t>
            </a:r>
            <a:endParaRPr lang="pt-BR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 e Consultas –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1:N (faz)</a:t>
            </a:r>
            <a:endParaRPr lang="pt-BR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Pacientes e Consultas – 1:N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(faz)</a:t>
            </a: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200000"/>
              </a:lnSpc>
              <a:buSzPct val="140000"/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 e Exames – </a:t>
            </a: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1:N (pede)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6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8" t="9792" r="19868" b="15108"/>
          <a:stretch/>
        </p:blipFill>
        <p:spPr bwMode="auto">
          <a:xfrm>
            <a:off x="126435" y="980728"/>
            <a:ext cx="8846671" cy="515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432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134</Words>
  <Application>Microsoft Office PowerPoint</Application>
  <PresentationFormat>Apresentação na tela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Hospital – Entidades e Atributos 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– Entidades</dc:title>
  <dc:creator>Malu</dc:creator>
  <cp:lastModifiedBy>Malu</cp:lastModifiedBy>
  <cp:revision>9</cp:revision>
  <dcterms:created xsi:type="dcterms:W3CDTF">2020-08-21T20:52:10Z</dcterms:created>
  <dcterms:modified xsi:type="dcterms:W3CDTF">2020-08-28T18:14:21Z</dcterms:modified>
</cp:coreProperties>
</file>