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64" r:id="rId5"/>
    <p:sldId id="266" r:id="rId6"/>
    <p:sldId id="267" r:id="rId7"/>
    <p:sldId id="273" r:id="rId8"/>
    <p:sldId id="274" r:id="rId9"/>
    <p:sldId id="268" r:id="rId10"/>
    <p:sldId id="269" r:id="rId11"/>
    <p:sldId id="272" r:id="rId12"/>
    <p:sldId id="270" r:id="rId13"/>
    <p:sldId id="275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7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8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DB52-7F16-44B2-91CF-AAEEB80BA13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225-E00C-43D0-A9A7-AE18ED44B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655967"/>
            <a:ext cx="2838411" cy="2838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5079" y="4639574"/>
            <a:ext cx="58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Titanic : Machine Learning from Disaster</a:t>
            </a:r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476" y="176224"/>
            <a:ext cx="862818" cy="932181"/>
            <a:chOff x="732718" y="166895"/>
            <a:chExt cx="862818" cy="932181"/>
          </a:xfrm>
        </p:grpSpPr>
        <p:sp>
          <p:nvSpPr>
            <p:cNvPr id="5" name="이등변 삼각형 4"/>
            <p:cNvSpPr/>
            <p:nvPr/>
          </p:nvSpPr>
          <p:spPr>
            <a:xfrm>
              <a:off x="948364" y="166895"/>
              <a:ext cx="454588" cy="3918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32718" y="391710"/>
              <a:ext cx="862818" cy="7073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dirty="0" err="1" smtClean="0"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캐글</a:t>
              </a:r>
              <a:endParaRPr lang="en-US" altLang="ko-KR" dirty="0" smtClean="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  <a:p>
              <a:pPr algn="dist"/>
              <a:r>
                <a:rPr lang="ko-KR" altLang="en-US" dirty="0" err="1" smtClean="0"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뽀개기</a:t>
              </a:r>
              <a:endPara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95078" y="5264725"/>
            <a:ext cx="58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김선빈    </a:t>
            </a:r>
            <a:r>
              <a:rPr lang="ko-KR" altLang="en-US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조명장</a:t>
            </a:r>
            <a:r>
              <a:rPr lang="ko-KR" altLang="en-US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류성균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43" y="793011"/>
            <a:ext cx="8098677" cy="5940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파생변수 생성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360" y="914400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함께 티켓을 구매했다고 가족은 아니다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495073"/>
            <a:ext cx="10439400" cy="1076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0481" y="1385630"/>
            <a:ext cx="497840" cy="125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44640" y="1385630"/>
            <a:ext cx="955040" cy="125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9360" y="4146728"/>
            <a:ext cx="102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Ticketcnt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&gt;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티켓을 함께 구매한 그룹의 수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약혼자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유모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친구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직장동료 등등 관계가 있는 사람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9360" y="5531076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amelength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 &gt;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이름의 길이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??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9360" y="4838902"/>
            <a:ext cx="48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roupsize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 &gt; MAX(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FamilySize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Ticketcnt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 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9360" y="3454554"/>
            <a:ext cx="862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FamilySize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&gt; </a:t>
            </a:r>
            <a:r>
              <a:rPr lang="en-US" altLang="ko-KR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Sibsp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배우자와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형제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+ Parch(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부모와 자식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+ 1(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본인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11" y="4615849"/>
            <a:ext cx="3239309" cy="20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0" y="1548299"/>
            <a:ext cx="10896600" cy="5086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4749" y="895442"/>
            <a:ext cx="380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초기 데이터 예측 </a:t>
            </a:r>
            <a:r>
              <a:rPr lang="en-US" altLang="ko-KR" dirty="0" smtClean="0"/>
              <a:t>GBM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8220" y="4413379"/>
            <a:ext cx="1306286" cy="4945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4749" y="5750560"/>
            <a:ext cx="4105811" cy="739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7309" y="5904322"/>
            <a:ext cx="3803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제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차 목표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=&gt; 80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을 넘어보자</a:t>
            </a:r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1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735" y="188096"/>
            <a:ext cx="11812101" cy="6557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735" y="562961"/>
            <a:ext cx="452634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조언좀</a:t>
            </a:r>
            <a:r>
              <a:rPr lang="en-US" altLang="ko-KR" sz="2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.. </a:t>
            </a:r>
            <a:r>
              <a:rPr lang="ko-KR" altLang="en-US" sz="2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부탁합니다</a:t>
            </a:r>
            <a:r>
              <a:rPr lang="en-US" altLang="ko-KR" sz="28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ㅎㅎ</a:t>
            </a:r>
            <a:endParaRPr lang="ko-KR" altLang="en-US" sz="28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412" y="1461046"/>
            <a:ext cx="9707945" cy="599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왜 이름길이가 좋은 </a:t>
            </a:r>
            <a:r>
              <a:rPr lang="ko-KR" altLang="en-US" sz="28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피쳐일까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 </a:t>
            </a: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귀족일수도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그룹 내 다른 사람의 생존여부 </a:t>
            </a:r>
            <a:r>
              <a:rPr lang="ko-KR" altLang="en-US" sz="28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피쳐를</a:t>
            </a: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만들었는데 오히려 떨어짐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GBM</a:t>
            </a: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이랑 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RF</a:t>
            </a: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정도는 시도해봤는데 혹시 추천할 모델 있으신지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.. </a:t>
            </a:r>
            <a:r>
              <a:rPr lang="ko-KR" altLang="en-US" sz="28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ㅎㅎ</a:t>
            </a:r>
            <a:endParaRPr lang="en-US" altLang="ko-KR" sz="28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결과 어느 정도 나와야 만족스러운지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..?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먼저 경험하신 분들께서 만드신 파생변수는</a:t>
            </a:r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?? </a:t>
            </a:r>
            <a:endParaRPr lang="en-US" altLang="ko-KR" sz="28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sz="28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sz="28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15" y="5430519"/>
            <a:ext cx="1514065" cy="15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735" y="188096"/>
            <a:ext cx="11812101" cy="6557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655967"/>
            <a:ext cx="2838411" cy="2838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5079" y="4494378"/>
            <a:ext cx="580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Q&amp;A</a:t>
            </a:r>
            <a:endParaRPr lang="ko-KR" altLang="en-US" sz="28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9" y="762337"/>
            <a:ext cx="7812496" cy="1764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참고한 </a:t>
            </a:r>
            <a:r>
              <a:rPr lang="ko-KR" altLang="en-US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커널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9" y="2659228"/>
            <a:ext cx="7812088" cy="17598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9" y="4551000"/>
            <a:ext cx="7812088" cy="17273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06560" y="1363476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숨겨진 그룹 찾기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4320" y="3155075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기초 데이터 탐색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7337" y="490684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cross validation </a:t>
            </a:r>
          </a:p>
          <a:p>
            <a:pPr algn="ctr"/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&amp;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public score</a:t>
            </a:r>
            <a:endParaRPr lang="en-US" altLang="ko-KR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결과가 비슷함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=&gt; </a:t>
            </a:r>
            <a:r>
              <a:rPr lang="ko-KR" altLang="en-US" sz="20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과적합</a:t>
            </a:r>
            <a:r>
              <a:rPr lang="ko-KR" altLang="en-US" sz="20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방지</a:t>
            </a:r>
            <a:endParaRPr lang="ko-KR" altLang="en-US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6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680" y="232425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Goal :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승객들의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생존여부 맞추기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680" y="2389276"/>
            <a:ext cx="308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생존 </a:t>
            </a:r>
            <a:r>
              <a:rPr lang="en-US" altLang="ko-KR" sz="7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1680" y="3195320"/>
            <a:ext cx="3088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죽음 </a:t>
            </a:r>
            <a:r>
              <a:rPr lang="en-US" altLang="ko-KR" sz="6600" b="1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</a:t>
            </a:r>
            <a:endParaRPr lang="ko-KR" altLang="en-US" sz="6600" b="1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2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Dictionary 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" y="728027"/>
            <a:ext cx="10829925" cy="5991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3037840"/>
            <a:ext cx="8077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7" y="3891279"/>
            <a:ext cx="6684963" cy="5767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3597" y="3176167"/>
            <a:ext cx="6684963" cy="5767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6400" y="3347719"/>
            <a:ext cx="233680" cy="23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</a:t>
            </a:r>
            <a:endParaRPr lang="ko-KR" altLang="en-US" sz="12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6400" y="4062831"/>
            <a:ext cx="233680" cy="23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endParaRPr lang="ko-KR" altLang="en-US" sz="12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6170" y="485929"/>
            <a:ext cx="8077329" cy="2308324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tlas Grotesk"/>
              </a:rPr>
              <a:t>sibsp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Sibling = brother, sister, stepbrother, stepsister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Spouse = husband, wife (mistresses and fiancés were ignored)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  <a:latin typeface="Atlas Grotesk"/>
              </a:rPr>
              <a:t>parch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Parent = mother, father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Child = daughter, son, stepdaughter, stepson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  <a:latin typeface="Atlas Grotesk"/>
              </a:rPr>
              <a:t>Some children travelled only with a nanny, therefore parch=0 for them.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9641" y="4606391"/>
            <a:ext cx="2648061" cy="369332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약혼자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유모는 미포함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Dictionary 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5238" y="4799011"/>
            <a:ext cx="906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tlas Grotesk"/>
              </a:rPr>
              <a:t>pclass</a:t>
            </a:r>
            <a:r>
              <a:rPr lang="en-US" altLang="ko-KR" dirty="0">
                <a:latin typeface="Atlas Grotesk"/>
              </a:rPr>
              <a:t>: A proxy for socio-economic </a:t>
            </a:r>
            <a:r>
              <a:rPr lang="en-US" altLang="ko-KR" dirty="0" smtClean="0">
                <a:latin typeface="Atlas Grotesk"/>
              </a:rPr>
              <a:t>status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1st = Upper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2nd = Middle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Atlas Grotesk"/>
              </a:rPr>
              <a:t>3rd = </a:t>
            </a:r>
            <a:r>
              <a:rPr lang="en-US" altLang="ko-KR" dirty="0" smtClean="0">
                <a:latin typeface="Atlas Grotesk"/>
              </a:rPr>
              <a:t>Lower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13" y="-3478626"/>
            <a:ext cx="6720110" cy="10016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0" y="1383903"/>
            <a:ext cx="4029493" cy="26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3" y="795531"/>
            <a:ext cx="7004446" cy="430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3" y="5408814"/>
            <a:ext cx="10282335" cy="689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81688" y="3125755"/>
            <a:ext cx="1496801" cy="933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33040" y="3517641"/>
            <a:ext cx="756609" cy="2146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733039" y="3533356"/>
            <a:ext cx="756609" cy="1831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40" y="941322"/>
            <a:ext cx="8524875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0" y="2499408"/>
            <a:ext cx="5478941" cy="3368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96" y="2499408"/>
            <a:ext cx="5365102" cy="3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36" y="5835847"/>
            <a:ext cx="9337100" cy="757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8" y="818479"/>
            <a:ext cx="7956856" cy="48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2585"/>
            <a:ext cx="2733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    Data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01" y="1304632"/>
            <a:ext cx="5419725" cy="472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7" y="2444959"/>
            <a:ext cx="4419686" cy="2101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8489" y="2444959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7699" y="3893183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5299" y="3024616"/>
            <a:ext cx="442442" cy="288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564985" y="3313526"/>
            <a:ext cx="364142" cy="250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200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210 데이라잇 R</vt:lpstr>
      <vt:lpstr>Atlas Grotesk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SUNBIN</dc:creator>
  <cp:lastModifiedBy>SUNBIN</cp:lastModifiedBy>
  <cp:revision>29</cp:revision>
  <dcterms:created xsi:type="dcterms:W3CDTF">2018-04-04T10:33:14Z</dcterms:created>
  <dcterms:modified xsi:type="dcterms:W3CDTF">2018-04-12T07:34:12Z</dcterms:modified>
</cp:coreProperties>
</file>