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embeddedFontLst>
    <p:embeddedFont>
      <p:font typeface="Dosis" pitchFamily="2" charset="77"/>
      <p:regular r:id="rId4"/>
      <p:bold r:id="rId5"/>
    </p:embeddedFont>
    <p:embeddedFont>
      <p:font typeface="Segoe UI" panose="020B0502040204020203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66FF"/>
    <a:srgbClr val="008AFF"/>
    <a:srgbClr val="BAC2D2"/>
    <a:srgbClr val="ECECEC"/>
    <a:srgbClr val="00CC1A"/>
    <a:srgbClr val="FFB900"/>
    <a:srgbClr val="FF4F4E"/>
    <a:srgbClr val="BE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DD938-926D-4A04-BF6B-7733F846A3E7}" v="2" dt="2022-08-05T04:06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2C97-C1B6-4B90-9ACE-8F49D2A8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CB0F-7025-4C2D-94DF-8925877B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839D-9148-487A-A44D-30CEA788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2C09-3436-4EDC-BEDB-8E8DA9A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963A-CD50-4552-8309-23680B2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7431EF2-1997-343B-D788-BEF1FC30B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4" y="249960"/>
            <a:ext cx="697319" cy="69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562C2-A576-4642-5271-1893A9171C0E}"/>
              </a:ext>
            </a:extLst>
          </p:cNvPr>
          <p:cNvSpPr txBox="1"/>
          <p:nvPr userDrawn="1"/>
        </p:nvSpPr>
        <p:spPr>
          <a:xfrm>
            <a:off x="1106175" y="321322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latin typeface="Dosis" pitchFamily="2" charset="0"/>
              </a:rPr>
              <a:t>GooeyPie</a:t>
            </a:r>
            <a:endParaRPr lang="en-AU" sz="3200" b="1">
              <a:latin typeface="Dosi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9AAD0-FACB-E078-69C5-6DC3A30BE12A}"/>
              </a:ext>
            </a:extLst>
          </p:cNvPr>
          <p:cNvSpPr txBox="1"/>
          <p:nvPr userDrawn="1"/>
        </p:nvSpPr>
        <p:spPr>
          <a:xfrm>
            <a:off x="9577051" y="43324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Dosis" pitchFamily="2" charset="0"/>
              </a:rPr>
              <a:t>www.gooeypie.dev</a:t>
            </a:r>
            <a:endParaRPr lang="en-AU" sz="2400">
              <a:latin typeface="Dosi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06656-0833-619F-E33C-658D51380BAE}"/>
              </a:ext>
            </a:extLst>
          </p:cNvPr>
          <p:cNvCxnSpPr>
            <a:cxnSpLocks/>
          </p:cNvCxnSpPr>
          <p:nvPr userDrawn="1"/>
        </p:nvCxnSpPr>
        <p:spPr>
          <a:xfrm>
            <a:off x="1194955" y="947279"/>
            <a:ext cx="10635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01A4-699C-431B-AB9A-CDB6F73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77417-22E5-473B-8105-8E62395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4AF3-A13B-4AF3-9FE6-9F9AC80F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90CD-6CE8-4087-9749-A8A5907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9E11-4102-4322-805A-B70AA33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7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CC5B-B650-4C9C-BBB2-4FC809A4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E304-A4EA-493C-8354-D92A5F3A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1E4E-B37C-4E47-A16F-BAA90FE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ECF3-7033-45F4-BF9F-7817109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975E-D3EB-43AC-9032-E927411E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C01-E6CC-4607-9424-989231F5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4BB9-86FE-4C77-A20F-B83D1BC7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622A-505D-4E00-94C6-6A3FAAE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B8-1BE7-46C2-81A3-9AD421C2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A07-463E-4B20-9E41-EC57B69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6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4A4B-3D07-4D68-AEDD-4A50E1CA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1993-E82C-49D1-AB72-C6C57347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512C-9B16-4F6A-98FE-62DF0005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A8AB-BA8E-4BF2-B402-88FB3107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494F-CE65-4142-8A78-A9DBE42E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8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974-11EA-417B-AF6F-7E24D54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291B-EE8B-4F19-8961-95CADE89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FAB6-1AAE-4E26-93AC-03FFA828F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01E-4BC5-4ABF-8C5C-754E5A4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9838-B15F-470F-AEA8-D2213AB4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0CF1A-1828-4508-900C-1FB8865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68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F13B-2C56-44B6-B827-60C591E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6E6B-6D12-4F88-86D4-07AF21D3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D518-8046-482C-BA8E-593FDD25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215E-AEA7-44E9-814F-524F42E9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1B3B8-3832-40FE-8673-1005C871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C3351-CF34-4161-930D-9ABBD5A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46170-4DBF-41B9-AAF6-A5CF4F0B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17C4-0F70-4D33-98A6-4CB3ED8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6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5F17-1653-40D6-940B-63C0347F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FB9D3-472C-43E5-B131-4C2D1134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F9563-FF71-42D8-9D3C-55B91DE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88DD-2C90-4CAE-AFA2-CD4CFA3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9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AB403-84E0-4BAA-859B-B33BBE3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B245D-5BB7-4697-9E2D-0B53AAC3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AAF28-2B30-4CDD-8017-DD2F742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7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A3E-4E4B-45A1-BF97-8088F9E2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DC24-FE63-405E-8641-63A2C58E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8030-E8FE-41DB-BC2A-70F45080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7B2A-DA6B-4747-8D9A-811EE85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7AFB-E555-4D18-BD78-074CBD3A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AF12-AB31-4843-A24A-644A611C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4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DBDC-F1B3-4308-BD29-8E3A6E1A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F7C6E-13C4-4CAD-B28B-4981C5667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9644-E0BF-4486-A470-8863B83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41212-379E-422F-9478-6CD61F66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8BAA-B0EA-4297-8258-BF139DF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E95C-E467-4B0B-98F8-D4A38D1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9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8B99B7">
                <a:alpha val="56000"/>
              </a:srgbClr>
            </a:gs>
            <a:gs pos="0">
              <a:srgbClr val="D0D3DA">
                <a:lumMod val="95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979A5-733C-41ED-B103-F2EDCAE9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B745-669A-4E5A-AD22-CA694D47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0BC3-A803-41DA-A282-74E4DB109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6132-DFE9-402E-8A41-C4698B310852}" type="datetimeFigureOut">
              <a:rPr lang="en-AU" smtClean="0"/>
              <a:t>21/6/2025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9D6B-9FBC-4B10-8767-BEDF9A319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3527-FFA4-478D-AC18-6F204209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36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E592752-76B4-4867-8655-B64CB6D4D52B}"/>
              </a:ext>
            </a:extLst>
          </p:cNvPr>
          <p:cNvSpPr/>
          <p:nvPr/>
        </p:nvSpPr>
        <p:spPr>
          <a:xfrm>
            <a:off x="8130881" y="3332345"/>
            <a:ext cx="1452245" cy="266957"/>
          </a:xfrm>
          <a:prstGeom prst="roundRect">
            <a:avLst>
              <a:gd name="adj" fmla="val 17888"/>
            </a:avLst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2DE18-9EB3-498F-BD85-A62B15A23EE7}"/>
              </a:ext>
            </a:extLst>
          </p:cNvPr>
          <p:cNvSpPr/>
          <p:nvPr/>
        </p:nvSpPr>
        <p:spPr>
          <a:xfrm>
            <a:off x="927943" y="1337728"/>
            <a:ext cx="6865903" cy="5411543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830BF2B-D1FF-45ED-8F5D-6101FBECC870}"/>
              </a:ext>
            </a:extLst>
          </p:cNvPr>
          <p:cNvSpPr/>
          <p:nvPr/>
        </p:nvSpPr>
        <p:spPr>
          <a:xfrm>
            <a:off x="936555" y="982299"/>
            <a:ext cx="6840978" cy="35472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045F2-E68E-4CC4-A68E-F3A334AFE8F5}"/>
              </a:ext>
            </a:extLst>
          </p:cNvPr>
          <p:cNvSpPr txBox="1"/>
          <p:nvPr/>
        </p:nvSpPr>
        <p:spPr>
          <a:xfrm>
            <a:off x="3746057" y="1008666"/>
            <a:ext cx="1581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Password checker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8371A-0759-4261-8A78-322B646B388E}"/>
              </a:ext>
            </a:extLst>
          </p:cNvPr>
          <p:cNvSpPr/>
          <p:nvPr/>
        </p:nvSpPr>
        <p:spPr>
          <a:xfrm>
            <a:off x="2891215" y="2446722"/>
            <a:ext cx="3149600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FD37E-A69A-4761-A993-DFC77DCEEEBE}"/>
              </a:ext>
            </a:extLst>
          </p:cNvPr>
          <p:cNvSpPr txBox="1"/>
          <p:nvPr/>
        </p:nvSpPr>
        <p:spPr>
          <a:xfrm>
            <a:off x="8130880" y="2017560"/>
            <a:ext cx="1452245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D088E-C7B1-4777-8D42-9FD9E2791A6D}"/>
              </a:ext>
            </a:extLst>
          </p:cNvPr>
          <p:cNvSpPr/>
          <p:nvPr/>
        </p:nvSpPr>
        <p:spPr>
          <a:xfrm>
            <a:off x="8145519" y="2811791"/>
            <a:ext cx="1452245" cy="2669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3C21EA-373D-451A-B062-FB2C03B140A4}"/>
              </a:ext>
            </a:extLst>
          </p:cNvPr>
          <p:cNvSpPr/>
          <p:nvPr/>
        </p:nvSpPr>
        <p:spPr>
          <a:xfrm>
            <a:off x="8160638" y="4093429"/>
            <a:ext cx="156425" cy="156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D87DA6-78F7-47C1-973E-F7502A621594}"/>
              </a:ext>
            </a:extLst>
          </p:cNvPr>
          <p:cNvSpPr/>
          <p:nvPr/>
        </p:nvSpPr>
        <p:spPr>
          <a:xfrm>
            <a:off x="8160638" y="3800856"/>
            <a:ext cx="156425" cy="156425"/>
          </a:xfrm>
          <a:prstGeom prst="ellipse">
            <a:avLst/>
          </a:prstGeom>
          <a:solidFill>
            <a:srgbClr val="008AFF"/>
          </a:solidFill>
          <a:ln w="9525">
            <a:solidFill>
              <a:srgbClr val="00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FFB0F0-FA95-40AD-95CF-F7C3625B05F5}"/>
              </a:ext>
            </a:extLst>
          </p:cNvPr>
          <p:cNvSpPr/>
          <p:nvPr/>
        </p:nvSpPr>
        <p:spPr>
          <a:xfrm>
            <a:off x="8206703" y="3846921"/>
            <a:ext cx="64294" cy="642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E1A42D-D6F7-D35C-F53B-D2EAFAE4D1C7}"/>
              </a:ext>
            </a:extLst>
          </p:cNvPr>
          <p:cNvGrpSpPr/>
          <p:nvPr/>
        </p:nvGrpSpPr>
        <p:grpSpPr>
          <a:xfrm>
            <a:off x="9353553" y="3358547"/>
            <a:ext cx="201731" cy="214552"/>
            <a:chOff x="9144000" y="2275447"/>
            <a:chExt cx="292280" cy="266957"/>
          </a:xfrm>
          <a:solidFill>
            <a:srgbClr val="008AFF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621668-12EE-F9D2-5B44-5FEA1EF05ED4}"/>
                </a:ext>
              </a:extLst>
            </p:cNvPr>
            <p:cNvSpPr/>
            <p:nvPr/>
          </p:nvSpPr>
          <p:spPr>
            <a:xfrm>
              <a:off x="9144000" y="2275447"/>
              <a:ext cx="292280" cy="266957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DC8B0E4-D992-4C3C-9473-99E745CCAE33}"/>
                </a:ext>
              </a:extLst>
            </p:cNvPr>
            <p:cNvGrpSpPr/>
            <p:nvPr/>
          </p:nvGrpSpPr>
          <p:grpSpPr>
            <a:xfrm>
              <a:off x="9222582" y="2387628"/>
              <a:ext cx="138908" cy="63097"/>
              <a:chOff x="9986961" y="4625578"/>
              <a:chExt cx="233364" cy="116682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CD2F283-2259-41EC-935B-26EE75EB9814}"/>
                  </a:ext>
                </a:extLst>
              </p:cNvPr>
              <p:cNvCxnSpPr/>
              <p:nvPr/>
            </p:nvCxnSpPr>
            <p:spPr>
              <a:xfrm>
                <a:off x="9986961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A954D10-D96F-455A-8D7C-DDC3D191C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03643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5A665BE-BEAB-4556-884E-BD6CFAA47C73}"/>
              </a:ext>
            </a:extLst>
          </p:cNvPr>
          <p:cNvSpPr txBox="1"/>
          <p:nvPr/>
        </p:nvSpPr>
        <p:spPr>
          <a:xfrm>
            <a:off x="8130881" y="4420861"/>
            <a:ext cx="1452244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u="sng">
                <a:solidFill>
                  <a:srgbClr val="0000FF"/>
                </a:solidFill>
              </a:rPr>
              <a:t>Hyperlink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6383E5-5782-46C6-8290-0F1312746B1C}"/>
              </a:ext>
            </a:extLst>
          </p:cNvPr>
          <p:cNvCxnSpPr>
            <a:cxnSpLocks/>
          </p:cNvCxnSpPr>
          <p:nvPr/>
        </p:nvCxnSpPr>
        <p:spPr>
          <a:xfrm>
            <a:off x="9884702" y="4596651"/>
            <a:ext cx="1406392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97A8085-2A49-4E20-BEF2-231AAF8BE49D}"/>
              </a:ext>
            </a:extLst>
          </p:cNvPr>
          <p:cNvSpPr/>
          <p:nvPr/>
        </p:nvSpPr>
        <p:spPr>
          <a:xfrm>
            <a:off x="10205492" y="452605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172C650-A474-4608-A3F4-0DD266CCB617}"/>
              </a:ext>
            </a:extLst>
          </p:cNvPr>
          <p:cNvSpPr/>
          <p:nvPr/>
        </p:nvSpPr>
        <p:spPr>
          <a:xfrm>
            <a:off x="8160638" y="5360926"/>
            <a:ext cx="3157419" cy="917278"/>
          </a:xfrm>
          <a:prstGeom prst="roundRect">
            <a:avLst>
              <a:gd name="adj" fmla="val 8360"/>
            </a:avLst>
          </a:prstGeom>
          <a:solidFill>
            <a:srgbClr val="ECECE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D19DC8-E4B7-4665-A090-B14EAA49724C}"/>
              </a:ext>
            </a:extLst>
          </p:cNvPr>
          <p:cNvSpPr txBox="1"/>
          <p:nvPr/>
        </p:nvSpPr>
        <p:spPr>
          <a:xfrm>
            <a:off x="8317062" y="5083927"/>
            <a:ext cx="1266063" cy="276999"/>
          </a:xfrm>
          <a:prstGeom prst="rect">
            <a:avLst/>
          </a:prstGeom>
          <a:solidFill>
            <a:srgbClr val="ECEC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Label Container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CCD856-E910-F3FF-1823-18E682EA8EA4}"/>
              </a:ext>
            </a:extLst>
          </p:cNvPr>
          <p:cNvSpPr/>
          <p:nvPr/>
        </p:nvSpPr>
        <p:spPr>
          <a:xfrm>
            <a:off x="9838850" y="2017560"/>
            <a:ext cx="1452245" cy="15817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B8F93-B028-B3D2-C845-F849F33DE610}"/>
              </a:ext>
            </a:extLst>
          </p:cNvPr>
          <p:cNvSpPr/>
          <p:nvPr/>
        </p:nvSpPr>
        <p:spPr>
          <a:xfrm>
            <a:off x="9837420" y="3761782"/>
            <a:ext cx="1185226" cy="26695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D7B0E1-16A6-641D-4578-55C58CED8111}"/>
              </a:ext>
            </a:extLst>
          </p:cNvPr>
          <p:cNvSpPr txBox="1"/>
          <p:nvPr/>
        </p:nvSpPr>
        <p:spPr>
          <a:xfrm>
            <a:off x="3088754" y="1485083"/>
            <a:ext cx="3409261" cy="9493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2200" b="1" dirty="0">
                <a:solidFill>
                  <a:schemeClr val="tx1"/>
                </a:solidFill>
              </a:rPr>
              <a:t>Password Strengthener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328834-690A-8AFA-3D3D-88F00FF9AA6D}"/>
              </a:ext>
            </a:extLst>
          </p:cNvPr>
          <p:cNvSpPr txBox="1"/>
          <p:nvPr/>
        </p:nvSpPr>
        <p:spPr>
          <a:xfrm>
            <a:off x="9838849" y="1556428"/>
            <a:ext cx="1452245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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2F922B-387E-1EF0-35F1-A1486A4B82F3}"/>
              </a:ext>
            </a:extLst>
          </p:cNvPr>
          <p:cNvGrpSpPr/>
          <p:nvPr/>
        </p:nvGrpSpPr>
        <p:grpSpPr>
          <a:xfrm>
            <a:off x="1078326" y="1081134"/>
            <a:ext cx="740428" cy="184558"/>
            <a:chOff x="1155221" y="1274905"/>
            <a:chExt cx="740428" cy="1752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A103B4-1CD9-86E9-E51F-7D0BDA677A44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C0B116-F915-8337-1E9F-1CB25FFA46F9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B339E6-087C-CAC6-DD9B-847A101DAD7C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640A10-FB09-624B-5A49-43F9C3D2605E}"/>
              </a:ext>
            </a:extLst>
          </p:cNvPr>
          <p:cNvGrpSpPr/>
          <p:nvPr/>
        </p:nvGrpSpPr>
        <p:grpSpPr>
          <a:xfrm>
            <a:off x="8425282" y="3800855"/>
            <a:ext cx="153667" cy="153667"/>
            <a:chOff x="8769116" y="3800855"/>
            <a:chExt cx="184514" cy="18451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B219043-D288-E0A8-88FC-12580753C60C}"/>
                </a:ext>
              </a:extLst>
            </p:cNvPr>
            <p:cNvSpPr/>
            <p:nvPr/>
          </p:nvSpPr>
          <p:spPr>
            <a:xfrm>
              <a:off x="8769116" y="3800855"/>
              <a:ext cx="184514" cy="184514"/>
            </a:xfrm>
            <a:prstGeom prst="roundRect">
              <a:avLst>
                <a:gd name="adj" fmla="val 23120"/>
              </a:avLst>
            </a:prstGeom>
            <a:solidFill>
              <a:srgbClr val="008AFF"/>
            </a:solidFill>
            <a:ln w="9525">
              <a:solidFill>
                <a:srgbClr val="008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D3FDAA-A3A9-EEF6-94F7-3DBF4CD2E343}"/>
                </a:ext>
              </a:extLst>
            </p:cNvPr>
            <p:cNvGrpSpPr/>
            <p:nvPr/>
          </p:nvGrpSpPr>
          <p:grpSpPr>
            <a:xfrm>
              <a:off x="8803660" y="3836873"/>
              <a:ext cx="113080" cy="104020"/>
              <a:chOff x="4023360" y="407326"/>
              <a:chExt cx="219894" cy="20227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4C0FD39-7BE6-BF97-FA76-E015B0ADFFD1}"/>
                  </a:ext>
                </a:extLst>
              </p:cNvPr>
              <p:cNvCxnSpPr/>
              <p:nvPr/>
            </p:nvCxnSpPr>
            <p:spPr>
              <a:xfrm>
                <a:off x="4023360" y="518160"/>
                <a:ext cx="68580" cy="9144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0433C9-7AFA-7DA6-5196-2DC6FDD30521}"/>
                  </a:ext>
                </a:extLst>
              </p:cNvPr>
              <p:cNvCxnSpPr/>
              <p:nvPr/>
            </p:nvCxnSpPr>
            <p:spPr>
              <a:xfrm flipV="1">
                <a:off x="4093235" y="407326"/>
                <a:ext cx="150019" cy="200024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784607A-4D61-069C-5EF1-115700E1E2C1}"/>
              </a:ext>
            </a:extLst>
          </p:cNvPr>
          <p:cNvSpPr/>
          <p:nvPr/>
        </p:nvSpPr>
        <p:spPr>
          <a:xfrm>
            <a:off x="8425282" y="4096186"/>
            <a:ext cx="153667" cy="153667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DB4235-265F-7878-D628-365F5BEA6118}"/>
              </a:ext>
            </a:extLst>
          </p:cNvPr>
          <p:cNvGrpSpPr/>
          <p:nvPr/>
        </p:nvGrpSpPr>
        <p:grpSpPr>
          <a:xfrm>
            <a:off x="11072812" y="3777291"/>
            <a:ext cx="165121" cy="266209"/>
            <a:chOff x="11072812" y="3777291"/>
            <a:chExt cx="165121" cy="26620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07BF98-3D93-EE31-123A-6CCCBF18E87D}"/>
                </a:ext>
              </a:extLst>
            </p:cNvPr>
            <p:cNvGrpSpPr/>
            <p:nvPr/>
          </p:nvGrpSpPr>
          <p:grpSpPr>
            <a:xfrm>
              <a:off x="11072812" y="3777291"/>
              <a:ext cx="165121" cy="266209"/>
              <a:chOff x="11072812" y="3777291"/>
              <a:chExt cx="165121" cy="266209"/>
            </a:xfrm>
          </p:grpSpPr>
          <p:sp>
            <p:nvSpPr>
              <p:cNvPr id="56" name="Rectangle: Top Corners Rounded 55">
                <a:extLst>
                  <a:ext uri="{FF2B5EF4-FFF2-40B4-BE49-F238E27FC236}">
                    <a16:creationId xmlns:a16="http://schemas.microsoft.com/office/drawing/2014/main" id="{A393A72F-E8A9-5B3B-A638-77AA19CBF5B8}"/>
                  </a:ext>
                </a:extLst>
              </p:cNvPr>
              <p:cNvSpPr/>
              <p:nvPr/>
            </p:nvSpPr>
            <p:spPr>
              <a:xfrm>
                <a:off x="11072812" y="3777291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Top Corners Rounded 89">
                <a:extLst>
                  <a:ext uri="{FF2B5EF4-FFF2-40B4-BE49-F238E27FC236}">
                    <a16:creationId xmlns:a16="http://schemas.microsoft.com/office/drawing/2014/main" id="{3B260284-3BB5-37CD-0357-B52B598A6A23}"/>
                  </a:ext>
                </a:extLst>
              </p:cNvPr>
              <p:cNvSpPr/>
              <p:nvPr/>
            </p:nvSpPr>
            <p:spPr>
              <a:xfrm rot="10800000">
                <a:off x="11072812" y="3920500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B7DE2F6-2DC1-11B2-0E29-724D03F5B234}"/>
                </a:ext>
              </a:extLst>
            </p:cNvPr>
            <p:cNvGrpSpPr/>
            <p:nvPr/>
          </p:nvGrpSpPr>
          <p:grpSpPr>
            <a:xfrm>
              <a:off x="11117563" y="3819649"/>
              <a:ext cx="75619" cy="181493"/>
              <a:chOff x="11117563" y="3819649"/>
              <a:chExt cx="75619" cy="18149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1F0624-181B-D7B3-D060-43FB5F8D2DB8}"/>
                  </a:ext>
                </a:extLst>
              </p:cNvPr>
              <p:cNvGrpSpPr/>
              <p:nvPr/>
            </p:nvGrpSpPr>
            <p:grpSpPr>
              <a:xfrm>
                <a:off x="11117563" y="3819649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B26908E-2F7E-125A-2701-CBA1033EF176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DEC99F7-5418-BFE4-2887-30C734770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F977ACC-F248-C2AB-545B-4EAF0DB6CBE9}"/>
                  </a:ext>
                </a:extLst>
              </p:cNvPr>
              <p:cNvGrpSpPr/>
              <p:nvPr/>
            </p:nvGrpSpPr>
            <p:grpSpPr>
              <a:xfrm rot="10800000">
                <a:off x="11117564" y="3962857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E43C817-1982-DA0C-EC0E-C268652B486A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24C82C4-DA96-5482-F8DE-AC252FF38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" name="Picture 2" descr="A blue and green logo&#10;&#10;AI-generated content may be incorrect.">
            <a:extLst>
              <a:ext uri="{FF2B5EF4-FFF2-40B4-BE49-F238E27FC236}">
                <a16:creationId xmlns:a16="http://schemas.microsoft.com/office/drawing/2014/main" id="{5E638B83-C0E0-1724-2F2C-0A29DCDE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5" y="1176722"/>
            <a:ext cx="1270000" cy="1337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12FAE-EA9D-09FD-A487-6B1FC64EE556}"/>
              </a:ext>
            </a:extLst>
          </p:cNvPr>
          <p:cNvSpPr txBox="1"/>
          <p:nvPr/>
        </p:nvSpPr>
        <p:spPr>
          <a:xfrm>
            <a:off x="1971992" y="2380577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7" name="Rectangle: Rounded Corners 82">
            <a:extLst>
              <a:ext uri="{FF2B5EF4-FFF2-40B4-BE49-F238E27FC236}">
                <a16:creationId xmlns:a16="http://schemas.microsoft.com/office/drawing/2014/main" id="{70B9FD65-FED4-BFBB-44AF-9ACEEC076CA5}"/>
              </a:ext>
            </a:extLst>
          </p:cNvPr>
          <p:cNvSpPr/>
          <p:nvPr/>
        </p:nvSpPr>
        <p:spPr>
          <a:xfrm>
            <a:off x="6311430" y="2491158"/>
            <a:ext cx="153667" cy="161803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B6637-FF73-2193-C646-21FDB4CABEE0}"/>
              </a:ext>
            </a:extLst>
          </p:cNvPr>
          <p:cNvSpPr txBox="1"/>
          <p:nvPr/>
        </p:nvSpPr>
        <p:spPr>
          <a:xfrm>
            <a:off x="6507534" y="2411992"/>
            <a:ext cx="1269999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Show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AB71C-7774-23A8-5F45-EBD766605530}"/>
              </a:ext>
            </a:extLst>
          </p:cNvPr>
          <p:cNvSpPr txBox="1"/>
          <p:nvPr/>
        </p:nvSpPr>
        <p:spPr>
          <a:xfrm>
            <a:off x="3681742" y="2749579"/>
            <a:ext cx="2066158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Length: 9 characters</a:t>
            </a: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E416807-F428-D9AE-746B-E667DD32FE7E}"/>
              </a:ext>
            </a:extLst>
          </p:cNvPr>
          <p:cNvSpPr/>
          <p:nvPr/>
        </p:nvSpPr>
        <p:spPr>
          <a:xfrm>
            <a:off x="3810663" y="3209981"/>
            <a:ext cx="1452245" cy="2334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</a:p>
        </p:txBody>
      </p:sp>
      <p:sp>
        <p:nvSpPr>
          <p:cNvPr id="12" name="Rectangle: Rounded Corners 20">
            <a:extLst>
              <a:ext uri="{FF2B5EF4-FFF2-40B4-BE49-F238E27FC236}">
                <a16:creationId xmlns:a16="http://schemas.microsoft.com/office/drawing/2014/main" id="{AB6BB3F9-1114-AB21-4F92-800BECC7C9D7}"/>
              </a:ext>
            </a:extLst>
          </p:cNvPr>
          <p:cNvSpPr/>
          <p:nvPr/>
        </p:nvSpPr>
        <p:spPr>
          <a:xfrm>
            <a:off x="3369113" y="3557431"/>
            <a:ext cx="2286000" cy="255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FAAC4-F0CF-BF64-50E1-3A9E78C0DB83}"/>
              </a:ext>
            </a:extLst>
          </p:cNvPr>
          <p:cNvSpPr txBox="1"/>
          <p:nvPr/>
        </p:nvSpPr>
        <p:spPr>
          <a:xfrm>
            <a:off x="3012722" y="3809915"/>
            <a:ext cx="3409261" cy="4483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2000" b="1" dirty="0">
                <a:solidFill>
                  <a:srgbClr val="FF0000"/>
                </a:solidFill>
              </a:rPr>
              <a:t>Never use this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8754C-4517-596A-1B8B-B63F3A83DA38}"/>
              </a:ext>
            </a:extLst>
          </p:cNvPr>
          <p:cNvSpPr txBox="1"/>
          <p:nvPr/>
        </p:nvSpPr>
        <p:spPr>
          <a:xfrm>
            <a:off x="2848778" y="2410323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Johnsmith</a:t>
            </a:r>
            <a:endParaRPr lang="en-A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5E35F-92C2-4F05-D7FE-DEFE191765D3}"/>
              </a:ext>
            </a:extLst>
          </p:cNvPr>
          <p:cNvSpPr txBox="1"/>
          <p:nvPr/>
        </p:nvSpPr>
        <p:spPr>
          <a:xfrm>
            <a:off x="3098273" y="4259018"/>
            <a:ext cx="3409261" cy="4483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800" b="1" dirty="0">
                <a:solidFill>
                  <a:srgbClr val="FF0000"/>
                </a:solidFill>
              </a:rPr>
              <a:t>Breach status: Breached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9927D-BDE6-2851-B083-5CE0E52D5CB6}"/>
              </a:ext>
            </a:extLst>
          </p:cNvPr>
          <p:cNvSpPr txBox="1"/>
          <p:nvPr/>
        </p:nvSpPr>
        <p:spPr>
          <a:xfrm>
            <a:off x="2728514" y="4645672"/>
            <a:ext cx="397261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Password found in 233 known data breaches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DDC09-F7A6-3F70-3E89-FE1FE7C283EE}"/>
              </a:ext>
            </a:extLst>
          </p:cNvPr>
          <p:cNvSpPr txBox="1"/>
          <p:nvPr/>
        </p:nvSpPr>
        <p:spPr>
          <a:xfrm>
            <a:off x="997436" y="5168458"/>
            <a:ext cx="2163992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Required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3E461-106D-883F-C616-D95823182759}"/>
              </a:ext>
            </a:extLst>
          </p:cNvPr>
          <p:cNvSpPr txBox="1"/>
          <p:nvPr/>
        </p:nvSpPr>
        <p:spPr>
          <a:xfrm>
            <a:off x="3610272" y="5180953"/>
            <a:ext cx="1628376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Major weakness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BA7E2-CBBC-B8DD-EADA-FA5DE6F1BA24}"/>
              </a:ext>
            </a:extLst>
          </p:cNvPr>
          <p:cNvSpPr txBox="1"/>
          <p:nvPr/>
        </p:nvSpPr>
        <p:spPr>
          <a:xfrm>
            <a:off x="6039973" y="5222426"/>
            <a:ext cx="1628376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05C76-BB7D-3196-38FB-A0DD3BE03544}"/>
              </a:ext>
            </a:extLst>
          </p:cNvPr>
          <p:cNvSpPr txBox="1"/>
          <p:nvPr/>
        </p:nvSpPr>
        <p:spPr>
          <a:xfrm>
            <a:off x="1014808" y="5691769"/>
            <a:ext cx="2073946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No required components missing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50872-FB08-47ED-82DF-36FA8D033CC2}"/>
              </a:ext>
            </a:extLst>
          </p:cNvPr>
          <p:cNvSpPr txBox="1"/>
          <p:nvPr/>
        </p:nvSpPr>
        <p:spPr>
          <a:xfrm>
            <a:off x="3673954" y="5709605"/>
            <a:ext cx="139110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Include one number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0CB2F-98B1-F31A-A9D0-E8D92D23C24F}"/>
              </a:ext>
            </a:extLst>
          </p:cNvPr>
          <p:cNvSpPr txBox="1"/>
          <p:nvPr/>
        </p:nvSpPr>
        <p:spPr>
          <a:xfrm>
            <a:off x="5851078" y="5699821"/>
            <a:ext cx="2029633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Consider using more characters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6B164-45CF-BBED-5D3D-2D94DAFA2D98}"/>
              </a:ext>
            </a:extLst>
          </p:cNvPr>
          <p:cNvSpPr txBox="1"/>
          <p:nvPr/>
        </p:nvSpPr>
        <p:spPr>
          <a:xfrm>
            <a:off x="5851078" y="5898466"/>
            <a:ext cx="2029633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Include one special character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1CBE40-9827-BAA8-1041-5D1FF11BDA7D}"/>
              </a:ext>
            </a:extLst>
          </p:cNvPr>
          <p:cNvSpPr txBox="1"/>
          <p:nvPr/>
        </p:nvSpPr>
        <p:spPr>
          <a:xfrm>
            <a:off x="8129338" y="1524339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200572-25FD-032C-A4AB-9ADAE970AADE}"/>
              </a:ext>
            </a:extLst>
          </p:cNvPr>
          <p:cNvSpPr/>
          <p:nvPr/>
        </p:nvSpPr>
        <p:spPr>
          <a:xfrm>
            <a:off x="1272161" y="5021678"/>
            <a:ext cx="6229713" cy="1124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: Rounded Corners 20">
            <a:extLst>
              <a:ext uri="{FF2B5EF4-FFF2-40B4-BE49-F238E27FC236}">
                <a16:creationId xmlns:a16="http://schemas.microsoft.com/office/drawing/2014/main" id="{31786FE1-9080-41C6-0F17-7D707278AB47}"/>
              </a:ext>
            </a:extLst>
          </p:cNvPr>
          <p:cNvSpPr/>
          <p:nvPr/>
        </p:nvSpPr>
        <p:spPr>
          <a:xfrm>
            <a:off x="6334251" y="1503137"/>
            <a:ext cx="950327" cy="1727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1142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Top Corners Rounded 5">
            <a:extLst>
              <a:ext uri="{FF2B5EF4-FFF2-40B4-BE49-F238E27FC236}">
                <a16:creationId xmlns:a16="http://schemas.microsoft.com/office/drawing/2014/main" id="{F5DDDB48-1CBC-7FAD-1DF1-50C60E73990E}"/>
              </a:ext>
            </a:extLst>
          </p:cNvPr>
          <p:cNvSpPr/>
          <p:nvPr/>
        </p:nvSpPr>
        <p:spPr>
          <a:xfrm>
            <a:off x="4509620" y="925214"/>
            <a:ext cx="2735041" cy="26536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A13-8710-EFED-1FEE-62CE884C288D}"/>
              </a:ext>
            </a:extLst>
          </p:cNvPr>
          <p:cNvSpPr/>
          <p:nvPr/>
        </p:nvSpPr>
        <p:spPr>
          <a:xfrm>
            <a:off x="4509620" y="1190575"/>
            <a:ext cx="2735041" cy="2009825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35E79-2709-0BED-9075-F0B3BE6030E6}"/>
              </a:ext>
            </a:extLst>
          </p:cNvPr>
          <p:cNvSpPr/>
          <p:nvPr/>
        </p:nvSpPr>
        <p:spPr>
          <a:xfrm>
            <a:off x="954067" y="1265692"/>
            <a:ext cx="2999368" cy="2418802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Top Corners Rounded 5">
            <a:extLst>
              <a:ext uri="{FF2B5EF4-FFF2-40B4-BE49-F238E27FC236}">
                <a16:creationId xmlns:a16="http://schemas.microsoft.com/office/drawing/2014/main" id="{4C13B929-6DF4-A89C-2A38-B3CAD4D979D7}"/>
              </a:ext>
            </a:extLst>
          </p:cNvPr>
          <p:cNvSpPr/>
          <p:nvPr/>
        </p:nvSpPr>
        <p:spPr>
          <a:xfrm>
            <a:off x="954067" y="1000331"/>
            <a:ext cx="2999368" cy="26536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C6B05-F615-09F8-E155-C5033424F5D7}"/>
              </a:ext>
            </a:extLst>
          </p:cNvPr>
          <p:cNvGrpSpPr/>
          <p:nvPr/>
        </p:nvGrpSpPr>
        <p:grpSpPr>
          <a:xfrm>
            <a:off x="1051431" y="1057895"/>
            <a:ext cx="660827" cy="150232"/>
            <a:chOff x="1155221" y="1274905"/>
            <a:chExt cx="740428" cy="1752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C97F45-E910-46F2-49CF-3FCC2953A30F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0148F8-577E-D632-C4F6-1D853444F5DC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6DD867-EC4C-4F2A-AA96-41971EC95AC5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75336A-2DCF-44FF-8A46-C9E2C2950DB0}"/>
              </a:ext>
            </a:extLst>
          </p:cNvPr>
          <p:cNvGrpSpPr/>
          <p:nvPr/>
        </p:nvGrpSpPr>
        <p:grpSpPr>
          <a:xfrm>
            <a:off x="4606984" y="982778"/>
            <a:ext cx="660827" cy="150232"/>
            <a:chOff x="1155221" y="1274905"/>
            <a:chExt cx="740428" cy="17527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886480C-27D7-81C4-2A88-1AE81A605458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F92B86D-5C1A-9EBE-DC1D-FAE2FDED8C0E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0CC1C31-1AA7-0FAB-BDEF-7B18833A4654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Rectangle: Rounded Corners 66">
            <a:extLst>
              <a:ext uri="{FF2B5EF4-FFF2-40B4-BE49-F238E27FC236}">
                <a16:creationId xmlns:a16="http://schemas.microsoft.com/office/drawing/2014/main" id="{045FDF59-C6DA-74D4-49BB-0CCD8D715AC1}"/>
              </a:ext>
            </a:extLst>
          </p:cNvPr>
          <p:cNvSpPr/>
          <p:nvPr/>
        </p:nvSpPr>
        <p:spPr>
          <a:xfrm>
            <a:off x="8130881" y="3332345"/>
            <a:ext cx="1452245" cy="266957"/>
          </a:xfrm>
          <a:prstGeom prst="roundRect">
            <a:avLst>
              <a:gd name="adj" fmla="val 17888"/>
            </a:avLst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1575-A89E-8779-7C7D-BCFF2CA9368F}"/>
              </a:ext>
            </a:extLst>
          </p:cNvPr>
          <p:cNvSpPr txBox="1"/>
          <p:nvPr/>
        </p:nvSpPr>
        <p:spPr>
          <a:xfrm>
            <a:off x="8130880" y="2017560"/>
            <a:ext cx="1452245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2" name="Rectangle: Rounded Corners 20">
            <a:extLst>
              <a:ext uri="{FF2B5EF4-FFF2-40B4-BE49-F238E27FC236}">
                <a16:creationId xmlns:a16="http://schemas.microsoft.com/office/drawing/2014/main" id="{4CBA8BBF-9B28-9AF2-D84B-3A01B919D547}"/>
              </a:ext>
            </a:extLst>
          </p:cNvPr>
          <p:cNvSpPr/>
          <p:nvPr/>
        </p:nvSpPr>
        <p:spPr>
          <a:xfrm>
            <a:off x="8130881" y="2866006"/>
            <a:ext cx="1452245" cy="2669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FD4038-8FC2-42B7-A123-8B5D18E02AFE}"/>
              </a:ext>
            </a:extLst>
          </p:cNvPr>
          <p:cNvSpPr/>
          <p:nvPr/>
        </p:nvSpPr>
        <p:spPr>
          <a:xfrm>
            <a:off x="8160638" y="4093429"/>
            <a:ext cx="156425" cy="156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1F710-6379-2690-017A-0F85B06AB661}"/>
              </a:ext>
            </a:extLst>
          </p:cNvPr>
          <p:cNvSpPr/>
          <p:nvPr/>
        </p:nvSpPr>
        <p:spPr>
          <a:xfrm>
            <a:off x="8160638" y="3800856"/>
            <a:ext cx="156425" cy="156425"/>
          </a:xfrm>
          <a:prstGeom prst="ellipse">
            <a:avLst/>
          </a:prstGeom>
          <a:solidFill>
            <a:srgbClr val="008AFF"/>
          </a:solidFill>
          <a:ln w="9525">
            <a:solidFill>
              <a:srgbClr val="00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3E5B19-F0D7-9795-5113-2E63CD543862}"/>
              </a:ext>
            </a:extLst>
          </p:cNvPr>
          <p:cNvSpPr/>
          <p:nvPr/>
        </p:nvSpPr>
        <p:spPr>
          <a:xfrm>
            <a:off x="8206703" y="3846921"/>
            <a:ext cx="64294" cy="642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6CA146-D8DA-684E-7540-E128B5019913}"/>
              </a:ext>
            </a:extLst>
          </p:cNvPr>
          <p:cNvGrpSpPr/>
          <p:nvPr/>
        </p:nvGrpSpPr>
        <p:grpSpPr>
          <a:xfrm>
            <a:off x="9353553" y="3358547"/>
            <a:ext cx="201731" cy="214552"/>
            <a:chOff x="9144000" y="2275447"/>
            <a:chExt cx="292280" cy="266957"/>
          </a:xfrm>
          <a:solidFill>
            <a:srgbClr val="008AFF"/>
          </a:solidFill>
        </p:grpSpPr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DF623DAA-D922-A413-853F-08EBD9EE2238}"/>
                </a:ext>
              </a:extLst>
            </p:cNvPr>
            <p:cNvSpPr/>
            <p:nvPr/>
          </p:nvSpPr>
          <p:spPr>
            <a:xfrm>
              <a:off x="9144000" y="2275447"/>
              <a:ext cx="292280" cy="266957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2B8178-629F-BEA2-207E-DBEBD6125A9E}"/>
                </a:ext>
              </a:extLst>
            </p:cNvPr>
            <p:cNvGrpSpPr/>
            <p:nvPr/>
          </p:nvGrpSpPr>
          <p:grpSpPr>
            <a:xfrm>
              <a:off x="9222582" y="2387628"/>
              <a:ext cx="138908" cy="63097"/>
              <a:chOff x="9986961" y="4625578"/>
              <a:chExt cx="233364" cy="116682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A2811B-8E23-8F19-8057-130CC4FCEBEB}"/>
                  </a:ext>
                </a:extLst>
              </p:cNvPr>
              <p:cNvCxnSpPr/>
              <p:nvPr/>
            </p:nvCxnSpPr>
            <p:spPr>
              <a:xfrm>
                <a:off x="9986961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1060206-4C86-1682-2AEF-FC889737C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03643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E1620D-2876-1FB3-524D-39F471F9DD2E}"/>
              </a:ext>
            </a:extLst>
          </p:cNvPr>
          <p:cNvSpPr txBox="1"/>
          <p:nvPr/>
        </p:nvSpPr>
        <p:spPr>
          <a:xfrm>
            <a:off x="8130881" y="4420861"/>
            <a:ext cx="1452244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u="sng">
                <a:solidFill>
                  <a:srgbClr val="0000FF"/>
                </a:solidFill>
              </a:rPr>
              <a:t>Hyperlink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C9A51-265A-B6C0-9933-4C439CF799D0}"/>
              </a:ext>
            </a:extLst>
          </p:cNvPr>
          <p:cNvCxnSpPr>
            <a:cxnSpLocks/>
          </p:cNvCxnSpPr>
          <p:nvPr/>
        </p:nvCxnSpPr>
        <p:spPr>
          <a:xfrm>
            <a:off x="9884702" y="4596651"/>
            <a:ext cx="1406392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4C8D20-6960-9F4F-FD1B-2849A9FCBC59}"/>
              </a:ext>
            </a:extLst>
          </p:cNvPr>
          <p:cNvSpPr/>
          <p:nvPr/>
        </p:nvSpPr>
        <p:spPr>
          <a:xfrm>
            <a:off x="10205492" y="452605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76">
            <a:extLst>
              <a:ext uri="{FF2B5EF4-FFF2-40B4-BE49-F238E27FC236}">
                <a16:creationId xmlns:a16="http://schemas.microsoft.com/office/drawing/2014/main" id="{EA9A46A7-EA78-FCC1-C48C-AB68870A5FA5}"/>
              </a:ext>
            </a:extLst>
          </p:cNvPr>
          <p:cNvSpPr/>
          <p:nvPr/>
        </p:nvSpPr>
        <p:spPr>
          <a:xfrm>
            <a:off x="8160638" y="5360926"/>
            <a:ext cx="3157419" cy="917278"/>
          </a:xfrm>
          <a:prstGeom prst="roundRect">
            <a:avLst>
              <a:gd name="adj" fmla="val 8360"/>
            </a:avLst>
          </a:prstGeom>
          <a:solidFill>
            <a:srgbClr val="ECECE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B87027-6785-272A-EBA6-FBC639ACD629}"/>
              </a:ext>
            </a:extLst>
          </p:cNvPr>
          <p:cNvSpPr txBox="1"/>
          <p:nvPr/>
        </p:nvSpPr>
        <p:spPr>
          <a:xfrm>
            <a:off x="8317062" y="5083927"/>
            <a:ext cx="1266063" cy="276999"/>
          </a:xfrm>
          <a:prstGeom prst="rect">
            <a:avLst/>
          </a:prstGeom>
          <a:solidFill>
            <a:srgbClr val="ECEC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Label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B1B7D4-EC9F-7F20-64DB-78D02DA923F4}"/>
              </a:ext>
            </a:extLst>
          </p:cNvPr>
          <p:cNvSpPr/>
          <p:nvPr/>
        </p:nvSpPr>
        <p:spPr>
          <a:xfrm>
            <a:off x="9838850" y="2017560"/>
            <a:ext cx="1452245" cy="15817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E70AD-EB22-BD61-40E2-C035B354D38B}"/>
              </a:ext>
            </a:extLst>
          </p:cNvPr>
          <p:cNvSpPr/>
          <p:nvPr/>
        </p:nvSpPr>
        <p:spPr>
          <a:xfrm>
            <a:off x="9837420" y="3761782"/>
            <a:ext cx="1185226" cy="26695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DDC78-B473-419B-3B4A-79A4A10F41A8}"/>
              </a:ext>
            </a:extLst>
          </p:cNvPr>
          <p:cNvSpPr txBox="1"/>
          <p:nvPr/>
        </p:nvSpPr>
        <p:spPr>
          <a:xfrm>
            <a:off x="9838849" y="1556428"/>
            <a:ext cx="1452245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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8A8951-BC33-AD31-1D1C-BC1C9C2D8E60}"/>
              </a:ext>
            </a:extLst>
          </p:cNvPr>
          <p:cNvGrpSpPr/>
          <p:nvPr/>
        </p:nvGrpSpPr>
        <p:grpSpPr>
          <a:xfrm>
            <a:off x="8425282" y="3800855"/>
            <a:ext cx="153667" cy="153667"/>
            <a:chOff x="8769116" y="3800855"/>
            <a:chExt cx="184514" cy="184514"/>
          </a:xfrm>
        </p:grpSpPr>
        <p:sp>
          <p:nvSpPr>
            <p:cNvPr id="30" name="Rectangle: Rounded Corners 60">
              <a:extLst>
                <a:ext uri="{FF2B5EF4-FFF2-40B4-BE49-F238E27FC236}">
                  <a16:creationId xmlns:a16="http://schemas.microsoft.com/office/drawing/2014/main" id="{D1BEDFC9-9020-2F75-2245-DC587E4617CD}"/>
                </a:ext>
              </a:extLst>
            </p:cNvPr>
            <p:cNvSpPr/>
            <p:nvPr/>
          </p:nvSpPr>
          <p:spPr>
            <a:xfrm>
              <a:off x="8769116" y="3800855"/>
              <a:ext cx="184514" cy="184514"/>
            </a:xfrm>
            <a:prstGeom prst="roundRect">
              <a:avLst>
                <a:gd name="adj" fmla="val 23120"/>
              </a:avLst>
            </a:prstGeom>
            <a:solidFill>
              <a:srgbClr val="008AFF"/>
            </a:solidFill>
            <a:ln w="9525">
              <a:solidFill>
                <a:srgbClr val="008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D0409F-5A42-D3A0-62D6-C472B6B4B834}"/>
                </a:ext>
              </a:extLst>
            </p:cNvPr>
            <p:cNvGrpSpPr/>
            <p:nvPr/>
          </p:nvGrpSpPr>
          <p:grpSpPr>
            <a:xfrm>
              <a:off x="8803660" y="3836873"/>
              <a:ext cx="113080" cy="104020"/>
              <a:chOff x="4023360" y="407326"/>
              <a:chExt cx="219894" cy="20227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90D8D8-1891-1E77-D388-D45BF8B0F922}"/>
                  </a:ext>
                </a:extLst>
              </p:cNvPr>
              <p:cNvCxnSpPr/>
              <p:nvPr/>
            </p:nvCxnSpPr>
            <p:spPr>
              <a:xfrm>
                <a:off x="4023360" y="518160"/>
                <a:ext cx="68580" cy="9144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D02965-7FF3-9081-65EE-EDE61F2A966B}"/>
                  </a:ext>
                </a:extLst>
              </p:cNvPr>
              <p:cNvCxnSpPr/>
              <p:nvPr/>
            </p:nvCxnSpPr>
            <p:spPr>
              <a:xfrm flipV="1">
                <a:off x="4093235" y="407326"/>
                <a:ext cx="150019" cy="200024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: Rounded Corners 82">
            <a:extLst>
              <a:ext uri="{FF2B5EF4-FFF2-40B4-BE49-F238E27FC236}">
                <a16:creationId xmlns:a16="http://schemas.microsoft.com/office/drawing/2014/main" id="{9054909D-A77E-FE1F-FD7E-1E00AEA37F43}"/>
              </a:ext>
            </a:extLst>
          </p:cNvPr>
          <p:cNvSpPr/>
          <p:nvPr/>
        </p:nvSpPr>
        <p:spPr>
          <a:xfrm>
            <a:off x="8425282" y="4096186"/>
            <a:ext cx="153667" cy="153667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51D69C-E06F-7668-741B-D1915182153C}"/>
              </a:ext>
            </a:extLst>
          </p:cNvPr>
          <p:cNvGrpSpPr/>
          <p:nvPr/>
        </p:nvGrpSpPr>
        <p:grpSpPr>
          <a:xfrm>
            <a:off x="11072812" y="3777291"/>
            <a:ext cx="165121" cy="266209"/>
            <a:chOff x="11072812" y="3777291"/>
            <a:chExt cx="165121" cy="2662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57684F-E0C4-999A-9212-6184F0AF32F4}"/>
                </a:ext>
              </a:extLst>
            </p:cNvPr>
            <p:cNvGrpSpPr/>
            <p:nvPr/>
          </p:nvGrpSpPr>
          <p:grpSpPr>
            <a:xfrm>
              <a:off x="11072812" y="3777291"/>
              <a:ext cx="165121" cy="266209"/>
              <a:chOff x="11072812" y="3777291"/>
              <a:chExt cx="165121" cy="266209"/>
            </a:xfrm>
          </p:grpSpPr>
          <p:sp>
            <p:nvSpPr>
              <p:cNvPr id="44" name="Rectangle: Top Corners Rounded 55">
                <a:extLst>
                  <a:ext uri="{FF2B5EF4-FFF2-40B4-BE49-F238E27FC236}">
                    <a16:creationId xmlns:a16="http://schemas.microsoft.com/office/drawing/2014/main" id="{A73FE28E-E605-02AA-ABD3-F26619F925D8}"/>
                  </a:ext>
                </a:extLst>
              </p:cNvPr>
              <p:cNvSpPr/>
              <p:nvPr/>
            </p:nvSpPr>
            <p:spPr>
              <a:xfrm>
                <a:off x="11072812" y="3777291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Rectangle: Top Corners Rounded 89">
                <a:extLst>
                  <a:ext uri="{FF2B5EF4-FFF2-40B4-BE49-F238E27FC236}">
                    <a16:creationId xmlns:a16="http://schemas.microsoft.com/office/drawing/2014/main" id="{1FC584AA-8A7F-C87F-0691-02BFE9748332}"/>
                  </a:ext>
                </a:extLst>
              </p:cNvPr>
              <p:cNvSpPr/>
              <p:nvPr/>
            </p:nvSpPr>
            <p:spPr>
              <a:xfrm rot="10800000">
                <a:off x="11072812" y="3920500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600F82-651D-99A9-3C59-0F70B04F72AF}"/>
                </a:ext>
              </a:extLst>
            </p:cNvPr>
            <p:cNvGrpSpPr/>
            <p:nvPr/>
          </p:nvGrpSpPr>
          <p:grpSpPr>
            <a:xfrm>
              <a:off x="11117563" y="3819649"/>
              <a:ext cx="75619" cy="181493"/>
              <a:chOff x="11117563" y="3819649"/>
              <a:chExt cx="75619" cy="18149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6AED60F-4AF2-CAA3-7FCF-F96DD2F7D8B7}"/>
                  </a:ext>
                </a:extLst>
              </p:cNvPr>
              <p:cNvGrpSpPr/>
              <p:nvPr/>
            </p:nvGrpSpPr>
            <p:grpSpPr>
              <a:xfrm>
                <a:off x="11117563" y="3819649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B4C4E2D-A01A-D132-87C9-B91E910331FD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7E7EFE9-B99C-5C55-1FCC-35CD9183E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75DA718-80D7-B4D5-D1F9-552FC6B0A059}"/>
                  </a:ext>
                </a:extLst>
              </p:cNvPr>
              <p:cNvGrpSpPr/>
              <p:nvPr/>
            </p:nvGrpSpPr>
            <p:grpSpPr>
              <a:xfrm rot="10800000">
                <a:off x="11117564" y="3962857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8DCCC75-9B4C-C896-911F-B0F64C238059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1929A0-B31F-62A7-0D44-A156BFFA9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8E5B46-5AEB-1E04-97F4-C8DE6801C7F8}"/>
              </a:ext>
            </a:extLst>
          </p:cNvPr>
          <p:cNvSpPr txBox="1"/>
          <p:nvPr/>
        </p:nvSpPr>
        <p:spPr>
          <a:xfrm>
            <a:off x="1971251" y="1283027"/>
            <a:ext cx="1131518" cy="265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Version 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77DEE-3F28-13A1-4D91-AD8D6B61C7EB}"/>
              </a:ext>
            </a:extLst>
          </p:cNvPr>
          <p:cNvSpPr/>
          <p:nvPr/>
        </p:nvSpPr>
        <p:spPr>
          <a:xfrm>
            <a:off x="8130881" y="2465566"/>
            <a:ext cx="1452244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1FF350-BE62-F4AC-274B-EC433BBBE55E}"/>
              </a:ext>
            </a:extLst>
          </p:cNvPr>
          <p:cNvSpPr txBox="1"/>
          <p:nvPr/>
        </p:nvSpPr>
        <p:spPr>
          <a:xfrm>
            <a:off x="8132598" y="1661875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D398EB-F9EA-DAD8-88B3-744518274AE6}"/>
              </a:ext>
            </a:extLst>
          </p:cNvPr>
          <p:cNvSpPr txBox="1"/>
          <p:nvPr/>
        </p:nvSpPr>
        <p:spPr>
          <a:xfrm>
            <a:off x="1712258" y="1443292"/>
            <a:ext cx="164950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Created by Cruz Leung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D4A9D3-336C-FA78-5470-3706859F8D3D}"/>
              </a:ext>
            </a:extLst>
          </p:cNvPr>
          <p:cNvSpPr txBox="1"/>
          <p:nvPr/>
        </p:nvSpPr>
        <p:spPr>
          <a:xfrm>
            <a:off x="4871962" y="1238005"/>
            <a:ext cx="3409261" cy="459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b="1" dirty="0">
                <a:solidFill>
                  <a:schemeClr val="tx1"/>
                </a:solidFill>
              </a:rPr>
              <a:t>Generate Password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CCB995-3B79-8526-04E9-7DC27A207203}"/>
              </a:ext>
            </a:extLst>
          </p:cNvPr>
          <p:cNvSpPr txBox="1"/>
          <p:nvPr/>
        </p:nvSpPr>
        <p:spPr>
          <a:xfrm>
            <a:off x="954066" y="2093110"/>
            <a:ext cx="3107053" cy="10125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Enter a password in the input box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Click “Check”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Follow the feedback to improve your password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Generate your own secure password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93E4D6-BAE6-BD0E-1146-3A04603D25FB}"/>
              </a:ext>
            </a:extLst>
          </p:cNvPr>
          <p:cNvSpPr txBox="1"/>
          <p:nvPr/>
        </p:nvSpPr>
        <p:spPr>
          <a:xfrm>
            <a:off x="1129648" y="3093985"/>
            <a:ext cx="3221948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This app does not share or save you passwords</a:t>
            </a:r>
          </a:p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Breached data powered by </a:t>
            </a:r>
            <a:r>
              <a:rPr lang="en-AU" sz="1000" dirty="0" err="1">
                <a:solidFill>
                  <a:schemeClr val="tx1"/>
                </a:solidFill>
              </a:rPr>
              <a:t>HaveIbeenPwned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03EF18-A433-2A37-9859-645E4AC82371}"/>
              </a:ext>
            </a:extLst>
          </p:cNvPr>
          <p:cNvSpPr txBox="1"/>
          <p:nvPr/>
        </p:nvSpPr>
        <p:spPr>
          <a:xfrm>
            <a:off x="2126392" y="100968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3B1CF7-D211-6637-67FF-BB0C460FFD33}"/>
              </a:ext>
            </a:extLst>
          </p:cNvPr>
          <p:cNvSpPr txBox="1"/>
          <p:nvPr/>
        </p:nvSpPr>
        <p:spPr>
          <a:xfrm>
            <a:off x="5326718" y="925214"/>
            <a:ext cx="153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Segoe UI" panose="020B0502040204020203" pitchFamily="34" charset="0"/>
                <a:cs typeface="Segoe UI" panose="020B0502040204020203" pitchFamily="34" charset="0"/>
              </a:rPr>
              <a:t>Password Generator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101719-C2BD-5FB8-9264-F4C6C2D41156}"/>
              </a:ext>
            </a:extLst>
          </p:cNvPr>
          <p:cNvSpPr txBox="1"/>
          <p:nvPr/>
        </p:nvSpPr>
        <p:spPr>
          <a:xfrm>
            <a:off x="1929455" y="1863416"/>
            <a:ext cx="3409261" cy="9493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b="1" dirty="0">
                <a:solidFill>
                  <a:schemeClr val="tx1"/>
                </a:solidFill>
              </a:rPr>
              <a:t>How to use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99A60CB-5429-5FC7-C1F4-7E9918C32190}"/>
              </a:ext>
            </a:extLst>
          </p:cNvPr>
          <p:cNvSpPr/>
          <p:nvPr/>
        </p:nvSpPr>
        <p:spPr>
          <a:xfrm>
            <a:off x="4763418" y="1686200"/>
            <a:ext cx="2158857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Rectangle: Rounded Corners 20">
            <a:extLst>
              <a:ext uri="{FF2B5EF4-FFF2-40B4-BE49-F238E27FC236}">
                <a16:creationId xmlns:a16="http://schemas.microsoft.com/office/drawing/2014/main" id="{44A2EE59-96DF-A7DE-1E0D-AF65A891A8DC}"/>
              </a:ext>
            </a:extLst>
          </p:cNvPr>
          <p:cNvSpPr/>
          <p:nvPr/>
        </p:nvSpPr>
        <p:spPr>
          <a:xfrm>
            <a:off x="5036507" y="2106047"/>
            <a:ext cx="1618801" cy="2045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to clipboard</a:t>
            </a:r>
          </a:p>
        </p:txBody>
      </p:sp>
      <p:sp>
        <p:nvSpPr>
          <p:cNvPr id="107" name="Rectangle: Rounded Corners 20">
            <a:extLst>
              <a:ext uri="{FF2B5EF4-FFF2-40B4-BE49-F238E27FC236}">
                <a16:creationId xmlns:a16="http://schemas.microsoft.com/office/drawing/2014/main" id="{73841069-DAF7-F211-A61A-C95C9B5F0691}"/>
              </a:ext>
            </a:extLst>
          </p:cNvPr>
          <p:cNvSpPr/>
          <p:nvPr/>
        </p:nvSpPr>
        <p:spPr>
          <a:xfrm>
            <a:off x="4866395" y="2448646"/>
            <a:ext cx="1969026" cy="2045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Password</a:t>
            </a:r>
          </a:p>
        </p:txBody>
      </p:sp>
    </p:spTree>
    <p:extLst>
      <p:ext uri="{BB962C8B-B14F-4D97-AF65-F5344CB8AC3E}">
        <p14:creationId xmlns:p14="http://schemas.microsoft.com/office/powerpoint/2010/main" val="36803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Segoe UI</vt:lpstr>
      <vt:lpstr>Dosis</vt:lpstr>
      <vt:lpstr>Wingdings</vt:lpstr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2022-08-05T04:06:28Z</dcterms:created>
  <dcterms:modified xsi:type="dcterms:W3CDTF">2025-06-21T03:58:22Z</dcterms:modified>
</cp:coreProperties>
</file>