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5245"/>
            <a:ext cx="12192000" cy="6128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Atividades do desafio 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Suplemento 2">
                <a:extLst>
                  <a:ext uri="{FF2B5EF4-FFF2-40B4-BE49-F238E27FC236}">
                    <a16:creationId xmlns:a16="http://schemas.microsoft.com/office/drawing/2014/main" id="{1097F75A-CAB1-19D8-0930-A8D87A0178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883980"/>
                  </p:ext>
                </p:extLst>
              </p:nvPr>
            </p:nvGraphicFramePr>
            <p:xfrm>
              <a:off x="333286" y="1077355"/>
              <a:ext cx="11468456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Suplemento 2">
                <a:extLst>
                  <a:ext uri="{FF2B5EF4-FFF2-40B4-BE49-F238E27FC236}">
                    <a16:creationId xmlns:a16="http://schemas.microsoft.com/office/drawing/2014/main" id="{1097F75A-CAB1-19D8-0930-A8D87A0178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286" y="1077355"/>
                <a:ext cx="11468456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277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1B686A86-7C42-CA65-6E2E-70CF1370A6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955814"/>
                  </p:ext>
                </p:extLst>
              </p:nvPr>
            </p:nvGraphicFramePr>
            <p:xfrm>
              <a:off x="726393" y="1264777"/>
              <a:ext cx="10921525" cy="502172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1B686A86-7C42-CA65-6E2E-70CF1370A6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393" y="1264777"/>
                <a:ext cx="10921525" cy="502172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5897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bb66b3b-44b1-465d-a553-426636966ebf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zW7bOBB+FYOXXhxDsmRL6i11GmzQ7CKog+xhYRSUOJJZ0KJKUdl4A79QX2NfbIek5MSOnaRp0BbZHAxIw/H8fDPfkNQ1YbyuBF3+QRdA3pKTkvGMMql6PumT0gm9hEUUktwDLwy80ZBGwzGuykpzWdbk7TXRVBWgL3jdUGEsofCvWZ9QIc5oYd5yKmrokwpULUsq+D/glHFJqwZWfQJXlZCKGpNTTTUYs5eoju8Ygj8I0CPNNL+EKWTaSTN/nI+z0POAxWnqAeAjqtVOwUa2U8WYtu4nstSUl+jGyCI6ZKM4gTDIaECH8dijqZHXvCxEG/DNf8+XlQFHw5VO5ZXBI/2Mjo2l1QoTomMaxuPcC2N0jo7jNLCecy506zBdvr+qFGKFCDprh+ySlhkwYgFRULv8r8lhUSgoqG5f328sTqRoFjvkU9moDD5CbpdKzfUSfeS8RB/cgG/iPFMSy2JXelMqwEmPm7JF2TOvc/n3RAGWhRlBfx3vBEWFVNgz4k7IzxXVFIoFlJrcF8de3H7joKjK5stTuARxN5j1+t2lLoQLqrjrSxv4ExNqCbY2RjZyPDIdb9RuxdM+f2k47THoMaqpM9WmQg5LeS8o9xXnJePy+79f6x3AzFByL5Uz0dRITWCucydzqvQmr7sRhBF+vjVkWqCXlskvGdm24152km37zOwUj8c+y/MEWBQHXpSMcZyzB6f4j5iK+Mia7IlT8YfsJmYz6Z0hCrC1o/hP4CZF3Z2ElIqBeueod8RVdzYY9rei/+kpr2aPmR7P3x6uj70o82iEJyA/84EFcUyT6PU08qy8e7CHKw6/fgvvQ/3ntm+c+uM4D+N0NBwxbzz02CPG8Ouh8PVQ+N2HwlrgNFcblCULwOuueSgA747mT9h0lQuQQ33TmJtPF911Fpl9rOTC/q1N1RRjjcapxOqYLM9pKuATBLmX+WF+wIbh6CCkI/8gyZLkYMSCxI8jz48Cc+11AXuGqH/O8RjbEhJv9N3EONliZv14znblxEC3qOoaDp1eUNHYmz/aPOXaAXPtxKg39Pzw1GgaRpuf+Y+p0w70FpJZfMEyeqe5N+9ozbM3ZLVy5vZMp3VQL7u7/18H8z7JaDYHdmypdeS+YJ1oWLhCc7s11Bl6O2Fub1xUGEfd7ZTd2wdemiFgPOT62zfRp9B0J3n65CMv5npPp3fEsRvh5uc6s0QMj5AotKy7b2cOBiWFfeo4gGrCIOlWvzSglpiR1bip3cDkM1hXbbCjJgMTNBrjNcIlaFWbSWq+4qGIgQXnAyy/YbY8P6A2ujNell1ohhrfkbHtvD0pb/pBJSWlLWUHRjeCykYI7Nw5F0xB2XbqpsoDk9N4O5cFbla30nq0jWCPjVk7jldbnzD/A8S30p4cFgAA&quot;"/>
    <we:property name="creatorSessionId" value="&quot;c07bc928-152a-4001-850b-1e4dc1c87f6e&quot;"/>
    <we:property name="creatorTenantId" value="&quot;da49a844-e2e3-40af-86a6-c3819d704f49&quot;"/>
    <we:property name="creatorUserId" value="&quot;100320026497E9C5&quot;"/>
    <we:property name="datasetId" value="&quot;27d15344-4c0d-4b3d-bb30-40ebf163c0a6&quot;"/>
    <we:property name="embedUrl" value="&quot;/reportEmbed?reportId=f54ce1c4-6e98-4322-bf65-2b9404b5c276&amp;config=eyJjbHVzdGVyVXJsIjoiaHR0cHM6Ly9XQUJJLUJSQVpJTC1TT1VUSC1yZWRpcmVjdC5hbmFseXNpcy53aW5kb3dzLm5ldCIsImVtYmVkRmVhdHVyZXMiOnsidXNhZ2VNZXRyaWNzVk5leHQiOnRydWV9fQ%3D%3D&amp;disableSensitivityBanner=true&quot;"/>
    <we:property name="initialStateBookmark" value="&quot;H4sIAAAAAAAAA+1YzW7bOBB+FUOXXhxD8q/cm+Mk2CBJayRB9rAwCpocySxoUqWobLyBX2hfY19sh6Tk2K2SuG6ABmkvBj0cDWe++Wb4cx8wnmeCLD+QBQTvg1PJOCVM6UYUNAPphYcfP55djC7PPn0YXRyjWGWGK5kH7+8DQ3QK5obnBRHWBAr/mjYDIsSEpPZfQkQOzSADnStJBP8HvDJOGV3AqhnAXSaUJtbklSEGrNlbVMf/uHbU6uCKhBp+C1dAjZfSqJ/0aTcMgcWzWQiAQ1TLvYLzrFbFmnbLj5U0hEtcxsriWdSPk24867V7LOy3QxYzK0+4MKXKbHl8l2mMDmNeZhaVEbslkgILXAgacu/xffAHB000nS/P4RaElRzXz387NdEKkTLLG6K5R0QVmsK3il5+CYmbkoYbtIb+SnSJW3RXiGyZ07Ux9LRaAMVHFmurtuFPOf5ScNJg0GDEEG+qDCUYSeX+z9XfYw1oAXEKV801KGMUpUojh8QvhcvFf//mNcBMUZJzmYqS9Q8EvPZ45YJT0LamZp+RvI5qC8CasoMUkKD2IyRd5h3kkD8Qc3t0U9VMuxmcaLVwn5Wh2mSs0ThXmB0b5TWZCfgEnSSkUTc5YO1u76BLetHBkA6HBz3WGUbxIIwGHVtb3mEMqRn8OQcNzjyWEeOmxP5UbucjL1VEsZDPZKpKJzpqQdzIhiccLnpDROHaC9o858YDc+/FqNcOo+651Zyu8Ge1ct/YPNWgt1DM4QuuomvNvTskOafvgtXKm6taEHr2eaPJrJ162+wuq/5tB1mWsC1ZSugc2IkrrSO/P54aWPhEc7c15BRXO3XDsVpk6Efu3X/4d8albQJ2hcT4qR1K4YfKtLZ4msElT+fmEaZXhbOyituHATsV2DrCQiEyrzZoD4NWwo2qGkA1YZH0s18K0EuMyGk85K5l42mts9aqyUnLOo3GeI5wCZLltpPaowKKGDhwzmD5Hb3l5QF13k24lJVrtjR+IGLHvEdC3l4HlbRSLpUVGFULkoUQyNw5F0yDLJm6rfJM57SrXasUN6uNsHa20XnExrTsn+GAhmSAJ7GIRsA6cUyGg/3PWKM01ZCSauvZTv/30eKrzrKR7cYVsRy30pNClmfPcN/jz0t5hUNWULPPaSPjMJ4TbbbOG/iR0gz04dIhf8R1dczGg8Tx60Hdkqt2Ey5BX+7REnZBeeo6Y9yPWJIMgQ3iTjgY9sPuDleEn0uH5ispI5vPxgRRgK+SGu1BYYK6r5/DT4X8c3lM+qQb9xOkL96M8VYczzrh7za8T4ohXeDWuF/dveVz9O8ngpd9IqCiyLE0gXnm1ja/5/vJW0b217qeWuGAtFkvHkK3Q0mHtON+SGbuVvoUkQzcmZm62+ZOefGre35ShckzQmFCJNS8orhLIQMWPP2SYi8BgVsDneF48dpRv3zF+R9vDDl9oRYAAA==&quot;"/>
    <we:property name="isFiltersActionButtonVisible" value="true"/>
    <we:property name="isVisualContainerHeaderHidden" value="false"/>
    <we:property name="pageDisplayName" value="&quot;Página 1&quot;"/>
    <we:property name="pageName" value="&quot;c16f6c400ed8bb0ee400&quot;"/>
    <we:property name="reportEmbeddedTime" value="&quot;2024-07-11T00:45:58.272Z&quot;"/>
    <we:property name="reportName" value="&quot;Desafio 1 Data Analytics com PBI&quot;"/>
    <we:property name="reportState" value="&quot;CONNECTED&quot;"/>
    <we:property name="reportUrl" value="&quot;/groups/me/reports/f54ce1c4-6e98-4322-bf65-2b9404b5c276/c16f6c400ed8bb0ee400?bookmarkGuid=d5d43b1e-4b56-4a96-8168-aded0b45101b&amp;bookmarkUsage=1&amp;ctid=da49a844-e2e3-40af-86a6-c3819d704f49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722BF5C-EC88-4823-8EBC-DF2F74743FE7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f54ce1c4-6e98-4322-bf65-2b9404b5c276/8721b2576956503b5ad0?bookmarkGuid=8c6c840b-0259-47bc-a11b-e8585eb8d604&amp;bookmarkUsage=1&amp;ctid=da49a844-e2e3-40af-86a6-c3819d704f49&amp;fromEntryPoint=export&quot;"/>
    <we:property name="reportName" value="&quot;Desafio 1 Data Analytics com PBI&quot;"/>
    <we:property name="reportState" value="&quot;CONNECTED&quot;"/>
    <we:property name="embedUrl" value="&quot;/reportEmbed?reportId=f54ce1c4-6e98-4322-bf65-2b9404b5c276&amp;config=eyJjbHVzdGVyVXJsIjoiaHR0cHM6Ly9XQUJJLUJSQVpJTC1TT1VUSC1yZWRpcmVjdC5hbmFseXNpcy53aW5kb3dzLm5ldCIsImVtYmVkRmVhdHVyZXMiOnsidXNhZ2VNZXRyaWNzVk5leHQiOnRydWV9fQ%3D%3D&amp;disableSensitivityBanner=true&quot;"/>
    <we:property name="pageName" value="&quot;8721b2576956503b5ad0&quot;"/>
    <we:property name="pageDisplayName" value="&quot;Página 2&quot;"/>
    <we:property name="datasetId" value="&quot;27d15344-4c0d-4b3d-bb30-40ebf163c0a6&quot;"/>
    <we:property name="backgroundColor" value="&quot;#FFFFFF&quot;"/>
    <we:property name="bookmark" value="&quot;H4sIAAAAAAAAA+1W227bMAz9lUDPwSDfYrtvmdthA7ahWLa+DHmgLNpVoVqeLGfxivzQfmM/Nsl2u17TYsjQoFie5EOGOiSPaV4QLppaQvcRzpEckHcVFzlwpScemZJqAAOa0iKlMURJMqMMQ+Yza1W1EapqyMEFMaBLNCeiaUG6SBb8upwSkPIYSvdUgGxwSmrUjapAih84OFuT0S1upgTXtVQaXMiFAYMu7Mq622dLwXsV2BshN2KFC8zNgCax7zE/imdpNItowCLg1Lo1g0PP7F4XF7q/PlOVAVHZaxzmpUERegx8ipwmASZ+4Dm8ENKMLqw7WtfaZmdz7mpXnMxyLZW2VZOkz0JjM5C+IJmS7Xl/OrqBL1Src/yERW+qjDCdjVSICqpcuKJsbEGOtbLl6i2Zaiujux4+Vd8zjfZSTg7oZnrFY85X9t8WvU1iXpYaSzDj49E/YThZgMQBfdNWY3/oXb5LizSiKuXY/z+t+DykIW03Mtk2tuDIB3aZOmcqOwVtnOjYme2u64WNpDRH/brr23Eo9KUu/OmtbJ61BJvlpXCt89k1aY7KGejvXirLjTMlSe55HEKkbJb7uVU2o49q+nm19KUSppkslOQ70FMOmu+1bLZl63poxZMktGCxjyxPPZpAHgH+H0tPYmiPhTA7kFEtcP8n0EPZDjIqfMQ4htCpaJYwDh4N93wS7OyrsvdT4OGPh4OCkBcx+gUNMI0oDePEn+1565765j1hUrwVqEHnp917XKG8S+3Kftd0SegEtBhWyz6Nv0xv3JGvgpEbGR+6pdW5XeMznr+1AiYcJxwMDKHGVMi8UlvH57Yx/pLr8uHXz+aewux2fXx8K3vJJR6l97KTHHU07MJQAEsgDVngU0Zzj3Lsx+hWRRlcG6bWN7XT/24hvwFIjiw5Sw8AAA==&quot;"/>
    <we:property name="initialStateBookmark" value="&quot;H4sIAAAAAAAAA+1X227bMAz9lUDPwSDbuTh9S90MG3pFs/VlCAbaolMViuXJcpasyA/tN/Zjo2y36zUNhgwNiuUlMkWT55DHtHzNhCxyBcsTmCHbYx8zIRMQ2rQ81mZZbdw/PT08Hp4ffj0ZHo/IrHMrdVawvWtmwUzRXsiiBOVCkPHLpM1AqTOYuqsUVIFtlqMpdAZK/sDambasKXHVZrjIlTbgQo4tWHRh5+RO15TbexdQRkisnOMYE1tbw77vxX633xt0e10exF0QnNyK2qFC9qSLC12lj3RmQWaUxtm8QZB2vBh8joKHAYZ+4Dl7KpVtXOLlaJEbYkecl7mrSkRYp9pQuRSrWBgsatDXLNKqnFWr0T37WJcmwXNMq63MSrukSKnMIEukK8qKCnJmNJWr2ol0mVmzrMyX+ntkkJIKtsdX7VscQzGnu8n6EMRwOjU4Bdtcjv4JwtYYFNbW92XW9Ic/xjshSyGzqWr6/6cVn2oairoRqbKggqOo0UV6FuvoEox1oouvqLuuFxRJG4Fmf1m140CaG1347QdsXrUEq8mNcMn56o40G+XU8LcvlcnKbYVh4nkCOsjjXuInpOyYv6jp19XS50zaojXWSmxBTwkYsdOyWcfW9ZDEE4Y8jfs+xsnA4yEkXcD/Y2kjhLRMpd2CjHKJuz+BnmNbyyj1Eft96DgV9cJYgMc7Oz4JtvZW2fkp8PzLw5mCjkj76Kc8wEGX804/9Hs73rpNn7wNJsUHiQZMcrk8wjmqx9Bu9x9v3QC6ACPro2VF4y/pNYfj22DsHuMDd2h1bnfwNOtvpYSWwJYAC3WohgobZnrt+Fw3xt9yXY5//SyeKMx2j48vn8recokb6b1tko2O6rMwpBCHMOjEgc9jnnhcYDVG1yrK4sLGenFfO9XvroXNkL6A3UKXtsghwTPIsNJQXlOQWPnRIwyZcGqu1sb9H0mSa536AlRZZaWPYlblIDAyVrihf0119Ru7k56Y0A8AAA==&quot;"/>
    <we:property name="isFiltersActionButtonVisible" value="true"/>
    <we:property name="isVisualContainerHeaderHidden" value="false"/>
    <we:property name="reportEmbeddedTime" value="&quot;2024-07-11T00:49:23.797Z&quot;"/>
    <we:property name="creatorTenantId" value="&quot;da49a844-e2e3-40af-86a6-c3819d704f49&quot;"/>
    <we:property name="creatorUserId" value="&quot;100320026497E9C5&quot;"/>
    <we:property name="creatorSessionId" value="&quot;3f14ab7e-4d40-4a8e-a1bb-e61f44d5f69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11C2FF08-B5F7-4811-84B1-A69467A0F7D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723004F8-F121-44C8-AE93-E8914411E14B&quot;"/>
    <we:property name="reportUrl" value="&quot;/groups/me/reports/f54ce1c4-6e98-4322-bf65-2b9404b5c276/3d39d7ea5e5018e2a033?bookmarkGuid=6141c529-bfbe-4d86-8aaa-276d0d5e555e&amp;bookmarkUsage=1&amp;ctid=da49a844-e2e3-40af-86a6-c3819d704f49&amp;fromEntryPoint=export&quot;"/>
    <we:property name="reportName" value="&quot;Desafio 1 Data Analytics com PBI&quot;"/>
    <we:property name="reportState" value="&quot;CONNECTED&quot;"/>
    <we:property name="embedUrl" value="&quot;/reportEmbed?reportId=f54ce1c4-6e98-4322-bf65-2b9404b5c276&amp;config=eyJjbHVzdGVyVXJsIjoiaHR0cHM6Ly9XQUJJLUJSQVpJTC1TT1VUSC1yZWRpcmVjdC5hbmFseXNpcy53aW5kb3dzLm5ldCIsImVtYmVkRmVhdHVyZXMiOnsidXNhZ2VNZXRyaWNzVk5leHQiOnRydWV9fQ%3D%3D&amp;disableSensitivityBanner=true&quot;"/>
    <we:property name="pageName" value="&quot;3d39d7ea5e5018e2a033&quot;"/>
    <we:property name="pageDisplayName" value="&quot;Página 3&quot;"/>
    <we:property name="datasetId" value="&quot;27d15344-4c0d-4b3d-bb30-40ebf163c0a6&quot;"/>
    <we:property name="backgroundColor" value="&quot;#FFFFFF&quot;"/>
    <we:property name="bookmark" value="&quot;H4sIAAAAAAAAA+1VwW7bMAz9lUJnY5Dl2E5667wO2GUolm2XIQfaol0VimTIcpYsyL+PstN1yYoGA4IGA+aT9EiTj09P9pZJ1bUaNh9hieyafTBSVSCtu4pZxMwIxhORTcosq2ZZKjjnIklSitrWK2s6dr1lHlyD/qvqetChEoHfFhEDre+gCbsadIcRa9F11oBWP3BMppB3Pe4ihutWWweh5NyDx1B2Rem0DxTeJNQRKq9WOMfKj2gik5nMEVJMeTxFATwJad2YMDB7NiWUHtoX1nhQhtoETOYlxihkKtPJFLKMpxMe8Fppv08pN7fr1tF0NPOmDeLcyBWYCiUbRnDYjYy37KZpHDbg99vbg2Bhdb98Bp/b3lX4CeshZLzyG+pRK0M9VJBrR1LdOUtCDhFa1soP6Pve7HXhYXtvvxcOSUgZgOgX34Kgxjo6Zf0H5XOxmmOzRDPSOuSxIKRTptH78386is8jvVZhcQ/OB3+VD3SQQXZ6yTqJ7u1mUP6dco8WENER1Yuqvls8epQyHn5z4V70kf75VV7sQgjTXOSxLCWUGSR5Scv0pH1fww6F7Y2n4V+y5WWv0dUcNHZ/c40uy/eLUb67mlstT3M+eeWW0B7fttcz8ZM3RhMnZQqc55kAAdNqwoGX+X8Tn/Vf8G8ZohYYy5i+ZWI2y0RVJSCqUOrFCTyufWnXh1MMzxHyE/ejuMYACQAA&quot;"/>
    <we:property name="initialStateBookmark" value="&quot;H4sIAAAAAAAAA+1W72/aMBD9V5A/oyk/CIF+oxmTpq4tKlu/TGi6xEfqytiR4zAY4n/f2aFr6aqySaho0viC/e64e/f8HLJhXNSVhPUVLJCdsY+KiwK4Np2QdZlqwfPr64vL0c3Ft6vR5ZhgXVmhVc3ONsyCKdHeiroB6UoQ+HXWZSDlBEq3m4OsscsqNLVWIMUPbJMpZE2D2y7DVSW1AVdyasGiK7ukdNpT7/BdTB2hsGKJUyxsi8Y8HvIUIcEkCAcYQRC7tLpN8MxeTHGlfftMKwtCURuH8TTHECOe8KQ3gH4/SHqBw+dC2l1Kvh6vKkPT0czryqky4ktQBXLmRzBYt4w3bFSWBkuwu+14L5hp2SxewKe6MQXe4NyHlBV2TT3mQlEP4eTaklQTo0lIH6HlXFiPfmjUTpfAbe/098wgCckd0P3FNyOo1IaOV/5G+VisplguULW09nnMCKmFKuXu/B+P4nNLrxKY3YGxzl/5PR2kk51+pA1Hc772yr8X5sECUfcZ1ZOqvp09eJQy7p+4cCd6S//4Ks+2LoRJGqUhzznkfYjTnJbJQfu+hR0y3ShLw79my9Neo84UJNZ/c41Oy/eLErbuTLXkhzkfvHILqJ7ftrcz8aM3WhPHeQJBkPYjiGBQ9AII8vS/iY/6X/BvGWIeYchDepZFw2E/KooYosKVenUCiyub69X+FP7zFGELpNcWt9CNrSsocAIK/TRVS0igz6PDBMWden5t3PcnQX5sW9+CbHxXepNhvgeREbnEP8xvR93+BFDGTgSFCQAA&quot;"/>
    <we:property name="isFiltersActionButtonVisible" value="true"/>
    <we:property name="isVisualContainerHeaderHidden" value="false"/>
    <we:property name="reportEmbeddedTime" value="&quot;2024-07-11T00:50:53.584Z&quot;"/>
    <we:property name="creatorTenantId" value="&quot;da49a844-e2e3-40af-86a6-c3819d704f49&quot;"/>
    <we:property name="creatorUserId" value="&quot;100320026497E9C5&quot;"/>
    <we:property name="creatorSessionId" value="&quot;1fc963e1-4420-4c88-a36a-7162b2a7a25b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Atividades do desafio 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emanuel cruz</cp:lastModifiedBy>
  <cp:revision>4</cp:revision>
  <dcterms:created xsi:type="dcterms:W3CDTF">2018-06-07T21:39:02Z</dcterms:created>
  <dcterms:modified xsi:type="dcterms:W3CDTF">2024-07-16T00:18:29Z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