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0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5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94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6684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22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30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8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81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9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9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9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4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6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5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2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99B02-F031-4942-BD60-23007BE2A17C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0DD4-FE16-485B-9663-7190189C0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28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8067-2A80-47B8-9EE4-8D433E1D4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Shiny Web App: K-Means Clustering with Elbow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669EF-C6C1-4C01-8B6D-9215F0DA4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 224 </a:t>
            </a:r>
          </a:p>
          <a:p>
            <a:r>
              <a:rPr lang="en-US" dirty="0"/>
              <a:t>Jeffrey Cruz</a:t>
            </a:r>
          </a:p>
        </p:txBody>
      </p:sp>
    </p:spTree>
    <p:extLst>
      <p:ext uri="{BB962C8B-B14F-4D97-AF65-F5344CB8AC3E}">
        <p14:creationId xmlns:p14="http://schemas.microsoft.com/office/powerpoint/2010/main" val="296934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C4C25-3FD9-4EE8-8561-9DAA84B9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E790B-E8D5-44B9-8206-3AC19BC04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My app accepts a .csv file given by the user (must only contain numeric values. </a:t>
            </a:r>
            <a:r>
              <a:rPr lang="en-US" dirty="0" err="1"/>
              <a:t>NaN</a:t>
            </a:r>
            <a:r>
              <a:rPr lang="en-US" dirty="0"/>
              <a:t>/NA/Inf values are cleaned by the app, but it will return an error if there is non-numeric data)</a:t>
            </a:r>
          </a:p>
          <a:p>
            <a:r>
              <a:rPr lang="en-US" dirty="0"/>
              <a:t>The next tab allows the user to view the data to make sure it was loaded correctly</a:t>
            </a:r>
          </a:p>
          <a:p>
            <a:r>
              <a:rPr lang="en-US" dirty="0"/>
              <a:t>Then it plots an elbow test of the data to show the optimal number of clusters to use for K-Means clustering</a:t>
            </a:r>
          </a:p>
          <a:p>
            <a:r>
              <a:rPr lang="en-US" dirty="0"/>
              <a:t>Finally it does K-Means Clustering and shows the resulting plot. There is a slider to allow the user to change the number of clusters 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3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764E3F6-59F1-44FF-9EF2-8EF0BCA30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8DF1CE84-BC06-4E42-A5D4-7B92E327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743C7B8-BD05-4C16-9FC9-6B5C5BA3A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B9B529-EAD6-442A-92A1-6A496B932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0852E-CC1A-4406-B3AC-8FF8D529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/>
              <a:t>K-Means Clustering</a:t>
            </a:r>
            <a:endParaRPr lang="en-US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C0419FA5-A1B5-487F-92D4-03983819F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F8C60-C370-496E-904B-59C932C41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1700" dirty="0"/>
              <a:t>K-Means Clustering is an unsupervised learning algorithm</a:t>
            </a:r>
          </a:p>
          <a:p>
            <a:endParaRPr lang="en-US" sz="1700" dirty="0"/>
          </a:p>
          <a:p>
            <a:r>
              <a:rPr lang="en-US" sz="1700" dirty="0"/>
              <a:t>It breaks the data into a K number of clusters, and assigns each data point to one of the clusters.</a:t>
            </a:r>
          </a:p>
          <a:p>
            <a:endParaRPr lang="en-US" sz="1700" dirty="0"/>
          </a:p>
          <a:p>
            <a:r>
              <a:rPr lang="en-US" sz="1700" dirty="0"/>
              <a:t>It analyzes the data and creates K clusters by finding K centroids (the mean of each cluster)</a:t>
            </a:r>
          </a:p>
          <a:p>
            <a:endParaRPr lang="en-US" sz="1700" dirty="0"/>
          </a:p>
          <a:p>
            <a:r>
              <a:rPr lang="en-US" sz="1700" dirty="0"/>
              <a:t>It assigns data points to the cluster that is closest (Euclidean Distance) to it</a:t>
            </a:r>
          </a:p>
        </p:txBody>
      </p:sp>
      <p:pic>
        <p:nvPicPr>
          <p:cNvPr id="1026" name="Picture 2" descr="Image result for K means clustering">
            <a:extLst>
              <a:ext uri="{FF2B5EF4-FFF2-40B4-BE49-F238E27FC236}">
                <a16:creationId xmlns:a16="http://schemas.microsoft.com/office/drawing/2014/main" id="{27A890F9-4611-4029-AE21-7F8164C0F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091" y="2112240"/>
            <a:ext cx="3358478" cy="263352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80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7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Rectangle 7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A4DBD-1295-40EA-87BF-81034609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Elbow Test</a:t>
            </a:r>
          </a:p>
        </p:txBody>
      </p:sp>
      <p:pic>
        <p:nvPicPr>
          <p:cNvPr id="2056" name="Picture 7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F523-0241-4ACE-BAD0-62A56E08F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K, the number of clusters in the model, must be given beforehand. </a:t>
            </a:r>
          </a:p>
          <a:p>
            <a:endParaRPr lang="en-US" sz="1400" dirty="0"/>
          </a:p>
          <a:p>
            <a:r>
              <a:rPr lang="en-US" sz="1400" dirty="0"/>
              <a:t>The elbow test is one of several tests that can give an appropriate amount of clusters for a dataset</a:t>
            </a:r>
          </a:p>
          <a:p>
            <a:endParaRPr lang="en-US" sz="1400" dirty="0"/>
          </a:p>
          <a:p>
            <a:r>
              <a:rPr lang="en-US" sz="1400" dirty="0"/>
              <a:t>To interpret the plot of the elbow test you look for the “Elbow” of the graph, that will give you the appropriate K to use for the dataset</a:t>
            </a:r>
          </a:p>
        </p:txBody>
      </p:sp>
      <p:pic>
        <p:nvPicPr>
          <p:cNvPr id="2050" name="Picture 2" descr="Image result for elbow test clustering">
            <a:extLst>
              <a:ext uri="{FF2B5EF4-FFF2-40B4-BE49-F238E27FC236}">
                <a16:creationId xmlns:a16="http://schemas.microsoft.com/office/drawing/2014/main" id="{4A6585DC-C102-4AD3-808C-91A6B2F5F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090" y="1062272"/>
            <a:ext cx="6269479" cy="473345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3452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255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Shiny Web App: K-Means Clustering with Elbow Test</vt:lpstr>
      <vt:lpstr>My App</vt:lpstr>
      <vt:lpstr>K-Means Clustering</vt:lpstr>
      <vt:lpstr>Elbow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Web App: K-Means Clustering with Elbow Test</dc:title>
  <dc:creator>R Cruz</dc:creator>
  <cp:lastModifiedBy>R Cruz</cp:lastModifiedBy>
  <cp:revision>3</cp:revision>
  <dcterms:created xsi:type="dcterms:W3CDTF">2018-12-07T22:01:26Z</dcterms:created>
  <dcterms:modified xsi:type="dcterms:W3CDTF">2018-12-07T22:07:40Z</dcterms:modified>
</cp:coreProperties>
</file>