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F4E79"/>
    <a:srgbClr val="EE8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F99367F6-B318-4C91-8AA4-75A25AEB24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1008" y="0"/>
            <a:ext cx="1218998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CD96B4-354B-4DD4-AB4D-EDD4D059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2181225"/>
            <a:ext cx="11372850" cy="1872875"/>
          </a:xfrm>
          <a:solidFill>
            <a:srgbClr val="1F4E79"/>
          </a:solidFill>
          <a:ln w="254000" cap="sq">
            <a:noFill/>
            <a:miter lim="800000"/>
          </a:ln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FEA6671D-EB4A-4660-93C4-D5EF22E16C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93" y="5696826"/>
            <a:ext cx="2279314" cy="8547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608D00-3E85-41B0-864C-7F87AE0061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5696826"/>
            <a:ext cx="1627028" cy="8547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BAE6BA-CBEB-4FED-ADDC-0C29EF3FCF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29650" y="5805110"/>
            <a:ext cx="3429000" cy="6381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1B5EE16-792D-4445-A599-D2E448F393B7}"/>
              </a:ext>
            </a:extLst>
          </p:cNvPr>
          <p:cNvSpPr txBox="1">
            <a:spLocks/>
          </p:cNvSpPr>
          <p:nvPr userDrawn="1"/>
        </p:nvSpPr>
        <p:spPr>
          <a:xfrm>
            <a:off x="819150" y="3981450"/>
            <a:ext cx="10515600" cy="140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</a:lstStyle>
          <a:p>
            <a:pPr lvl="0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Centro de investigaciones para el desarrollo – CID</a:t>
            </a:r>
          </a:p>
          <a:p>
            <a:pPr lvl="0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Programa de Educación Permanente</a:t>
            </a:r>
          </a:p>
          <a:p>
            <a:pPr lvl="0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Facultad de Ciencias Económicas</a:t>
            </a:r>
          </a:p>
          <a:p>
            <a:pPr lvl="0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Sede Bogotá</a:t>
            </a:r>
            <a:endParaRPr lang="es-CO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ral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725B7BA0-7787-4A7A-9B47-B91175805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1"/>
          <a:stretch/>
        </p:blipFill>
        <p:spPr>
          <a:xfrm>
            <a:off x="1008" y="3429000"/>
            <a:ext cx="1218998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12C6F48-0139-4CA6-9183-7C967860F8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9"/>
          <a:stretch/>
        </p:blipFill>
        <p:spPr>
          <a:xfrm>
            <a:off x="1008" y="0"/>
            <a:ext cx="50186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AD8DFF-2C2B-44C9-B67E-C2317482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" y="3310730"/>
            <a:ext cx="4219575" cy="1516063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AF72C-CD3A-4371-988A-3A52CE86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2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2588F-9578-4A70-BB75-D2CE14165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5057775"/>
            <a:ext cx="4219575" cy="81121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384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8A0FE9D-41A7-479D-A28F-AA46EFCC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9"/>
          <a:stretch/>
        </p:blipFill>
        <p:spPr>
          <a:xfrm>
            <a:off x="1008" y="0"/>
            <a:ext cx="5018667" cy="6858000"/>
          </a:xfrm>
          <a:prstGeom prst="rect">
            <a:avLst/>
          </a:prstGeom>
        </p:spPr>
      </p:pic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F30117CE-1178-4EA4-A31A-76BD92536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57850" y="457200"/>
            <a:ext cx="6172200" cy="5411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444CB91-85B2-49C8-B97C-D96027DF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" y="3310730"/>
            <a:ext cx="4219575" cy="1516063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91F8703-4D17-4099-8165-8CFA6A3A9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5057775"/>
            <a:ext cx="4219575" cy="81121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416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27BE2CA-13AD-4A7E-95F3-3B94665A5E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1008" y="0"/>
            <a:ext cx="1218998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34A563-7C62-48E0-8759-94194AD82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47713"/>
            <a:ext cx="10515600" cy="2852737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Gracias</a:t>
            </a:r>
            <a:br>
              <a:rPr lang="es-ES" dirty="0"/>
            </a:br>
            <a:r>
              <a:rPr lang="es-ES" dirty="0"/>
              <a:t>Preguntas</a:t>
            </a:r>
            <a:br>
              <a:rPr lang="es-ES" dirty="0"/>
            </a:br>
            <a:r>
              <a:rPr lang="es-ES" dirty="0"/>
              <a:t>Feliz noche…</a:t>
            </a:r>
            <a:endParaRPr lang="es-CO" dirty="0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B3C4EEF0-36F8-4C61-9BB9-F2A434E85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28" y="5331995"/>
            <a:ext cx="2279314" cy="8547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A19DDA-7EE3-42EC-8BED-5794F425AF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331994"/>
            <a:ext cx="1627028" cy="8547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EBA3147-7E60-4E1E-B552-852F72993B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72300" y="5440277"/>
            <a:ext cx="3429000" cy="63817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C104385-C757-4150-995B-E3F1123CEB19}"/>
              </a:ext>
            </a:extLst>
          </p:cNvPr>
          <p:cNvSpPr txBox="1">
            <a:spLocks/>
          </p:cNvSpPr>
          <p:nvPr userDrawn="1"/>
        </p:nvSpPr>
        <p:spPr>
          <a:xfrm>
            <a:off x="844550" y="2604334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981A46-E813-474E-9636-FE916EF52D07}"/>
              </a:ext>
            </a:extLst>
          </p:cNvPr>
          <p:cNvSpPr txBox="1">
            <a:spLocks/>
          </p:cNvSpPr>
          <p:nvPr userDrawn="1"/>
        </p:nvSpPr>
        <p:spPr>
          <a:xfrm>
            <a:off x="819150" y="3886200"/>
            <a:ext cx="10515600" cy="140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</a:lstStyle>
          <a:p>
            <a:pPr lvl="0" algn="r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Centro de investigaciones para el desarrollo – CID</a:t>
            </a:r>
          </a:p>
          <a:p>
            <a:pPr lvl="0" algn="r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Programa de Educación Permanente</a:t>
            </a:r>
          </a:p>
          <a:p>
            <a:pPr lvl="0" algn="r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Facultad de Ciencias Económicas</a:t>
            </a:r>
          </a:p>
          <a:p>
            <a:pPr lvl="0" algn="r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Sede Bogotá</a:t>
            </a:r>
            <a:endParaRPr lang="es-CO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8D89B-1971-4C3E-B49F-2004E35B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285874"/>
            <a:ext cx="11753849" cy="4981575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512D4-503F-4CEB-9E04-3216F32D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"/>
            <a:ext cx="10972800" cy="1028699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422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6CDFB281-AFE2-4D13-B390-37ABFCBE1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0"/>
            <a:ext cx="1218998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34A563-7C62-48E0-8759-94194AD8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5E9F9-4945-4794-93A0-55BB8CD8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35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5387F-818D-4D2A-BC15-9E197210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416" y="2385752"/>
            <a:ext cx="2543694" cy="2244437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8215C-E5DD-494B-B83E-BF991756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026"/>
            <a:ext cx="5848350" cy="492442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72A504A-EAD3-4A94-BF80-A6AC9D9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"/>
            <a:ext cx="10991850" cy="10286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13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5387F-818D-4D2A-BC15-9E197210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275" y="1343026"/>
            <a:ext cx="5724525" cy="492442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8215C-E5DD-494B-B83E-BF991756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026"/>
            <a:ext cx="5848350" cy="492442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72A504A-EAD3-4A94-BF80-A6AC9D9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"/>
            <a:ext cx="10991850" cy="10286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347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0180E-A33C-44D4-9A9C-28822281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314451"/>
            <a:ext cx="5711825" cy="89535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E8CFB6-AF95-439E-8A42-9CF0F6C3D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4451"/>
            <a:ext cx="5810250" cy="89535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FC5D7C4-1E0D-48C7-8FAB-8BDC2E72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"/>
            <a:ext cx="10953750" cy="105727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8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0180E-A33C-44D4-9A9C-28822281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5072063"/>
            <a:ext cx="5768975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E8CFB6-AF95-439E-8A42-9CF0F6C3D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072063"/>
            <a:ext cx="5791200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FC5D7C4-1E0D-48C7-8FAB-8BDC2E72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1"/>
            <a:ext cx="10953750" cy="103822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26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52C82E7-AE97-44BC-99DE-F7F0D252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"/>
            <a:ext cx="10934701" cy="105727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547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1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21D46455-2FA6-481E-97C6-619A2776A6F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0"/>
            <a:ext cx="12189984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55DB9D-5F7D-4299-947E-FF32582A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0"/>
            <a:ext cx="10944225" cy="1057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5CAC2-CB42-4D1B-A9DC-D6E0ED11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75" y="1447800"/>
            <a:ext cx="11696700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	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13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53" r:id="rId6"/>
    <p:sldLayoutId id="2147483660" r:id="rId7"/>
    <p:sldLayoutId id="2147483654" r:id="rId8"/>
    <p:sldLayoutId id="2147483655" r:id="rId9"/>
    <p:sldLayoutId id="2147483663" r:id="rId10"/>
    <p:sldLayoutId id="2147483656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Poppins Medium" panose="00000600000000000000" pitchFamily="2" charset="0"/>
          <a:ea typeface="+mj-ea"/>
          <a:cs typeface="Poppins Medium" panose="00000600000000000000" pitchFamily="2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B829C-DA6C-4DD6-B855-088C9F84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26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D9D047E-2CBA-44D4-A50F-76E18A0F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64332E-E8DA-4BB2-9AC8-1A9B2D0D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05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E8806-CDE5-452B-812E-5869A8F4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0194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Poppins Semi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Poppins Medium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Mauricio Cruz Pulido</dc:creator>
  <cp:lastModifiedBy>Julián Mauricio Cruz Pulido</cp:lastModifiedBy>
  <cp:revision>25</cp:revision>
  <dcterms:created xsi:type="dcterms:W3CDTF">2021-04-11T18:49:07Z</dcterms:created>
  <dcterms:modified xsi:type="dcterms:W3CDTF">2021-07-12T22:23:47Z</dcterms:modified>
</cp:coreProperties>
</file>