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Reporte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Informe</a:t>
            </a:r>
            <a:r>
              <a:rPr/>
              <a:t> </a:t>
            </a:r>
            <a:r>
              <a:rPr/>
              <a:t>laboral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El presente reporte da cuenta de algunas relaciones en los datos correspondientes a distintos empleos en empresas de tecnología.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Salario por título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6_pptx-sencillo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09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Top empresas en el tiempo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6_pptx-sencillo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09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Top empresas comparativo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6_pptx-sencillo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09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Salario base vs años de experiencia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home/cruzj/Dropbox/408_diplodatos/2021-III_50-taller-rmd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09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</dc:title>
  <dc:creator/>
  <cp:keywords/>
  <dcterms:created xsi:type="dcterms:W3CDTF">2021-11-19T16:38:39Z</dcterms:created>
  <dcterms:modified xsi:type="dcterms:W3CDTF">2021-11-19T16:38:39Z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