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F79"/>
    <a:srgbClr val="86EAB8"/>
    <a:srgbClr val="69E5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23B-49D7-4746-8573-D57D55E19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3436F-79C0-410D-AFCE-22FB1D96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1496-89E2-40D9-A106-E890586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FD78-250D-4DC2-BD81-8AF10068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9A27-9584-4C35-ABBF-16E90D9D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430F-B483-47B2-B54D-70C789BF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347B-317B-48A1-BBB1-08085C70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BF6C-D585-426F-B2E7-D1FB123D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EA5A-224E-4899-A5CB-6810F763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8594-2125-4B2E-B9FC-F1BCC6AA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3F200-AD22-438C-BBB0-B1A80260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73C9-4C10-423A-9534-F4E6FC7B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010E-CBCF-41A2-A2E9-025DD8CA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C3E0-CBED-4DAC-B909-EF4E86B1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2668-3D01-4993-8021-EA2DA39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6201-3B68-4BD5-8D75-A7C53A8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1C8A-4B16-4E06-AE3C-5B8E5AD9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C224-E0BA-4CAC-A465-9EC9CEB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0FCB-8801-4856-93C3-BDCC7CF2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1427-87A3-45EC-8E43-08A190B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2FEC-E1A9-43B7-B387-007223E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DED1-3BF5-47CE-9B8F-42A2B3C7D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05D2-61BA-4499-91FB-291CBE4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40D4-3CA4-4F2B-AFD0-85F6C0D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4973-E1A9-43C3-9C56-3B96DCBA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6D93-34DB-43FA-8246-730E2542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B258-71A5-4D52-9781-C3C0E6A2B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3232-1E7B-47F7-85FA-49A2BB26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4B3F5-1DE0-4896-96F9-A9A8E3F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7B2D-9EC1-4A75-ABEA-5FBECD03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F528-B936-4502-B3C9-A03791B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F28C-191A-44CD-AA0C-88D0B0DA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D7DE-1593-48E1-B31A-9B9D756A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2150-FD6B-4FCD-87D9-6DEE34390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59EB9-E985-409D-A612-B30C187D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EF870-3780-4237-97E7-F4E2D201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EDF21-1F99-4920-8C2F-B880D4DE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9292-E710-4BD1-8D15-3C6C2D75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0B20-2E77-4F9D-93B1-FB7090C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043B-1336-46D7-9C9A-F8A81CD0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81E9E-B7B0-414D-A501-FF5C98A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66772-A1CE-4550-AA29-7D614B40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55FA2-9573-458A-9B4C-F32023E6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75DB9-8C94-425D-936F-C8B89CCB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4A684-E3AD-4705-8CCD-F709CB0F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E2F3-9207-4494-AFC0-CF58496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10E6-51F2-46EE-A01A-274DB99B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3CDB-1EB3-40C9-9B76-7320F594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82B5-BD85-4ACF-ADD5-1643CB5C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5B959-D29E-4F52-94BF-670BDC4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4C095-3D71-4770-9D5B-6FFA1F27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658E6-7B9F-426C-8155-BFAB616E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7768-019A-4BC9-9008-CD413F95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4156F-C203-4820-8513-1D02D045D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61C5-D8D3-42B7-9626-ABEDBF2A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8AD2-B597-4089-A911-842E98EA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80711-4DB8-4B75-9E77-9F9B450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C15D-ECCA-41A1-B819-32821EED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C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D585-355D-4AC1-9060-947499F4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3BA6-7273-4E84-A79E-D56997DB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55A5-3D2A-4887-BAA4-DA0D09A0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A85B-7600-45C2-9C14-98B9B38519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1F37-BA1E-4056-B2CC-125358C5F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A9A2-B43C-42C4-AB51-B61A628A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4982-64BD-4549-9024-500D6DB2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theoverman/the-spotify-hit-predictor-dataset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0B78C-B2F0-4FA7-A140-E6F030CC7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7"/>
          <a:stretch/>
        </p:blipFill>
        <p:spPr>
          <a:xfrm>
            <a:off x="0" y="3363401"/>
            <a:ext cx="6043600" cy="2600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163DD-2050-465D-AF40-2B6D21DE2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25" y="3363399"/>
            <a:ext cx="5285775" cy="3494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29B994-D2DC-4BDC-9D45-5635D3E501EF}"/>
              </a:ext>
            </a:extLst>
          </p:cNvPr>
          <p:cNvSpPr txBox="1"/>
          <p:nvPr/>
        </p:nvSpPr>
        <p:spPr>
          <a:xfrm>
            <a:off x="1901534" y="1012599"/>
            <a:ext cx="8388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2010s Music 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689C42-32B2-4495-A675-4E097FD2FBB1}"/>
              </a:ext>
            </a:extLst>
          </p:cNvPr>
          <p:cNvSpPr txBox="1"/>
          <p:nvPr/>
        </p:nvSpPr>
        <p:spPr>
          <a:xfrm>
            <a:off x="4802778" y="2486245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brought to you by… </a:t>
            </a:r>
          </a:p>
        </p:txBody>
      </p:sp>
      <p:pic>
        <p:nvPicPr>
          <p:cNvPr id="18" name="Graphic 17" descr="Speakers">
            <a:extLst>
              <a:ext uri="{FF2B5EF4-FFF2-40B4-BE49-F238E27FC236}">
                <a16:creationId xmlns:a16="http://schemas.microsoft.com/office/drawing/2014/main" id="{7BAF4AD3-F780-46FF-82C7-1DCCACFD6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70" y="10016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EF3929-945A-45AB-A9C4-BB4B19A42799}"/>
              </a:ext>
            </a:extLst>
          </p:cNvPr>
          <p:cNvSpPr txBox="1"/>
          <p:nvPr/>
        </p:nvSpPr>
        <p:spPr>
          <a:xfrm>
            <a:off x="5241136" y="202137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Cruz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Flores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D3DD0-5301-4E01-A4B3-EA52ABCDB7B9}"/>
              </a:ext>
            </a:extLst>
          </p:cNvPr>
          <p:cNvSpPr/>
          <p:nvPr/>
        </p:nvSpPr>
        <p:spPr>
          <a:xfrm>
            <a:off x="3983517" y="2810241"/>
            <a:ext cx="4120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https://www.kaggle.com/theoverman/the-spotify-hit-predictor-dataset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BA1FF-6234-40E5-994C-C87D6216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E6FE5-4AAE-4791-84D7-08C2C8F65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85" y="0"/>
            <a:ext cx="8093629" cy="5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BA1FF-6234-40E5-994C-C87D6216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61085D-0E06-48B5-8052-5B9D2378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85" y="0"/>
            <a:ext cx="8093629" cy="5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BA1FF-6234-40E5-994C-C87D6216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B077-5D00-42CC-8D58-FA96B05F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74" y="6118"/>
            <a:ext cx="8084452" cy="53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32E23-0CDF-4BD6-8F52-0AA77727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C0238-1AD1-4D4C-AE9B-BC0C534C4D25}"/>
              </a:ext>
            </a:extLst>
          </p:cNvPr>
          <p:cNvSpPr txBox="1"/>
          <p:nvPr/>
        </p:nvSpPr>
        <p:spPr>
          <a:xfrm>
            <a:off x="583112" y="1414573"/>
            <a:ext cx="58544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48522-CB8E-4AF6-AB13-19C97678F46E}"/>
              </a:ext>
            </a:extLst>
          </p:cNvPr>
          <p:cNvSpPr txBox="1"/>
          <p:nvPr/>
        </p:nvSpPr>
        <p:spPr>
          <a:xfrm>
            <a:off x="1952722" y="2899315"/>
            <a:ext cx="687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human element in music?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D41BC-58D5-4706-BF64-76D979D73460}"/>
              </a:ext>
            </a:extLst>
          </p:cNvPr>
          <p:cNvSpPr txBox="1"/>
          <p:nvPr/>
        </p:nvSpPr>
        <p:spPr>
          <a:xfrm>
            <a:off x="1952722" y="345219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determine if music is “missing” it?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9913-8BBD-4F86-ABD8-4682EC14EBE5}"/>
              </a:ext>
            </a:extLst>
          </p:cNvPr>
          <p:cNvSpPr txBox="1"/>
          <p:nvPr/>
        </p:nvSpPr>
        <p:spPr>
          <a:xfrm>
            <a:off x="1952722" y="4010073"/>
            <a:ext cx="917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“live” and “acoustic” ratings/scores relate?</a:t>
            </a:r>
          </a:p>
        </p:txBody>
      </p:sp>
    </p:spTree>
    <p:extLst>
      <p:ext uri="{BB962C8B-B14F-4D97-AF65-F5344CB8AC3E}">
        <p14:creationId xmlns:p14="http://schemas.microsoft.com/office/powerpoint/2010/main" val="262282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503C2-4E3D-432D-9415-B7E137E6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34D52-9396-45F4-A96E-851BC828D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39" y="0"/>
            <a:ext cx="8992921" cy="5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6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05833-F564-47B4-AE6F-CBC9712E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35" y="0"/>
            <a:ext cx="8992921" cy="5395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503C2-4E3D-432D-9415-B7E137E65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8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503C2-4E3D-432D-9415-B7E137E6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D2F7E-2802-4C24-B470-64B6AA713DD5}"/>
              </a:ext>
            </a:extLst>
          </p:cNvPr>
          <p:cNvSpPr txBox="1"/>
          <p:nvPr/>
        </p:nvSpPr>
        <p:spPr>
          <a:xfrm>
            <a:off x="2831741" y="1414573"/>
            <a:ext cx="65285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Thoughts?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D890760D-7646-445E-95C5-786454C6C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520" y="2279669"/>
            <a:ext cx="3116083" cy="3116083"/>
          </a:xfrm>
          <a:prstGeom prst="rect">
            <a:avLst/>
          </a:prstGeom>
        </p:spPr>
      </p:pic>
      <p:pic>
        <p:nvPicPr>
          <p:cNvPr id="8" name="Graphic 7" descr="Thought bubble">
            <a:extLst>
              <a:ext uri="{FF2B5EF4-FFF2-40B4-BE49-F238E27FC236}">
                <a16:creationId xmlns:a16="http://schemas.microsoft.com/office/drawing/2014/main" id="{DDDF3FAA-B3E5-4B79-B7F5-F4CCB4D51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176" y="2279667"/>
            <a:ext cx="3116083" cy="31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7E49C-02F6-4FCD-8D2B-D576EB9CBE19}"/>
              </a:ext>
            </a:extLst>
          </p:cNvPr>
          <p:cNvSpPr txBox="1"/>
          <p:nvPr/>
        </p:nvSpPr>
        <p:spPr>
          <a:xfrm>
            <a:off x="4632298" y="1040958"/>
            <a:ext cx="29274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9C5C-D6E4-487C-8A2D-BAE68C968631}"/>
              </a:ext>
            </a:extLst>
          </p:cNvPr>
          <p:cNvSpPr txBox="1"/>
          <p:nvPr/>
        </p:nvSpPr>
        <p:spPr>
          <a:xfrm>
            <a:off x="2248856" y="2677721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5F115-FB7D-4D36-92EF-FE9FF3228A0F}"/>
              </a:ext>
            </a:extLst>
          </p:cNvPr>
          <p:cNvSpPr txBox="1"/>
          <p:nvPr/>
        </p:nvSpPr>
        <p:spPr>
          <a:xfrm>
            <a:off x="6921648" y="2677721"/>
            <a:ext cx="24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200" b="1" dirty="0">
                <a:solidFill>
                  <a:schemeClr val="bg1"/>
                </a:solidFill>
              </a:rPr>
              <a:t>Tempo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Chorus Hit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Song Length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Liveness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4D400-BDB3-470A-BB97-806C69F58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051BC-1475-4639-B16C-4AA31FB39498}"/>
              </a:ext>
            </a:extLst>
          </p:cNvPr>
          <p:cNvSpPr txBox="1"/>
          <p:nvPr/>
        </p:nvSpPr>
        <p:spPr>
          <a:xfrm>
            <a:off x="4687256" y="193351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 and Flops</a:t>
            </a:r>
          </a:p>
        </p:txBody>
      </p:sp>
    </p:spTree>
    <p:extLst>
      <p:ext uri="{BB962C8B-B14F-4D97-AF65-F5344CB8AC3E}">
        <p14:creationId xmlns:p14="http://schemas.microsoft.com/office/powerpoint/2010/main" val="292802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C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2CE0C-33F8-4991-A19F-5F6432ED45E1}"/>
              </a:ext>
            </a:extLst>
          </p:cNvPr>
          <p:cNvSpPr txBox="1"/>
          <p:nvPr/>
        </p:nvSpPr>
        <p:spPr>
          <a:xfrm>
            <a:off x="367573" y="1600200"/>
            <a:ext cx="102891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“Don’t bore us get to the chorus…”</a:t>
            </a:r>
          </a:p>
        </p:txBody>
      </p:sp>
      <p:pic>
        <p:nvPicPr>
          <p:cNvPr id="4" name="Graphic 3" descr="Music">
            <a:extLst>
              <a:ext uri="{FF2B5EF4-FFF2-40B4-BE49-F238E27FC236}">
                <a16:creationId xmlns:a16="http://schemas.microsoft.com/office/drawing/2014/main" id="{1D34EE7B-76A6-4A5E-B708-89534FF49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808" y="99722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129EF-B280-45A4-B9D7-D740EAE10B7E}"/>
              </a:ext>
            </a:extLst>
          </p:cNvPr>
          <p:cNvSpPr txBox="1"/>
          <p:nvPr/>
        </p:nvSpPr>
        <p:spPr>
          <a:xfrm>
            <a:off x="1885809" y="3514044"/>
            <a:ext cx="8770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“Hits” get to the chorus sooner than “Flops?”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41A572-2203-44A3-A574-04AA8C7542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4896C-0D06-4388-B871-5BDC434C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A842B-6D57-4981-B6F4-CF54D8FCA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39" y="0"/>
            <a:ext cx="8992921" cy="5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32B7F-588C-4C29-902D-382C65215EA3}"/>
              </a:ext>
            </a:extLst>
          </p:cNvPr>
          <p:cNvSpPr txBox="1"/>
          <p:nvPr/>
        </p:nvSpPr>
        <p:spPr>
          <a:xfrm>
            <a:off x="583112" y="1414573"/>
            <a:ext cx="11025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think about the following: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6785-5ADC-418B-9E56-815569DE3A34}"/>
              </a:ext>
            </a:extLst>
          </p:cNvPr>
          <p:cNvSpPr txBox="1"/>
          <p:nvPr/>
        </p:nvSpPr>
        <p:spPr>
          <a:xfrm>
            <a:off x="1952722" y="2899315"/>
            <a:ext cx="8835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starting point as it relates a song’s length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3965B-172F-4682-8DC4-1DDC7A3E4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9693D-C7CE-4105-9AD7-FFEF08C0500B}"/>
              </a:ext>
            </a:extLst>
          </p:cNvPr>
          <p:cNvSpPr txBox="1"/>
          <p:nvPr/>
        </p:nvSpPr>
        <p:spPr>
          <a:xfrm>
            <a:off x="1952722" y="3664789"/>
            <a:ext cx="9034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what percentage into a song does the chorus hit for a song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has a chorus hit of 10 seconds and a total song length of 100 seconds?</a:t>
            </a:r>
          </a:p>
        </p:txBody>
      </p:sp>
    </p:spTree>
    <p:extLst>
      <p:ext uri="{BB962C8B-B14F-4D97-AF65-F5344CB8AC3E}">
        <p14:creationId xmlns:p14="http://schemas.microsoft.com/office/powerpoint/2010/main" val="6371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39F7C-CF98-460D-A952-FEDE56D42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B7372-D52F-423F-B252-7A33B4253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64314-9E2A-41E5-A29C-E294DBA69016}"/>
              </a:ext>
            </a:extLst>
          </p:cNvPr>
          <p:cNvSpPr txBox="1"/>
          <p:nvPr/>
        </p:nvSpPr>
        <p:spPr>
          <a:xfrm>
            <a:off x="583112" y="1414573"/>
            <a:ext cx="80618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danceability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72BFC-A8D9-400E-9C1F-B7F1062EE7BB}"/>
              </a:ext>
            </a:extLst>
          </p:cNvPr>
          <p:cNvSpPr txBox="1"/>
          <p:nvPr/>
        </p:nvSpPr>
        <p:spPr>
          <a:xfrm>
            <a:off x="1952722" y="2899315"/>
            <a:ext cx="752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“Hits” more danceable than “Flops”?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FE199-DA4B-422D-B1F2-F7EB3764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6" name="Graphic 5" descr="Dance">
            <a:extLst>
              <a:ext uri="{FF2B5EF4-FFF2-40B4-BE49-F238E27FC236}">
                <a16:creationId xmlns:a16="http://schemas.microsoft.com/office/drawing/2014/main" id="{A4674D46-33D6-43E9-8EE0-31B509FD7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559" y="3429000"/>
            <a:ext cx="1305339" cy="1305339"/>
          </a:xfrm>
          <a:prstGeom prst="rect">
            <a:avLst/>
          </a:prstGeom>
        </p:spPr>
      </p:pic>
      <p:pic>
        <p:nvPicPr>
          <p:cNvPr id="11" name="Graphic 10" descr="Dancing">
            <a:extLst>
              <a:ext uri="{FF2B5EF4-FFF2-40B4-BE49-F238E27FC236}">
                <a16:creationId xmlns:a16="http://schemas.microsoft.com/office/drawing/2014/main" id="{C9B6FE7C-581E-4A9A-8374-036C11A74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8653" y="3350226"/>
            <a:ext cx="645353" cy="645353"/>
          </a:xfrm>
          <a:prstGeom prst="rect">
            <a:avLst/>
          </a:prstGeom>
        </p:spPr>
      </p:pic>
      <p:pic>
        <p:nvPicPr>
          <p:cNvPr id="12" name="Graphic 11" descr="Dance">
            <a:extLst>
              <a:ext uri="{FF2B5EF4-FFF2-40B4-BE49-F238E27FC236}">
                <a16:creationId xmlns:a16="http://schemas.microsoft.com/office/drawing/2014/main" id="{42D1E251-1BA0-4AD3-9C4B-D20F80C04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9880" y="3203319"/>
            <a:ext cx="1015468" cy="1015468"/>
          </a:xfrm>
          <a:prstGeom prst="rect">
            <a:avLst/>
          </a:prstGeom>
        </p:spPr>
      </p:pic>
      <p:pic>
        <p:nvPicPr>
          <p:cNvPr id="13" name="Graphic 12" descr="Dance">
            <a:extLst>
              <a:ext uri="{FF2B5EF4-FFF2-40B4-BE49-F238E27FC236}">
                <a16:creationId xmlns:a16="http://schemas.microsoft.com/office/drawing/2014/main" id="{D7BDA06C-535E-4FA7-8370-40042F6D2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3330" y="3566116"/>
            <a:ext cx="1305339" cy="13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2ABCB-1882-4003-91E7-58AE0796B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B3842-D29B-4BF5-95E9-2980D9834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85" y="0"/>
            <a:ext cx="8093629" cy="5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32E23-0CDF-4BD6-8F52-0AA77727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30719"/>
          <a:stretch/>
        </p:blipFill>
        <p:spPr>
          <a:xfrm>
            <a:off x="0" y="5395752"/>
            <a:ext cx="12192000" cy="1543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C0238-1AD1-4D4C-AE9B-BC0C534C4D25}"/>
              </a:ext>
            </a:extLst>
          </p:cNvPr>
          <p:cNvSpPr txBox="1"/>
          <p:nvPr/>
        </p:nvSpPr>
        <p:spPr>
          <a:xfrm>
            <a:off x="583112" y="1414573"/>
            <a:ext cx="7005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danceability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EC69A-C4E6-43F2-A98B-BFCD81A967B1}"/>
              </a:ext>
            </a:extLst>
          </p:cNvPr>
          <p:cNvSpPr txBox="1"/>
          <p:nvPr/>
        </p:nvSpPr>
        <p:spPr>
          <a:xfrm>
            <a:off x="1952722" y="2899315"/>
            <a:ext cx="859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other elements impact a song’s danceability?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3FAE9-387E-45ED-97B1-912EE17C8D29}"/>
              </a:ext>
            </a:extLst>
          </p:cNvPr>
          <p:cNvSpPr txBox="1"/>
          <p:nvPr/>
        </p:nvSpPr>
        <p:spPr>
          <a:xfrm>
            <a:off x="4085834" y="3664789"/>
            <a:ext cx="3006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25974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178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Cruz Flores</dc:creator>
  <cp:lastModifiedBy>Cruz Flores</cp:lastModifiedBy>
  <cp:revision>20</cp:revision>
  <dcterms:created xsi:type="dcterms:W3CDTF">2020-07-10T20:46:18Z</dcterms:created>
  <dcterms:modified xsi:type="dcterms:W3CDTF">2020-07-11T00:34:39Z</dcterms:modified>
</cp:coreProperties>
</file>