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4" r:id="rId6"/>
    <p:sldId id="314" r:id="rId7"/>
    <p:sldId id="29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89A9A6-D6B4-49E9-A89F-B08922B109D9}">
  <a:tblStyle styleId="{CE89A9A6-D6B4-49E9-A89F-B08922B10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7652f32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7652f32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17652f323_0_23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17652f323_0_23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18dd52992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18dd52992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773431" y="2907125"/>
            <a:ext cx="2970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5209906" y="2907125"/>
            <a:ext cx="2971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209913" y="3394750"/>
            <a:ext cx="29712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773631" y="3394750"/>
            <a:ext cx="29709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ctrTitle" idx="4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5"/>
          </p:nvPr>
        </p:nvSpPr>
        <p:spPr>
          <a:xfrm>
            <a:off x="720000" y="866425"/>
            <a:ext cx="36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617525"/>
            <a:ext cx="28305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14" name="Google Shape;214;p2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1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ctrTitle"/>
          </p:nvPr>
        </p:nvSpPr>
        <p:spPr>
          <a:xfrm>
            <a:off x="1717450" y="768600"/>
            <a:ext cx="57090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1"/>
          </p:nvPr>
        </p:nvSpPr>
        <p:spPr>
          <a:xfrm>
            <a:off x="1717450" y="1860900"/>
            <a:ext cx="57090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2"/>
          </p:nvPr>
        </p:nvSpPr>
        <p:spPr>
          <a:xfrm>
            <a:off x="1717450" y="2198646"/>
            <a:ext cx="5709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30" name="Google Shape;230;p26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6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6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2264625" y="3687900"/>
            <a:ext cx="4614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including icons by</a:t>
            </a:r>
            <a:r>
              <a:rPr lang="en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and infographics &amp; images by</a:t>
            </a:r>
            <a:r>
              <a:rPr lang="en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70" r:id="rId6"/>
    <p:sldLayoutId id="2147483672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748992" y="229026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Análisis </a:t>
            </a:r>
            <a:br>
              <a:rPr lang="en" dirty="0"/>
            </a:br>
            <a:r>
              <a:rPr lang="en" dirty="0"/>
              <a:t>Inversiones Electricas SA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Cruz del Cid - 20200394</a:t>
            </a:r>
            <a:endParaRPr dirty="0"/>
          </a:p>
        </p:txBody>
      </p:sp>
      <p:grpSp>
        <p:nvGrpSpPr>
          <p:cNvPr id="256" name="Google Shape;256;p31"/>
          <p:cNvGrpSpPr/>
          <p:nvPr/>
        </p:nvGrpSpPr>
        <p:grpSpPr>
          <a:xfrm>
            <a:off x="6409768" y="2491065"/>
            <a:ext cx="1412475" cy="1789805"/>
            <a:chOff x="2077225" y="1594300"/>
            <a:chExt cx="899150" cy="1139350"/>
          </a:xfrm>
        </p:grpSpPr>
        <p:sp>
          <p:nvSpPr>
            <p:cNvPr id="257" name="Google Shape;257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extrusionOk="0">
                  <a:moveTo>
                    <a:pt x="11110" y="0"/>
                  </a:move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252375" y="1786125"/>
              <a:ext cx="535500" cy="779875"/>
            </a:xfrm>
            <a:custGeom>
              <a:avLst/>
              <a:gdLst/>
              <a:ahLst/>
              <a:cxnLst/>
              <a:rect l="l" t="t" r="r" b="b"/>
              <a:pathLst>
                <a:path w="21420" h="31195" fill="none" extrusionOk="0">
                  <a:moveTo>
                    <a:pt x="10276" y="31194"/>
                  </a:moveTo>
                  <a:lnTo>
                    <a:pt x="10276" y="31194"/>
                  </a:lnTo>
                  <a:lnTo>
                    <a:pt x="10343" y="29993"/>
                  </a:lnTo>
                  <a:lnTo>
                    <a:pt x="10443" y="28792"/>
                  </a:lnTo>
                  <a:lnTo>
                    <a:pt x="10576" y="27591"/>
                  </a:lnTo>
                  <a:lnTo>
                    <a:pt x="10677" y="27024"/>
                  </a:lnTo>
                  <a:lnTo>
                    <a:pt x="10810" y="26423"/>
                  </a:lnTo>
                  <a:lnTo>
                    <a:pt x="10977" y="25856"/>
                  </a:lnTo>
                  <a:lnTo>
                    <a:pt x="11144" y="25323"/>
                  </a:lnTo>
                  <a:lnTo>
                    <a:pt x="11344" y="24755"/>
                  </a:lnTo>
                  <a:lnTo>
                    <a:pt x="11611" y="24255"/>
                  </a:lnTo>
                  <a:lnTo>
                    <a:pt x="11911" y="23721"/>
                  </a:lnTo>
                  <a:lnTo>
                    <a:pt x="12245" y="23254"/>
                  </a:lnTo>
                  <a:lnTo>
                    <a:pt x="12645" y="22787"/>
                  </a:lnTo>
                  <a:lnTo>
                    <a:pt x="13079" y="22320"/>
                  </a:lnTo>
                  <a:lnTo>
                    <a:pt x="13079" y="22320"/>
                  </a:lnTo>
                  <a:lnTo>
                    <a:pt x="13412" y="22020"/>
                  </a:lnTo>
                  <a:lnTo>
                    <a:pt x="13779" y="21753"/>
                  </a:lnTo>
                  <a:lnTo>
                    <a:pt x="14580" y="21219"/>
                  </a:lnTo>
                  <a:lnTo>
                    <a:pt x="15381" y="20718"/>
                  </a:lnTo>
                  <a:lnTo>
                    <a:pt x="16148" y="20185"/>
                  </a:lnTo>
                  <a:lnTo>
                    <a:pt x="16148" y="20185"/>
                  </a:lnTo>
                  <a:lnTo>
                    <a:pt x="16615" y="19818"/>
                  </a:lnTo>
                  <a:lnTo>
                    <a:pt x="17082" y="19417"/>
                  </a:lnTo>
                  <a:lnTo>
                    <a:pt x="17482" y="19017"/>
                  </a:lnTo>
                  <a:lnTo>
                    <a:pt x="17883" y="18617"/>
                  </a:lnTo>
                  <a:lnTo>
                    <a:pt x="18250" y="18150"/>
                  </a:lnTo>
                  <a:lnTo>
                    <a:pt x="18617" y="17683"/>
                  </a:lnTo>
                  <a:lnTo>
                    <a:pt x="18950" y="17215"/>
                  </a:lnTo>
                  <a:lnTo>
                    <a:pt x="19251" y="16715"/>
                  </a:lnTo>
                  <a:lnTo>
                    <a:pt x="19518" y="16215"/>
                  </a:lnTo>
                  <a:lnTo>
                    <a:pt x="19784" y="15714"/>
                  </a:lnTo>
                  <a:lnTo>
                    <a:pt x="20051" y="15180"/>
                  </a:lnTo>
                  <a:lnTo>
                    <a:pt x="20252" y="14647"/>
                  </a:lnTo>
                  <a:lnTo>
                    <a:pt x="20452" y="14079"/>
                  </a:lnTo>
                  <a:lnTo>
                    <a:pt x="20619" y="13512"/>
                  </a:lnTo>
                  <a:lnTo>
                    <a:pt x="20785" y="12945"/>
                  </a:lnTo>
                  <a:lnTo>
                    <a:pt x="20919" y="12378"/>
                  </a:lnTo>
                  <a:lnTo>
                    <a:pt x="20919" y="12378"/>
                  </a:lnTo>
                  <a:lnTo>
                    <a:pt x="21152" y="11277"/>
                  </a:lnTo>
                  <a:lnTo>
                    <a:pt x="21252" y="10710"/>
                  </a:lnTo>
                  <a:lnTo>
                    <a:pt x="21353" y="10143"/>
                  </a:lnTo>
                  <a:lnTo>
                    <a:pt x="21386" y="9575"/>
                  </a:lnTo>
                  <a:lnTo>
                    <a:pt x="21419" y="9008"/>
                  </a:lnTo>
                  <a:lnTo>
                    <a:pt x="21386" y="8441"/>
                  </a:lnTo>
                  <a:lnTo>
                    <a:pt x="21353" y="7874"/>
                  </a:lnTo>
                  <a:lnTo>
                    <a:pt x="21353" y="7874"/>
                  </a:lnTo>
                  <a:lnTo>
                    <a:pt x="21286" y="7373"/>
                  </a:lnTo>
                  <a:lnTo>
                    <a:pt x="21186" y="6906"/>
                  </a:lnTo>
                  <a:lnTo>
                    <a:pt x="21019" y="6439"/>
                  </a:lnTo>
                  <a:lnTo>
                    <a:pt x="20885" y="5972"/>
                  </a:lnTo>
                  <a:lnTo>
                    <a:pt x="20685" y="5505"/>
                  </a:lnTo>
                  <a:lnTo>
                    <a:pt x="20452" y="5071"/>
                  </a:lnTo>
                  <a:lnTo>
                    <a:pt x="20218" y="4638"/>
                  </a:lnTo>
                  <a:lnTo>
                    <a:pt x="19951" y="4204"/>
                  </a:lnTo>
                  <a:lnTo>
                    <a:pt x="19684" y="3804"/>
                  </a:lnTo>
                  <a:lnTo>
                    <a:pt x="19351" y="3403"/>
                  </a:lnTo>
                  <a:lnTo>
                    <a:pt x="19050" y="3036"/>
                  </a:lnTo>
                  <a:lnTo>
                    <a:pt x="18684" y="2703"/>
                  </a:lnTo>
                  <a:lnTo>
                    <a:pt x="18317" y="2369"/>
                  </a:lnTo>
                  <a:lnTo>
                    <a:pt x="17950" y="2035"/>
                  </a:lnTo>
                  <a:lnTo>
                    <a:pt x="17516" y="1735"/>
                  </a:lnTo>
                  <a:lnTo>
                    <a:pt x="17115" y="1468"/>
                  </a:lnTo>
                  <a:lnTo>
                    <a:pt x="17115" y="1468"/>
                  </a:lnTo>
                  <a:lnTo>
                    <a:pt x="16415" y="1101"/>
                  </a:lnTo>
                  <a:lnTo>
                    <a:pt x="15714" y="768"/>
                  </a:lnTo>
                  <a:lnTo>
                    <a:pt x="14980" y="501"/>
                  </a:lnTo>
                  <a:lnTo>
                    <a:pt x="14213" y="301"/>
                  </a:lnTo>
                  <a:lnTo>
                    <a:pt x="13446" y="134"/>
                  </a:lnTo>
                  <a:lnTo>
                    <a:pt x="12678" y="34"/>
                  </a:lnTo>
                  <a:lnTo>
                    <a:pt x="11878" y="0"/>
                  </a:lnTo>
                  <a:lnTo>
                    <a:pt x="11110" y="0"/>
                  </a:lnTo>
                  <a:lnTo>
                    <a:pt x="10310" y="67"/>
                  </a:lnTo>
                  <a:lnTo>
                    <a:pt x="9542" y="201"/>
                  </a:lnTo>
                  <a:lnTo>
                    <a:pt x="8775" y="367"/>
                  </a:lnTo>
                  <a:lnTo>
                    <a:pt x="8041" y="601"/>
                  </a:lnTo>
                  <a:lnTo>
                    <a:pt x="7274" y="868"/>
                  </a:lnTo>
                  <a:lnTo>
                    <a:pt x="6573" y="1168"/>
                  </a:lnTo>
                  <a:lnTo>
                    <a:pt x="5872" y="1535"/>
                  </a:lnTo>
                  <a:lnTo>
                    <a:pt x="5205" y="1969"/>
                  </a:lnTo>
                  <a:lnTo>
                    <a:pt x="5205" y="1969"/>
                  </a:lnTo>
                  <a:lnTo>
                    <a:pt x="4571" y="2436"/>
                  </a:lnTo>
                  <a:lnTo>
                    <a:pt x="3971" y="2936"/>
                  </a:lnTo>
                  <a:lnTo>
                    <a:pt x="3437" y="3470"/>
                  </a:lnTo>
                  <a:lnTo>
                    <a:pt x="2903" y="4037"/>
                  </a:lnTo>
                  <a:lnTo>
                    <a:pt x="2403" y="4638"/>
                  </a:lnTo>
                  <a:lnTo>
                    <a:pt x="1969" y="5305"/>
                  </a:lnTo>
                  <a:lnTo>
                    <a:pt x="1569" y="5972"/>
                  </a:lnTo>
                  <a:lnTo>
                    <a:pt x="1202" y="6640"/>
                  </a:lnTo>
                  <a:lnTo>
                    <a:pt x="901" y="7373"/>
                  </a:lnTo>
                  <a:lnTo>
                    <a:pt x="634" y="8107"/>
                  </a:lnTo>
                  <a:lnTo>
                    <a:pt x="401" y="8841"/>
                  </a:lnTo>
                  <a:lnTo>
                    <a:pt x="234" y="9609"/>
                  </a:lnTo>
                  <a:lnTo>
                    <a:pt x="101" y="10376"/>
                  </a:lnTo>
                  <a:lnTo>
                    <a:pt x="34" y="11143"/>
                  </a:lnTo>
                  <a:lnTo>
                    <a:pt x="0" y="11911"/>
                  </a:lnTo>
                  <a:lnTo>
                    <a:pt x="34" y="12711"/>
                  </a:lnTo>
                  <a:lnTo>
                    <a:pt x="34" y="12711"/>
                  </a:lnTo>
                  <a:lnTo>
                    <a:pt x="101" y="13445"/>
                  </a:lnTo>
                  <a:lnTo>
                    <a:pt x="234" y="14179"/>
                  </a:lnTo>
                  <a:lnTo>
                    <a:pt x="401" y="14880"/>
                  </a:lnTo>
                  <a:lnTo>
                    <a:pt x="634" y="15581"/>
                  </a:lnTo>
                  <a:lnTo>
                    <a:pt x="868" y="16281"/>
                  </a:lnTo>
                  <a:lnTo>
                    <a:pt x="1168" y="16982"/>
                  </a:lnTo>
                  <a:lnTo>
                    <a:pt x="1502" y="17616"/>
                  </a:lnTo>
                  <a:lnTo>
                    <a:pt x="1869" y="18283"/>
                  </a:lnTo>
                  <a:lnTo>
                    <a:pt x="1869" y="18283"/>
                  </a:lnTo>
                  <a:lnTo>
                    <a:pt x="2303" y="18950"/>
                  </a:lnTo>
                  <a:lnTo>
                    <a:pt x="2770" y="19584"/>
                  </a:lnTo>
                  <a:lnTo>
                    <a:pt x="3704" y="20885"/>
                  </a:lnTo>
                  <a:lnTo>
                    <a:pt x="4171" y="21553"/>
                  </a:lnTo>
                  <a:lnTo>
                    <a:pt x="4571" y="22253"/>
                  </a:lnTo>
                  <a:lnTo>
                    <a:pt x="4905" y="22954"/>
                  </a:lnTo>
                  <a:lnTo>
                    <a:pt x="5072" y="23321"/>
                  </a:lnTo>
                  <a:lnTo>
                    <a:pt x="5172" y="23721"/>
                  </a:lnTo>
                  <a:lnTo>
                    <a:pt x="5172" y="23721"/>
                  </a:lnTo>
                  <a:lnTo>
                    <a:pt x="5405" y="24589"/>
                  </a:lnTo>
                  <a:lnTo>
                    <a:pt x="5572" y="25489"/>
                  </a:lnTo>
                  <a:lnTo>
                    <a:pt x="5672" y="26390"/>
                  </a:lnTo>
                  <a:lnTo>
                    <a:pt x="5705" y="27258"/>
                  </a:lnTo>
                  <a:lnTo>
                    <a:pt x="5705" y="28158"/>
                  </a:lnTo>
                  <a:lnTo>
                    <a:pt x="5639" y="29059"/>
                  </a:lnTo>
                  <a:lnTo>
                    <a:pt x="5572" y="29960"/>
                  </a:lnTo>
                  <a:lnTo>
                    <a:pt x="5439" y="308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169800" y="1705225"/>
              <a:ext cx="673950" cy="859100"/>
            </a:xfrm>
            <a:custGeom>
              <a:avLst/>
              <a:gdLst/>
              <a:ahLst/>
              <a:cxnLst/>
              <a:rect l="l" t="t" r="r" b="b"/>
              <a:pathLst>
                <a:path w="26958" h="34364" extrusionOk="0">
                  <a:moveTo>
                    <a:pt x="15281" y="0"/>
                  </a:moveTo>
                  <a:lnTo>
                    <a:pt x="14146" y="34"/>
                  </a:lnTo>
                  <a:lnTo>
                    <a:pt x="13045" y="134"/>
                  </a:lnTo>
                  <a:lnTo>
                    <a:pt x="11911" y="267"/>
                  </a:lnTo>
                  <a:lnTo>
                    <a:pt x="10810" y="501"/>
                  </a:lnTo>
                  <a:lnTo>
                    <a:pt x="9742" y="801"/>
                  </a:lnTo>
                  <a:lnTo>
                    <a:pt x="8775" y="1135"/>
                  </a:lnTo>
                  <a:lnTo>
                    <a:pt x="7841" y="1535"/>
                  </a:lnTo>
                  <a:lnTo>
                    <a:pt x="6973" y="2002"/>
                  </a:lnTo>
                  <a:lnTo>
                    <a:pt x="6106" y="2536"/>
                  </a:lnTo>
                  <a:lnTo>
                    <a:pt x="5305" y="3103"/>
                  </a:lnTo>
                  <a:lnTo>
                    <a:pt x="4538" y="3770"/>
                  </a:lnTo>
                  <a:lnTo>
                    <a:pt x="3804" y="4504"/>
                  </a:lnTo>
                  <a:lnTo>
                    <a:pt x="3470" y="4871"/>
                  </a:lnTo>
                  <a:lnTo>
                    <a:pt x="3137" y="5271"/>
                  </a:lnTo>
                  <a:lnTo>
                    <a:pt x="2570" y="6039"/>
                  </a:lnTo>
                  <a:lnTo>
                    <a:pt x="2069" y="6873"/>
                  </a:lnTo>
                  <a:lnTo>
                    <a:pt x="1602" y="7707"/>
                  </a:lnTo>
                  <a:lnTo>
                    <a:pt x="1202" y="8574"/>
                  </a:lnTo>
                  <a:lnTo>
                    <a:pt x="835" y="9475"/>
                  </a:lnTo>
                  <a:lnTo>
                    <a:pt x="568" y="10409"/>
                  </a:lnTo>
                  <a:lnTo>
                    <a:pt x="334" y="11343"/>
                  </a:lnTo>
                  <a:lnTo>
                    <a:pt x="167" y="12311"/>
                  </a:lnTo>
                  <a:lnTo>
                    <a:pt x="67" y="13312"/>
                  </a:lnTo>
                  <a:lnTo>
                    <a:pt x="1" y="14313"/>
                  </a:lnTo>
                  <a:lnTo>
                    <a:pt x="67" y="15314"/>
                  </a:lnTo>
                  <a:lnTo>
                    <a:pt x="167" y="16314"/>
                  </a:lnTo>
                  <a:lnTo>
                    <a:pt x="334" y="17315"/>
                  </a:lnTo>
                  <a:lnTo>
                    <a:pt x="534" y="18283"/>
                  </a:lnTo>
                  <a:lnTo>
                    <a:pt x="835" y="19250"/>
                  </a:lnTo>
                  <a:lnTo>
                    <a:pt x="1168" y="20185"/>
                  </a:lnTo>
                  <a:lnTo>
                    <a:pt x="1602" y="21085"/>
                  </a:lnTo>
                  <a:lnTo>
                    <a:pt x="2036" y="21986"/>
                  </a:lnTo>
                  <a:lnTo>
                    <a:pt x="2536" y="22854"/>
                  </a:lnTo>
                  <a:lnTo>
                    <a:pt x="3103" y="23688"/>
                  </a:lnTo>
                  <a:lnTo>
                    <a:pt x="3704" y="24488"/>
                  </a:lnTo>
                  <a:lnTo>
                    <a:pt x="4371" y="25256"/>
                  </a:lnTo>
                  <a:lnTo>
                    <a:pt x="5038" y="25990"/>
                  </a:lnTo>
                  <a:lnTo>
                    <a:pt x="5772" y="26690"/>
                  </a:lnTo>
                  <a:lnTo>
                    <a:pt x="6473" y="27257"/>
                  </a:lnTo>
                  <a:lnTo>
                    <a:pt x="7174" y="27825"/>
                  </a:lnTo>
                  <a:lnTo>
                    <a:pt x="7174" y="33496"/>
                  </a:lnTo>
                  <a:lnTo>
                    <a:pt x="7174" y="33830"/>
                  </a:lnTo>
                  <a:lnTo>
                    <a:pt x="7207" y="34130"/>
                  </a:lnTo>
                  <a:lnTo>
                    <a:pt x="7207" y="34230"/>
                  </a:lnTo>
                  <a:lnTo>
                    <a:pt x="7274" y="34297"/>
                  </a:lnTo>
                  <a:lnTo>
                    <a:pt x="7340" y="34364"/>
                  </a:lnTo>
                  <a:lnTo>
                    <a:pt x="7541" y="34364"/>
                  </a:lnTo>
                  <a:lnTo>
                    <a:pt x="7607" y="34297"/>
                  </a:lnTo>
                  <a:lnTo>
                    <a:pt x="7674" y="34230"/>
                  </a:lnTo>
                  <a:lnTo>
                    <a:pt x="7674" y="34130"/>
                  </a:lnTo>
                  <a:lnTo>
                    <a:pt x="7674" y="33663"/>
                  </a:lnTo>
                  <a:lnTo>
                    <a:pt x="7674" y="33630"/>
                  </a:lnTo>
                  <a:lnTo>
                    <a:pt x="7641" y="28292"/>
                  </a:lnTo>
                  <a:lnTo>
                    <a:pt x="7674" y="27991"/>
                  </a:lnTo>
                  <a:lnTo>
                    <a:pt x="7641" y="27691"/>
                  </a:lnTo>
                  <a:lnTo>
                    <a:pt x="7607" y="27591"/>
                  </a:lnTo>
                  <a:lnTo>
                    <a:pt x="7541" y="27524"/>
                  </a:lnTo>
                  <a:lnTo>
                    <a:pt x="7374" y="27391"/>
                  </a:lnTo>
                  <a:lnTo>
                    <a:pt x="6540" y="26724"/>
                  </a:lnTo>
                  <a:lnTo>
                    <a:pt x="5739" y="25990"/>
                  </a:lnTo>
                  <a:lnTo>
                    <a:pt x="4972" y="25256"/>
                  </a:lnTo>
                  <a:lnTo>
                    <a:pt x="4304" y="24455"/>
                  </a:lnTo>
                  <a:lnTo>
                    <a:pt x="3637" y="23621"/>
                  </a:lnTo>
                  <a:lnTo>
                    <a:pt x="3070" y="22753"/>
                  </a:lnTo>
                  <a:lnTo>
                    <a:pt x="2536" y="21886"/>
                  </a:lnTo>
                  <a:lnTo>
                    <a:pt x="2036" y="20952"/>
                  </a:lnTo>
                  <a:lnTo>
                    <a:pt x="1602" y="19984"/>
                  </a:lnTo>
                  <a:lnTo>
                    <a:pt x="1268" y="19017"/>
                  </a:lnTo>
                  <a:lnTo>
                    <a:pt x="968" y="18016"/>
                  </a:lnTo>
                  <a:lnTo>
                    <a:pt x="735" y="17015"/>
                  </a:lnTo>
                  <a:lnTo>
                    <a:pt x="601" y="16014"/>
                  </a:lnTo>
                  <a:lnTo>
                    <a:pt x="534" y="14980"/>
                  </a:lnTo>
                  <a:lnTo>
                    <a:pt x="501" y="13979"/>
                  </a:lnTo>
                  <a:lnTo>
                    <a:pt x="568" y="12978"/>
                  </a:lnTo>
                  <a:lnTo>
                    <a:pt x="701" y="11977"/>
                  </a:lnTo>
                  <a:lnTo>
                    <a:pt x="901" y="10976"/>
                  </a:lnTo>
                  <a:lnTo>
                    <a:pt x="1202" y="10009"/>
                  </a:lnTo>
                  <a:lnTo>
                    <a:pt x="1535" y="9075"/>
                  </a:lnTo>
                  <a:lnTo>
                    <a:pt x="1936" y="8141"/>
                  </a:lnTo>
                  <a:lnTo>
                    <a:pt x="2403" y="7240"/>
                  </a:lnTo>
                  <a:lnTo>
                    <a:pt x="2937" y="6372"/>
                  </a:lnTo>
                  <a:lnTo>
                    <a:pt x="3504" y="5572"/>
                  </a:lnTo>
                  <a:lnTo>
                    <a:pt x="4171" y="4804"/>
                  </a:lnTo>
                  <a:lnTo>
                    <a:pt x="4538" y="4437"/>
                  </a:lnTo>
                  <a:lnTo>
                    <a:pt x="4905" y="4070"/>
                  </a:lnTo>
                  <a:lnTo>
                    <a:pt x="5272" y="3737"/>
                  </a:lnTo>
                  <a:lnTo>
                    <a:pt x="5672" y="3403"/>
                  </a:lnTo>
                  <a:lnTo>
                    <a:pt x="6139" y="3070"/>
                  </a:lnTo>
                  <a:lnTo>
                    <a:pt x="6606" y="2769"/>
                  </a:lnTo>
                  <a:lnTo>
                    <a:pt x="7073" y="2469"/>
                  </a:lnTo>
                  <a:lnTo>
                    <a:pt x="7574" y="2202"/>
                  </a:lnTo>
                  <a:lnTo>
                    <a:pt x="8074" y="1935"/>
                  </a:lnTo>
                  <a:lnTo>
                    <a:pt x="8575" y="1735"/>
                  </a:lnTo>
                  <a:lnTo>
                    <a:pt x="9109" y="1502"/>
                  </a:lnTo>
                  <a:lnTo>
                    <a:pt x="9642" y="1335"/>
                  </a:lnTo>
                  <a:lnTo>
                    <a:pt x="10176" y="1168"/>
                  </a:lnTo>
                  <a:lnTo>
                    <a:pt x="10710" y="1034"/>
                  </a:lnTo>
                  <a:lnTo>
                    <a:pt x="11811" y="801"/>
                  </a:lnTo>
                  <a:lnTo>
                    <a:pt x="12912" y="634"/>
                  </a:lnTo>
                  <a:lnTo>
                    <a:pt x="14046" y="534"/>
                  </a:lnTo>
                  <a:lnTo>
                    <a:pt x="15181" y="501"/>
                  </a:lnTo>
                  <a:lnTo>
                    <a:pt x="16382" y="534"/>
                  </a:lnTo>
                  <a:lnTo>
                    <a:pt x="16949" y="567"/>
                  </a:lnTo>
                  <a:lnTo>
                    <a:pt x="17549" y="634"/>
                  </a:lnTo>
                  <a:lnTo>
                    <a:pt x="18116" y="734"/>
                  </a:lnTo>
                  <a:lnTo>
                    <a:pt x="18684" y="834"/>
                  </a:lnTo>
                  <a:lnTo>
                    <a:pt x="19251" y="1001"/>
                  </a:lnTo>
                  <a:lnTo>
                    <a:pt x="19818" y="1168"/>
                  </a:lnTo>
                  <a:lnTo>
                    <a:pt x="20352" y="1368"/>
                  </a:lnTo>
                  <a:lnTo>
                    <a:pt x="20886" y="1602"/>
                  </a:lnTo>
                  <a:lnTo>
                    <a:pt x="21386" y="1869"/>
                  </a:lnTo>
                  <a:lnTo>
                    <a:pt x="21886" y="2202"/>
                  </a:lnTo>
                  <a:lnTo>
                    <a:pt x="22320" y="2536"/>
                  </a:lnTo>
                  <a:lnTo>
                    <a:pt x="22787" y="2936"/>
                  </a:lnTo>
                  <a:lnTo>
                    <a:pt x="23154" y="3336"/>
                  </a:lnTo>
                  <a:lnTo>
                    <a:pt x="23488" y="3737"/>
                  </a:lnTo>
                  <a:lnTo>
                    <a:pt x="23821" y="4171"/>
                  </a:lnTo>
                  <a:lnTo>
                    <a:pt x="24155" y="4638"/>
                  </a:lnTo>
                  <a:lnTo>
                    <a:pt x="24422" y="5071"/>
                  </a:lnTo>
                  <a:lnTo>
                    <a:pt x="24689" y="5572"/>
                  </a:lnTo>
                  <a:lnTo>
                    <a:pt x="24956" y="6039"/>
                  </a:lnTo>
                  <a:lnTo>
                    <a:pt x="25189" y="6539"/>
                  </a:lnTo>
                  <a:lnTo>
                    <a:pt x="25389" y="7040"/>
                  </a:lnTo>
                  <a:lnTo>
                    <a:pt x="25590" y="7574"/>
                  </a:lnTo>
                  <a:lnTo>
                    <a:pt x="25923" y="8608"/>
                  </a:lnTo>
                  <a:lnTo>
                    <a:pt x="26157" y="9675"/>
                  </a:lnTo>
                  <a:lnTo>
                    <a:pt x="26357" y="10710"/>
                  </a:lnTo>
                  <a:lnTo>
                    <a:pt x="26457" y="11811"/>
                  </a:lnTo>
                  <a:lnTo>
                    <a:pt x="26490" y="12878"/>
                  </a:lnTo>
                  <a:lnTo>
                    <a:pt x="26424" y="13979"/>
                  </a:lnTo>
                  <a:lnTo>
                    <a:pt x="26290" y="15047"/>
                  </a:lnTo>
                  <a:lnTo>
                    <a:pt x="26224" y="15581"/>
                  </a:lnTo>
                  <a:lnTo>
                    <a:pt x="26090" y="16114"/>
                  </a:lnTo>
                  <a:lnTo>
                    <a:pt x="25957" y="16648"/>
                  </a:lnTo>
                  <a:lnTo>
                    <a:pt x="25823" y="17182"/>
                  </a:lnTo>
                  <a:lnTo>
                    <a:pt x="25623" y="17682"/>
                  </a:lnTo>
                  <a:lnTo>
                    <a:pt x="25456" y="18183"/>
                  </a:lnTo>
                  <a:lnTo>
                    <a:pt x="25223" y="18683"/>
                  </a:lnTo>
                  <a:lnTo>
                    <a:pt x="24989" y="19184"/>
                  </a:lnTo>
                  <a:lnTo>
                    <a:pt x="24756" y="19651"/>
                  </a:lnTo>
                  <a:lnTo>
                    <a:pt x="24489" y="20118"/>
                  </a:lnTo>
                  <a:lnTo>
                    <a:pt x="24188" y="20552"/>
                  </a:lnTo>
                  <a:lnTo>
                    <a:pt x="23888" y="21019"/>
                  </a:lnTo>
                  <a:lnTo>
                    <a:pt x="23555" y="21419"/>
                  </a:lnTo>
                  <a:lnTo>
                    <a:pt x="23221" y="21853"/>
                  </a:lnTo>
                  <a:lnTo>
                    <a:pt x="22854" y="22253"/>
                  </a:lnTo>
                  <a:lnTo>
                    <a:pt x="22487" y="22620"/>
                  </a:lnTo>
                  <a:lnTo>
                    <a:pt x="22120" y="22987"/>
                  </a:lnTo>
                  <a:lnTo>
                    <a:pt x="21720" y="23354"/>
                  </a:lnTo>
                  <a:lnTo>
                    <a:pt x="21286" y="23688"/>
                  </a:lnTo>
                  <a:lnTo>
                    <a:pt x="20886" y="24021"/>
                  </a:lnTo>
                  <a:lnTo>
                    <a:pt x="20418" y="24321"/>
                  </a:lnTo>
                  <a:lnTo>
                    <a:pt x="19985" y="24622"/>
                  </a:lnTo>
                  <a:lnTo>
                    <a:pt x="19518" y="24889"/>
                  </a:lnTo>
                  <a:lnTo>
                    <a:pt x="19051" y="25156"/>
                  </a:lnTo>
                  <a:lnTo>
                    <a:pt x="18584" y="25389"/>
                  </a:lnTo>
                  <a:lnTo>
                    <a:pt x="18116" y="25589"/>
                  </a:lnTo>
                  <a:lnTo>
                    <a:pt x="17116" y="25956"/>
                  </a:lnTo>
                  <a:lnTo>
                    <a:pt x="16682" y="26123"/>
                  </a:lnTo>
                  <a:lnTo>
                    <a:pt x="16248" y="26357"/>
                  </a:lnTo>
                  <a:lnTo>
                    <a:pt x="16048" y="26490"/>
                  </a:lnTo>
                  <a:lnTo>
                    <a:pt x="15881" y="26657"/>
                  </a:lnTo>
                  <a:lnTo>
                    <a:pt x="15714" y="26824"/>
                  </a:lnTo>
                  <a:lnTo>
                    <a:pt x="15581" y="27057"/>
                  </a:lnTo>
                  <a:lnTo>
                    <a:pt x="15481" y="27291"/>
                  </a:lnTo>
                  <a:lnTo>
                    <a:pt x="15381" y="27558"/>
                  </a:lnTo>
                  <a:lnTo>
                    <a:pt x="15314" y="27825"/>
                  </a:lnTo>
                  <a:lnTo>
                    <a:pt x="15281" y="28091"/>
                  </a:lnTo>
                  <a:lnTo>
                    <a:pt x="15214" y="28659"/>
                  </a:lnTo>
                  <a:lnTo>
                    <a:pt x="15147" y="29226"/>
                  </a:lnTo>
                  <a:lnTo>
                    <a:pt x="14914" y="31795"/>
                  </a:lnTo>
                  <a:lnTo>
                    <a:pt x="14713" y="34130"/>
                  </a:lnTo>
                  <a:lnTo>
                    <a:pt x="15114" y="34097"/>
                  </a:lnTo>
                  <a:lnTo>
                    <a:pt x="15214" y="34097"/>
                  </a:lnTo>
                  <a:lnTo>
                    <a:pt x="15648" y="29226"/>
                  </a:lnTo>
                  <a:lnTo>
                    <a:pt x="15681" y="28659"/>
                  </a:lnTo>
                  <a:lnTo>
                    <a:pt x="15748" y="28058"/>
                  </a:lnTo>
                  <a:lnTo>
                    <a:pt x="15814" y="27791"/>
                  </a:lnTo>
                  <a:lnTo>
                    <a:pt x="15881" y="27524"/>
                  </a:lnTo>
                  <a:lnTo>
                    <a:pt x="16015" y="27257"/>
                  </a:lnTo>
                  <a:lnTo>
                    <a:pt x="16181" y="27024"/>
                  </a:lnTo>
                  <a:lnTo>
                    <a:pt x="16348" y="26857"/>
                  </a:lnTo>
                  <a:lnTo>
                    <a:pt x="16582" y="26724"/>
                  </a:lnTo>
                  <a:lnTo>
                    <a:pt x="16815" y="26590"/>
                  </a:lnTo>
                  <a:lnTo>
                    <a:pt x="17049" y="26490"/>
                  </a:lnTo>
                  <a:lnTo>
                    <a:pt x="17549" y="26290"/>
                  </a:lnTo>
                  <a:lnTo>
                    <a:pt x="18050" y="26123"/>
                  </a:lnTo>
                  <a:lnTo>
                    <a:pt x="18984" y="25723"/>
                  </a:lnTo>
                  <a:lnTo>
                    <a:pt x="19851" y="25256"/>
                  </a:lnTo>
                  <a:lnTo>
                    <a:pt x="20719" y="24722"/>
                  </a:lnTo>
                  <a:lnTo>
                    <a:pt x="21519" y="24121"/>
                  </a:lnTo>
                  <a:lnTo>
                    <a:pt x="22320" y="23454"/>
                  </a:lnTo>
                  <a:lnTo>
                    <a:pt x="23021" y="22753"/>
                  </a:lnTo>
                  <a:lnTo>
                    <a:pt x="23688" y="22019"/>
                  </a:lnTo>
                  <a:lnTo>
                    <a:pt x="24322" y="21219"/>
                  </a:lnTo>
                  <a:lnTo>
                    <a:pt x="24622" y="20785"/>
                  </a:lnTo>
                  <a:lnTo>
                    <a:pt x="24889" y="20351"/>
                  </a:lnTo>
                  <a:lnTo>
                    <a:pt x="25156" y="19884"/>
                  </a:lnTo>
                  <a:lnTo>
                    <a:pt x="25423" y="19417"/>
                  </a:lnTo>
                  <a:lnTo>
                    <a:pt x="25857" y="18483"/>
                  </a:lnTo>
                  <a:lnTo>
                    <a:pt x="26190" y="17482"/>
                  </a:lnTo>
                  <a:lnTo>
                    <a:pt x="26490" y="16481"/>
                  </a:lnTo>
                  <a:lnTo>
                    <a:pt x="26724" y="15480"/>
                  </a:lnTo>
                  <a:lnTo>
                    <a:pt x="26857" y="14446"/>
                  </a:lnTo>
                  <a:lnTo>
                    <a:pt x="26924" y="13412"/>
                  </a:lnTo>
                  <a:lnTo>
                    <a:pt x="26958" y="12378"/>
                  </a:lnTo>
                  <a:lnTo>
                    <a:pt x="26891" y="11310"/>
                  </a:lnTo>
                  <a:lnTo>
                    <a:pt x="26757" y="10276"/>
                  </a:lnTo>
                  <a:lnTo>
                    <a:pt x="26557" y="9275"/>
                  </a:lnTo>
                  <a:lnTo>
                    <a:pt x="26290" y="8241"/>
                  </a:lnTo>
                  <a:lnTo>
                    <a:pt x="25957" y="7240"/>
                  </a:lnTo>
                  <a:lnTo>
                    <a:pt x="25590" y="6306"/>
                  </a:lnTo>
                  <a:lnTo>
                    <a:pt x="25123" y="5338"/>
                  </a:lnTo>
                  <a:lnTo>
                    <a:pt x="24856" y="4905"/>
                  </a:lnTo>
                  <a:lnTo>
                    <a:pt x="24589" y="4471"/>
                  </a:lnTo>
                  <a:lnTo>
                    <a:pt x="24289" y="4037"/>
                  </a:lnTo>
                  <a:lnTo>
                    <a:pt x="23988" y="3603"/>
                  </a:lnTo>
                  <a:lnTo>
                    <a:pt x="23655" y="3203"/>
                  </a:lnTo>
                  <a:lnTo>
                    <a:pt x="23321" y="2803"/>
                  </a:lnTo>
                  <a:lnTo>
                    <a:pt x="22954" y="2436"/>
                  </a:lnTo>
                  <a:lnTo>
                    <a:pt x="22554" y="2102"/>
                  </a:lnTo>
                  <a:lnTo>
                    <a:pt x="22120" y="1768"/>
                  </a:lnTo>
                  <a:lnTo>
                    <a:pt x="21653" y="1468"/>
                  </a:lnTo>
                  <a:lnTo>
                    <a:pt x="21186" y="1201"/>
                  </a:lnTo>
                  <a:lnTo>
                    <a:pt x="20685" y="968"/>
                  </a:lnTo>
                  <a:lnTo>
                    <a:pt x="20185" y="768"/>
                  </a:lnTo>
                  <a:lnTo>
                    <a:pt x="19684" y="601"/>
                  </a:lnTo>
                  <a:lnTo>
                    <a:pt x="19151" y="467"/>
                  </a:lnTo>
                  <a:lnTo>
                    <a:pt x="18617" y="334"/>
                  </a:lnTo>
                  <a:lnTo>
                    <a:pt x="17516" y="167"/>
                  </a:lnTo>
                  <a:lnTo>
                    <a:pt x="16415" y="67"/>
                  </a:lnTo>
                  <a:lnTo>
                    <a:pt x="15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324100" y="1889550"/>
              <a:ext cx="321975" cy="844100"/>
            </a:xfrm>
            <a:custGeom>
              <a:avLst/>
              <a:gdLst/>
              <a:ahLst/>
              <a:cxnLst/>
              <a:rect l="l" t="t" r="r" b="b"/>
              <a:pathLst>
                <a:path w="12879" h="33764" extrusionOk="0">
                  <a:moveTo>
                    <a:pt x="10477" y="1168"/>
                  </a:moveTo>
                  <a:lnTo>
                    <a:pt x="10877" y="1201"/>
                  </a:lnTo>
                  <a:lnTo>
                    <a:pt x="11311" y="1235"/>
                  </a:lnTo>
                  <a:lnTo>
                    <a:pt x="10910" y="1402"/>
                  </a:lnTo>
                  <a:lnTo>
                    <a:pt x="10543" y="1535"/>
                  </a:lnTo>
                  <a:lnTo>
                    <a:pt x="10143" y="1635"/>
                  </a:lnTo>
                  <a:lnTo>
                    <a:pt x="9743" y="1735"/>
                  </a:lnTo>
                  <a:lnTo>
                    <a:pt x="9309" y="1769"/>
                  </a:lnTo>
                  <a:lnTo>
                    <a:pt x="8908" y="1802"/>
                  </a:lnTo>
                  <a:lnTo>
                    <a:pt x="8074" y="1802"/>
                  </a:lnTo>
                  <a:lnTo>
                    <a:pt x="8441" y="1602"/>
                  </a:lnTo>
                  <a:lnTo>
                    <a:pt x="8842" y="1468"/>
                  </a:lnTo>
                  <a:lnTo>
                    <a:pt x="9242" y="1335"/>
                  </a:lnTo>
                  <a:lnTo>
                    <a:pt x="9642" y="1268"/>
                  </a:lnTo>
                  <a:lnTo>
                    <a:pt x="10076" y="1201"/>
                  </a:lnTo>
                  <a:lnTo>
                    <a:pt x="10477" y="1168"/>
                  </a:lnTo>
                  <a:close/>
                  <a:moveTo>
                    <a:pt x="4638" y="12244"/>
                  </a:moveTo>
                  <a:lnTo>
                    <a:pt x="4671" y="12311"/>
                  </a:lnTo>
                  <a:lnTo>
                    <a:pt x="4738" y="12344"/>
                  </a:lnTo>
                  <a:lnTo>
                    <a:pt x="5038" y="12411"/>
                  </a:lnTo>
                  <a:lnTo>
                    <a:pt x="5472" y="12478"/>
                  </a:lnTo>
                  <a:lnTo>
                    <a:pt x="5939" y="12511"/>
                  </a:lnTo>
                  <a:lnTo>
                    <a:pt x="7140" y="12511"/>
                  </a:lnTo>
                  <a:lnTo>
                    <a:pt x="7240" y="12478"/>
                  </a:lnTo>
                  <a:lnTo>
                    <a:pt x="5839" y="26524"/>
                  </a:lnTo>
                  <a:lnTo>
                    <a:pt x="4705" y="26557"/>
                  </a:lnTo>
                  <a:lnTo>
                    <a:pt x="4705" y="26557"/>
                  </a:lnTo>
                  <a:lnTo>
                    <a:pt x="4805" y="24755"/>
                  </a:lnTo>
                  <a:lnTo>
                    <a:pt x="4872" y="22987"/>
                  </a:lnTo>
                  <a:lnTo>
                    <a:pt x="4938" y="21186"/>
                  </a:lnTo>
                  <a:lnTo>
                    <a:pt x="4938" y="19384"/>
                  </a:lnTo>
                  <a:lnTo>
                    <a:pt x="4905" y="17616"/>
                  </a:lnTo>
                  <a:lnTo>
                    <a:pt x="4872" y="15814"/>
                  </a:lnTo>
                  <a:lnTo>
                    <a:pt x="4772" y="14046"/>
                  </a:lnTo>
                  <a:lnTo>
                    <a:pt x="4638" y="12244"/>
                  </a:lnTo>
                  <a:close/>
                  <a:moveTo>
                    <a:pt x="9642" y="26991"/>
                  </a:moveTo>
                  <a:lnTo>
                    <a:pt x="9642" y="27157"/>
                  </a:lnTo>
                  <a:lnTo>
                    <a:pt x="9609" y="27324"/>
                  </a:lnTo>
                  <a:lnTo>
                    <a:pt x="9509" y="27458"/>
                  </a:lnTo>
                  <a:lnTo>
                    <a:pt x="9376" y="27591"/>
                  </a:lnTo>
                  <a:lnTo>
                    <a:pt x="9242" y="27691"/>
                  </a:lnTo>
                  <a:lnTo>
                    <a:pt x="9075" y="27791"/>
                  </a:lnTo>
                  <a:lnTo>
                    <a:pt x="8908" y="27858"/>
                  </a:lnTo>
                  <a:lnTo>
                    <a:pt x="8742" y="27925"/>
                  </a:lnTo>
                  <a:lnTo>
                    <a:pt x="8308" y="27958"/>
                  </a:lnTo>
                  <a:lnTo>
                    <a:pt x="7841" y="27991"/>
                  </a:lnTo>
                  <a:lnTo>
                    <a:pt x="6907" y="28025"/>
                  </a:lnTo>
                  <a:lnTo>
                    <a:pt x="4905" y="28025"/>
                  </a:lnTo>
                  <a:lnTo>
                    <a:pt x="3937" y="27991"/>
                  </a:lnTo>
                  <a:lnTo>
                    <a:pt x="2937" y="27925"/>
                  </a:lnTo>
                  <a:lnTo>
                    <a:pt x="1969" y="27825"/>
                  </a:lnTo>
                  <a:lnTo>
                    <a:pt x="1469" y="27758"/>
                  </a:lnTo>
                  <a:lnTo>
                    <a:pt x="1002" y="27658"/>
                  </a:lnTo>
                  <a:lnTo>
                    <a:pt x="835" y="27624"/>
                  </a:lnTo>
                  <a:lnTo>
                    <a:pt x="668" y="27558"/>
                  </a:lnTo>
                  <a:lnTo>
                    <a:pt x="534" y="27458"/>
                  </a:lnTo>
                  <a:lnTo>
                    <a:pt x="501" y="27391"/>
                  </a:lnTo>
                  <a:lnTo>
                    <a:pt x="468" y="27324"/>
                  </a:lnTo>
                  <a:lnTo>
                    <a:pt x="501" y="27224"/>
                  </a:lnTo>
                  <a:lnTo>
                    <a:pt x="534" y="27157"/>
                  </a:lnTo>
                  <a:lnTo>
                    <a:pt x="701" y="27091"/>
                  </a:lnTo>
                  <a:lnTo>
                    <a:pt x="868" y="27057"/>
                  </a:lnTo>
                  <a:lnTo>
                    <a:pt x="1035" y="27024"/>
                  </a:lnTo>
                  <a:lnTo>
                    <a:pt x="5072" y="27024"/>
                  </a:lnTo>
                  <a:lnTo>
                    <a:pt x="9642" y="26991"/>
                  </a:lnTo>
                  <a:close/>
                  <a:moveTo>
                    <a:pt x="8742" y="30193"/>
                  </a:moveTo>
                  <a:lnTo>
                    <a:pt x="8842" y="30260"/>
                  </a:lnTo>
                  <a:lnTo>
                    <a:pt x="8942" y="30327"/>
                  </a:lnTo>
                  <a:lnTo>
                    <a:pt x="9009" y="30427"/>
                  </a:lnTo>
                  <a:lnTo>
                    <a:pt x="9042" y="30527"/>
                  </a:lnTo>
                  <a:lnTo>
                    <a:pt x="9042" y="30660"/>
                  </a:lnTo>
                  <a:lnTo>
                    <a:pt x="9042" y="30794"/>
                  </a:lnTo>
                  <a:lnTo>
                    <a:pt x="9009" y="30894"/>
                  </a:lnTo>
                  <a:lnTo>
                    <a:pt x="8942" y="30994"/>
                  </a:lnTo>
                  <a:lnTo>
                    <a:pt x="8875" y="31094"/>
                  </a:lnTo>
                  <a:lnTo>
                    <a:pt x="8642" y="31294"/>
                  </a:lnTo>
                  <a:lnTo>
                    <a:pt x="8375" y="31461"/>
                  </a:lnTo>
                  <a:lnTo>
                    <a:pt x="8108" y="31561"/>
                  </a:lnTo>
                  <a:lnTo>
                    <a:pt x="7841" y="31595"/>
                  </a:lnTo>
                  <a:lnTo>
                    <a:pt x="7541" y="31661"/>
                  </a:lnTo>
                  <a:lnTo>
                    <a:pt x="7240" y="31661"/>
                  </a:lnTo>
                  <a:lnTo>
                    <a:pt x="6640" y="31695"/>
                  </a:lnTo>
                  <a:lnTo>
                    <a:pt x="5806" y="31761"/>
                  </a:lnTo>
                  <a:lnTo>
                    <a:pt x="3570" y="31761"/>
                  </a:lnTo>
                  <a:lnTo>
                    <a:pt x="2870" y="31728"/>
                  </a:lnTo>
                  <a:lnTo>
                    <a:pt x="2169" y="31628"/>
                  </a:lnTo>
                  <a:lnTo>
                    <a:pt x="1869" y="31595"/>
                  </a:lnTo>
                  <a:lnTo>
                    <a:pt x="1602" y="31495"/>
                  </a:lnTo>
                  <a:lnTo>
                    <a:pt x="1302" y="31394"/>
                  </a:lnTo>
                  <a:lnTo>
                    <a:pt x="1202" y="31294"/>
                  </a:lnTo>
                  <a:lnTo>
                    <a:pt x="1068" y="31228"/>
                  </a:lnTo>
                  <a:lnTo>
                    <a:pt x="968" y="31094"/>
                  </a:lnTo>
                  <a:lnTo>
                    <a:pt x="935" y="30994"/>
                  </a:lnTo>
                  <a:lnTo>
                    <a:pt x="935" y="30894"/>
                  </a:lnTo>
                  <a:lnTo>
                    <a:pt x="935" y="30827"/>
                  </a:lnTo>
                  <a:lnTo>
                    <a:pt x="1002" y="30761"/>
                  </a:lnTo>
                  <a:lnTo>
                    <a:pt x="1102" y="30694"/>
                  </a:lnTo>
                  <a:lnTo>
                    <a:pt x="1302" y="30594"/>
                  </a:lnTo>
                  <a:lnTo>
                    <a:pt x="1469" y="30527"/>
                  </a:lnTo>
                  <a:lnTo>
                    <a:pt x="1936" y="30527"/>
                  </a:lnTo>
                  <a:lnTo>
                    <a:pt x="2236" y="30560"/>
                  </a:lnTo>
                  <a:lnTo>
                    <a:pt x="2570" y="30594"/>
                  </a:lnTo>
                  <a:lnTo>
                    <a:pt x="6206" y="30394"/>
                  </a:lnTo>
                  <a:lnTo>
                    <a:pt x="7974" y="30293"/>
                  </a:lnTo>
                  <a:lnTo>
                    <a:pt x="8375" y="30260"/>
                  </a:lnTo>
                  <a:lnTo>
                    <a:pt x="8742" y="30193"/>
                  </a:lnTo>
                  <a:close/>
                  <a:moveTo>
                    <a:pt x="8141" y="0"/>
                  </a:moveTo>
                  <a:lnTo>
                    <a:pt x="8041" y="67"/>
                  </a:lnTo>
                  <a:lnTo>
                    <a:pt x="7774" y="401"/>
                  </a:lnTo>
                  <a:lnTo>
                    <a:pt x="7507" y="768"/>
                  </a:lnTo>
                  <a:lnTo>
                    <a:pt x="7307" y="1168"/>
                  </a:lnTo>
                  <a:lnTo>
                    <a:pt x="7107" y="1568"/>
                  </a:lnTo>
                  <a:lnTo>
                    <a:pt x="6973" y="2002"/>
                  </a:lnTo>
                  <a:lnTo>
                    <a:pt x="6907" y="2436"/>
                  </a:lnTo>
                  <a:lnTo>
                    <a:pt x="6840" y="2870"/>
                  </a:lnTo>
                  <a:lnTo>
                    <a:pt x="6840" y="3303"/>
                  </a:lnTo>
                  <a:lnTo>
                    <a:pt x="6540" y="3203"/>
                  </a:lnTo>
                  <a:lnTo>
                    <a:pt x="6239" y="3103"/>
                  </a:lnTo>
                  <a:lnTo>
                    <a:pt x="5806" y="3070"/>
                  </a:lnTo>
                  <a:lnTo>
                    <a:pt x="5405" y="3036"/>
                  </a:lnTo>
                  <a:lnTo>
                    <a:pt x="4972" y="3103"/>
                  </a:lnTo>
                  <a:lnTo>
                    <a:pt x="4571" y="3170"/>
                  </a:lnTo>
                  <a:lnTo>
                    <a:pt x="4204" y="3303"/>
                  </a:lnTo>
                  <a:lnTo>
                    <a:pt x="3804" y="3503"/>
                  </a:lnTo>
                  <a:lnTo>
                    <a:pt x="3470" y="3704"/>
                  </a:lnTo>
                  <a:lnTo>
                    <a:pt x="3137" y="3970"/>
                  </a:lnTo>
                  <a:lnTo>
                    <a:pt x="2836" y="4271"/>
                  </a:lnTo>
                  <a:lnTo>
                    <a:pt x="2570" y="4604"/>
                  </a:lnTo>
                  <a:lnTo>
                    <a:pt x="2336" y="4971"/>
                  </a:lnTo>
                  <a:lnTo>
                    <a:pt x="2136" y="5338"/>
                  </a:lnTo>
                  <a:lnTo>
                    <a:pt x="1969" y="5739"/>
                  </a:lnTo>
                  <a:lnTo>
                    <a:pt x="1836" y="6139"/>
                  </a:lnTo>
                  <a:lnTo>
                    <a:pt x="1736" y="6573"/>
                  </a:lnTo>
                  <a:lnTo>
                    <a:pt x="1669" y="7006"/>
                  </a:lnTo>
                  <a:lnTo>
                    <a:pt x="1602" y="7474"/>
                  </a:lnTo>
                  <a:lnTo>
                    <a:pt x="1602" y="7974"/>
                  </a:lnTo>
                  <a:lnTo>
                    <a:pt x="1669" y="8474"/>
                  </a:lnTo>
                  <a:lnTo>
                    <a:pt x="1769" y="8975"/>
                  </a:lnTo>
                  <a:lnTo>
                    <a:pt x="1902" y="9475"/>
                  </a:lnTo>
                  <a:lnTo>
                    <a:pt x="2069" y="9909"/>
                  </a:lnTo>
                  <a:lnTo>
                    <a:pt x="2303" y="10376"/>
                  </a:lnTo>
                  <a:lnTo>
                    <a:pt x="2603" y="10776"/>
                  </a:lnTo>
                  <a:lnTo>
                    <a:pt x="2903" y="11177"/>
                  </a:lnTo>
                  <a:lnTo>
                    <a:pt x="3270" y="11510"/>
                  </a:lnTo>
                  <a:lnTo>
                    <a:pt x="3704" y="11811"/>
                  </a:lnTo>
                  <a:lnTo>
                    <a:pt x="4138" y="12044"/>
                  </a:lnTo>
                  <a:lnTo>
                    <a:pt x="4271" y="13912"/>
                  </a:lnTo>
                  <a:lnTo>
                    <a:pt x="4371" y="15781"/>
                  </a:lnTo>
                  <a:lnTo>
                    <a:pt x="4438" y="17649"/>
                  </a:lnTo>
                  <a:lnTo>
                    <a:pt x="4471" y="19517"/>
                  </a:lnTo>
                  <a:lnTo>
                    <a:pt x="4438" y="21452"/>
                  </a:lnTo>
                  <a:lnTo>
                    <a:pt x="4371" y="23387"/>
                  </a:lnTo>
                  <a:lnTo>
                    <a:pt x="4271" y="25322"/>
                  </a:lnTo>
                  <a:lnTo>
                    <a:pt x="4238" y="25790"/>
                  </a:lnTo>
                  <a:lnTo>
                    <a:pt x="4204" y="26290"/>
                  </a:lnTo>
                  <a:lnTo>
                    <a:pt x="4171" y="26423"/>
                  </a:lnTo>
                  <a:lnTo>
                    <a:pt x="4138" y="26524"/>
                  </a:lnTo>
                  <a:lnTo>
                    <a:pt x="4004" y="26557"/>
                  </a:lnTo>
                  <a:lnTo>
                    <a:pt x="2103" y="26557"/>
                  </a:lnTo>
                  <a:lnTo>
                    <a:pt x="1635" y="26524"/>
                  </a:lnTo>
                  <a:lnTo>
                    <a:pt x="1168" y="26524"/>
                  </a:lnTo>
                  <a:lnTo>
                    <a:pt x="901" y="26557"/>
                  </a:lnTo>
                  <a:lnTo>
                    <a:pt x="668" y="26590"/>
                  </a:lnTo>
                  <a:lnTo>
                    <a:pt x="468" y="26690"/>
                  </a:lnTo>
                  <a:lnTo>
                    <a:pt x="268" y="26790"/>
                  </a:lnTo>
                  <a:lnTo>
                    <a:pt x="134" y="26924"/>
                  </a:lnTo>
                  <a:lnTo>
                    <a:pt x="67" y="27057"/>
                  </a:lnTo>
                  <a:lnTo>
                    <a:pt x="1" y="27224"/>
                  </a:lnTo>
                  <a:lnTo>
                    <a:pt x="1" y="27391"/>
                  </a:lnTo>
                  <a:lnTo>
                    <a:pt x="67" y="27524"/>
                  </a:lnTo>
                  <a:lnTo>
                    <a:pt x="134" y="27691"/>
                  </a:lnTo>
                  <a:lnTo>
                    <a:pt x="234" y="27825"/>
                  </a:lnTo>
                  <a:lnTo>
                    <a:pt x="401" y="27925"/>
                  </a:lnTo>
                  <a:lnTo>
                    <a:pt x="501" y="27991"/>
                  </a:lnTo>
                  <a:lnTo>
                    <a:pt x="368" y="28125"/>
                  </a:lnTo>
                  <a:lnTo>
                    <a:pt x="268" y="28292"/>
                  </a:lnTo>
                  <a:lnTo>
                    <a:pt x="201" y="28425"/>
                  </a:lnTo>
                  <a:lnTo>
                    <a:pt x="201" y="28559"/>
                  </a:lnTo>
                  <a:lnTo>
                    <a:pt x="167" y="28859"/>
                  </a:lnTo>
                  <a:lnTo>
                    <a:pt x="234" y="29193"/>
                  </a:lnTo>
                  <a:lnTo>
                    <a:pt x="334" y="29459"/>
                  </a:lnTo>
                  <a:lnTo>
                    <a:pt x="468" y="29660"/>
                  </a:lnTo>
                  <a:lnTo>
                    <a:pt x="601" y="29860"/>
                  </a:lnTo>
                  <a:lnTo>
                    <a:pt x="735" y="30027"/>
                  </a:lnTo>
                  <a:lnTo>
                    <a:pt x="935" y="30193"/>
                  </a:lnTo>
                  <a:lnTo>
                    <a:pt x="801" y="30260"/>
                  </a:lnTo>
                  <a:lnTo>
                    <a:pt x="668" y="30360"/>
                  </a:lnTo>
                  <a:lnTo>
                    <a:pt x="568" y="30460"/>
                  </a:lnTo>
                  <a:lnTo>
                    <a:pt x="501" y="30594"/>
                  </a:lnTo>
                  <a:lnTo>
                    <a:pt x="468" y="30727"/>
                  </a:lnTo>
                  <a:lnTo>
                    <a:pt x="434" y="30894"/>
                  </a:lnTo>
                  <a:lnTo>
                    <a:pt x="434" y="31027"/>
                  </a:lnTo>
                  <a:lnTo>
                    <a:pt x="501" y="31194"/>
                  </a:lnTo>
                  <a:lnTo>
                    <a:pt x="568" y="31361"/>
                  </a:lnTo>
                  <a:lnTo>
                    <a:pt x="668" y="31461"/>
                  </a:lnTo>
                  <a:lnTo>
                    <a:pt x="768" y="31595"/>
                  </a:lnTo>
                  <a:lnTo>
                    <a:pt x="868" y="31695"/>
                  </a:lnTo>
                  <a:lnTo>
                    <a:pt x="1168" y="31862"/>
                  </a:lnTo>
                  <a:lnTo>
                    <a:pt x="1469" y="31995"/>
                  </a:lnTo>
                  <a:lnTo>
                    <a:pt x="1802" y="32062"/>
                  </a:lnTo>
                  <a:lnTo>
                    <a:pt x="2136" y="32128"/>
                  </a:lnTo>
                  <a:lnTo>
                    <a:pt x="2770" y="32195"/>
                  </a:lnTo>
                  <a:lnTo>
                    <a:pt x="2803" y="32195"/>
                  </a:lnTo>
                  <a:lnTo>
                    <a:pt x="2836" y="32329"/>
                  </a:lnTo>
                  <a:lnTo>
                    <a:pt x="2903" y="32462"/>
                  </a:lnTo>
                  <a:lnTo>
                    <a:pt x="3037" y="32662"/>
                  </a:lnTo>
                  <a:lnTo>
                    <a:pt x="3170" y="32829"/>
                  </a:lnTo>
                  <a:lnTo>
                    <a:pt x="3337" y="32996"/>
                  </a:lnTo>
                  <a:lnTo>
                    <a:pt x="3504" y="33129"/>
                  </a:lnTo>
                  <a:lnTo>
                    <a:pt x="3871" y="33396"/>
                  </a:lnTo>
                  <a:lnTo>
                    <a:pt x="4271" y="33596"/>
                  </a:lnTo>
                  <a:lnTo>
                    <a:pt x="4671" y="33696"/>
                  </a:lnTo>
                  <a:lnTo>
                    <a:pt x="5138" y="33763"/>
                  </a:lnTo>
                  <a:lnTo>
                    <a:pt x="5539" y="33730"/>
                  </a:lnTo>
                  <a:lnTo>
                    <a:pt x="5906" y="33630"/>
                  </a:lnTo>
                  <a:lnTo>
                    <a:pt x="6273" y="33496"/>
                  </a:lnTo>
                  <a:lnTo>
                    <a:pt x="6606" y="33296"/>
                  </a:lnTo>
                  <a:lnTo>
                    <a:pt x="6907" y="33029"/>
                  </a:lnTo>
                  <a:lnTo>
                    <a:pt x="7174" y="32762"/>
                  </a:lnTo>
                  <a:lnTo>
                    <a:pt x="7407" y="32429"/>
                  </a:lnTo>
                  <a:lnTo>
                    <a:pt x="7574" y="32062"/>
                  </a:lnTo>
                  <a:lnTo>
                    <a:pt x="7641" y="32062"/>
                  </a:lnTo>
                  <a:lnTo>
                    <a:pt x="7974" y="31995"/>
                  </a:lnTo>
                  <a:lnTo>
                    <a:pt x="8308" y="31928"/>
                  </a:lnTo>
                  <a:lnTo>
                    <a:pt x="8642" y="31828"/>
                  </a:lnTo>
                  <a:lnTo>
                    <a:pt x="8942" y="31661"/>
                  </a:lnTo>
                  <a:lnTo>
                    <a:pt x="9175" y="31461"/>
                  </a:lnTo>
                  <a:lnTo>
                    <a:pt x="9342" y="31261"/>
                  </a:lnTo>
                  <a:lnTo>
                    <a:pt x="9476" y="30994"/>
                  </a:lnTo>
                  <a:lnTo>
                    <a:pt x="9509" y="30861"/>
                  </a:lnTo>
                  <a:lnTo>
                    <a:pt x="9542" y="30694"/>
                  </a:lnTo>
                  <a:lnTo>
                    <a:pt x="9509" y="30494"/>
                  </a:lnTo>
                  <a:lnTo>
                    <a:pt x="9476" y="30293"/>
                  </a:lnTo>
                  <a:lnTo>
                    <a:pt x="9376" y="30127"/>
                  </a:lnTo>
                  <a:lnTo>
                    <a:pt x="9242" y="29993"/>
                  </a:lnTo>
                  <a:lnTo>
                    <a:pt x="9275" y="29960"/>
                  </a:lnTo>
                  <a:lnTo>
                    <a:pt x="9442" y="29793"/>
                  </a:lnTo>
                  <a:lnTo>
                    <a:pt x="9609" y="29593"/>
                  </a:lnTo>
                  <a:lnTo>
                    <a:pt x="9709" y="29326"/>
                  </a:lnTo>
                  <a:lnTo>
                    <a:pt x="9776" y="29092"/>
                  </a:lnTo>
                  <a:lnTo>
                    <a:pt x="9776" y="28826"/>
                  </a:lnTo>
                  <a:lnTo>
                    <a:pt x="9743" y="28592"/>
                  </a:lnTo>
                  <a:lnTo>
                    <a:pt x="9676" y="28325"/>
                  </a:lnTo>
                  <a:lnTo>
                    <a:pt x="9542" y="28092"/>
                  </a:lnTo>
                  <a:lnTo>
                    <a:pt x="9709" y="27958"/>
                  </a:lnTo>
                  <a:lnTo>
                    <a:pt x="9876" y="27791"/>
                  </a:lnTo>
                  <a:lnTo>
                    <a:pt x="9976" y="27624"/>
                  </a:lnTo>
                  <a:lnTo>
                    <a:pt x="10076" y="27424"/>
                  </a:lnTo>
                  <a:lnTo>
                    <a:pt x="10110" y="27224"/>
                  </a:lnTo>
                  <a:lnTo>
                    <a:pt x="10110" y="26991"/>
                  </a:lnTo>
                  <a:lnTo>
                    <a:pt x="10076" y="26790"/>
                  </a:lnTo>
                  <a:lnTo>
                    <a:pt x="9976" y="26590"/>
                  </a:lnTo>
                  <a:lnTo>
                    <a:pt x="9909" y="26490"/>
                  </a:lnTo>
                  <a:lnTo>
                    <a:pt x="9843" y="26457"/>
                  </a:lnTo>
                  <a:lnTo>
                    <a:pt x="9743" y="26457"/>
                  </a:lnTo>
                  <a:lnTo>
                    <a:pt x="9642" y="26524"/>
                  </a:lnTo>
                  <a:lnTo>
                    <a:pt x="6340" y="26524"/>
                  </a:lnTo>
                  <a:lnTo>
                    <a:pt x="7741" y="12411"/>
                  </a:lnTo>
                  <a:lnTo>
                    <a:pt x="8341" y="12311"/>
                  </a:lnTo>
                  <a:lnTo>
                    <a:pt x="8942" y="12111"/>
                  </a:lnTo>
                  <a:lnTo>
                    <a:pt x="9542" y="11877"/>
                  </a:lnTo>
                  <a:lnTo>
                    <a:pt x="10076" y="11610"/>
                  </a:lnTo>
                  <a:lnTo>
                    <a:pt x="10610" y="11277"/>
                  </a:lnTo>
                  <a:lnTo>
                    <a:pt x="11077" y="10877"/>
                  </a:lnTo>
                  <a:lnTo>
                    <a:pt x="11544" y="10443"/>
                  </a:lnTo>
                  <a:lnTo>
                    <a:pt x="11911" y="9942"/>
                  </a:lnTo>
                  <a:lnTo>
                    <a:pt x="12145" y="9609"/>
                  </a:lnTo>
                  <a:lnTo>
                    <a:pt x="12311" y="9275"/>
                  </a:lnTo>
                  <a:lnTo>
                    <a:pt x="12478" y="8908"/>
                  </a:lnTo>
                  <a:lnTo>
                    <a:pt x="12612" y="8541"/>
                  </a:lnTo>
                  <a:lnTo>
                    <a:pt x="12712" y="8174"/>
                  </a:lnTo>
                  <a:lnTo>
                    <a:pt x="12812" y="7807"/>
                  </a:lnTo>
                  <a:lnTo>
                    <a:pt x="12845" y="7407"/>
                  </a:lnTo>
                  <a:lnTo>
                    <a:pt x="12879" y="7006"/>
                  </a:lnTo>
                  <a:lnTo>
                    <a:pt x="12845" y="6639"/>
                  </a:lnTo>
                  <a:lnTo>
                    <a:pt x="12812" y="6239"/>
                  </a:lnTo>
                  <a:lnTo>
                    <a:pt x="12745" y="5872"/>
                  </a:lnTo>
                  <a:lnTo>
                    <a:pt x="12612" y="5505"/>
                  </a:lnTo>
                  <a:lnTo>
                    <a:pt x="12478" y="5138"/>
                  </a:lnTo>
                  <a:lnTo>
                    <a:pt x="12278" y="4805"/>
                  </a:lnTo>
                  <a:lnTo>
                    <a:pt x="12078" y="4471"/>
                  </a:lnTo>
                  <a:lnTo>
                    <a:pt x="11811" y="4171"/>
                  </a:lnTo>
                  <a:lnTo>
                    <a:pt x="11544" y="3904"/>
                  </a:lnTo>
                  <a:lnTo>
                    <a:pt x="11277" y="3670"/>
                  </a:lnTo>
                  <a:lnTo>
                    <a:pt x="10977" y="3470"/>
                  </a:lnTo>
                  <a:lnTo>
                    <a:pt x="10643" y="3303"/>
                  </a:lnTo>
                  <a:lnTo>
                    <a:pt x="10310" y="3136"/>
                  </a:lnTo>
                  <a:lnTo>
                    <a:pt x="9976" y="3036"/>
                  </a:lnTo>
                  <a:lnTo>
                    <a:pt x="9642" y="2936"/>
                  </a:lnTo>
                  <a:lnTo>
                    <a:pt x="9275" y="2870"/>
                  </a:lnTo>
                  <a:lnTo>
                    <a:pt x="8541" y="2870"/>
                  </a:lnTo>
                  <a:lnTo>
                    <a:pt x="8208" y="2903"/>
                  </a:lnTo>
                  <a:lnTo>
                    <a:pt x="7841" y="3003"/>
                  </a:lnTo>
                  <a:lnTo>
                    <a:pt x="7607" y="3103"/>
                  </a:lnTo>
                  <a:lnTo>
                    <a:pt x="7340" y="3236"/>
                  </a:lnTo>
                  <a:lnTo>
                    <a:pt x="7340" y="2703"/>
                  </a:lnTo>
                  <a:lnTo>
                    <a:pt x="7441" y="2169"/>
                  </a:lnTo>
                  <a:lnTo>
                    <a:pt x="7541" y="2202"/>
                  </a:lnTo>
                  <a:lnTo>
                    <a:pt x="8141" y="2269"/>
                  </a:lnTo>
                  <a:lnTo>
                    <a:pt x="8742" y="2302"/>
                  </a:lnTo>
                  <a:lnTo>
                    <a:pt x="9342" y="2269"/>
                  </a:lnTo>
                  <a:lnTo>
                    <a:pt x="9909" y="2169"/>
                  </a:lnTo>
                  <a:lnTo>
                    <a:pt x="10510" y="2035"/>
                  </a:lnTo>
                  <a:lnTo>
                    <a:pt x="11077" y="1869"/>
                  </a:lnTo>
                  <a:lnTo>
                    <a:pt x="11611" y="1635"/>
                  </a:lnTo>
                  <a:lnTo>
                    <a:pt x="12145" y="1368"/>
                  </a:lnTo>
                  <a:lnTo>
                    <a:pt x="12211" y="1301"/>
                  </a:lnTo>
                  <a:lnTo>
                    <a:pt x="12245" y="1235"/>
                  </a:lnTo>
                  <a:lnTo>
                    <a:pt x="12245" y="1101"/>
                  </a:lnTo>
                  <a:lnTo>
                    <a:pt x="12211" y="1001"/>
                  </a:lnTo>
                  <a:lnTo>
                    <a:pt x="12145" y="934"/>
                  </a:lnTo>
                  <a:lnTo>
                    <a:pt x="12078" y="901"/>
                  </a:lnTo>
                  <a:lnTo>
                    <a:pt x="11544" y="801"/>
                  </a:lnTo>
                  <a:lnTo>
                    <a:pt x="10977" y="734"/>
                  </a:lnTo>
                  <a:lnTo>
                    <a:pt x="10410" y="701"/>
                  </a:lnTo>
                  <a:lnTo>
                    <a:pt x="9843" y="734"/>
                  </a:lnTo>
                  <a:lnTo>
                    <a:pt x="9275" y="834"/>
                  </a:lnTo>
                  <a:lnTo>
                    <a:pt x="8742" y="1001"/>
                  </a:lnTo>
                  <a:lnTo>
                    <a:pt x="8208" y="1201"/>
                  </a:lnTo>
                  <a:lnTo>
                    <a:pt x="7707" y="1435"/>
                  </a:lnTo>
                  <a:lnTo>
                    <a:pt x="7707" y="1435"/>
                  </a:lnTo>
                  <a:lnTo>
                    <a:pt x="7841" y="1168"/>
                  </a:lnTo>
                  <a:lnTo>
                    <a:pt x="8008" y="901"/>
                  </a:lnTo>
                  <a:lnTo>
                    <a:pt x="8174" y="634"/>
                  </a:lnTo>
                  <a:lnTo>
                    <a:pt x="8375" y="401"/>
                  </a:lnTo>
                  <a:lnTo>
                    <a:pt x="8441" y="334"/>
                  </a:lnTo>
                  <a:lnTo>
                    <a:pt x="8441" y="234"/>
                  </a:lnTo>
                  <a:lnTo>
                    <a:pt x="8441" y="134"/>
                  </a:lnTo>
                  <a:lnTo>
                    <a:pt x="8375" y="67"/>
                  </a:lnTo>
                  <a:lnTo>
                    <a:pt x="8308" y="34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407500" y="1997975"/>
              <a:ext cx="37575" cy="51725"/>
            </a:xfrm>
            <a:custGeom>
              <a:avLst/>
              <a:gdLst/>
              <a:ahLst/>
              <a:cxnLst/>
              <a:rect l="l" t="t" r="r" b="b"/>
              <a:pathLst>
                <a:path w="1503" h="2069" extrusionOk="0">
                  <a:moveTo>
                    <a:pt x="1235" y="0"/>
                  </a:moveTo>
                  <a:lnTo>
                    <a:pt x="1135" y="34"/>
                  </a:lnTo>
                  <a:lnTo>
                    <a:pt x="902" y="167"/>
                  </a:lnTo>
                  <a:lnTo>
                    <a:pt x="702" y="367"/>
                  </a:lnTo>
                  <a:lnTo>
                    <a:pt x="535" y="568"/>
                  </a:lnTo>
                  <a:lnTo>
                    <a:pt x="368" y="801"/>
                  </a:lnTo>
                  <a:lnTo>
                    <a:pt x="234" y="1035"/>
                  </a:lnTo>
                  <a:lnTo>
                    <a:pt x="134" y="1302"/>
                  </a:lnTo>
                  <a:lnTo>
                    <a:pt x="68" y="1535"/>
                  </a:lnTo>
                  <a:lnTo>
                    <a:pt x="1" y="1835"/>
                  </a:lnTo>
                  <a:lnTo>
                    <a:pt x="34" y="1902"/>
                  </a:lnTo>
                  <a:lnTo>
                    <a:pt x="68" y="2002"/>
                  </a:lnTo>
                  <a:lnTo>
                    <a:pt x="168" y="2036"/>
                  </a:lnTo>
                  <a:lnTo>
                    <a:pt x="234" y="2069"/>
                  </a:lnTo>
                  <a:lnTo>
                    <a:pt x="335" y="2036"/>
                  </a:lnTo>
                  <a:lnTo>
                    <a:pt x="401" y="2002"/>
                  </a:lnTo>
                  <a:lnTo>
                    <a:pt x="468" y="1902"/>
                  </a:lnTo>
                  <a:lnTo>
                    <a:pt x="501" y="1835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35" y="1635"/>
                  </a:lnTo>
                  <a:lnTo>
                    <a:pt x="601" y="1402"/>
                  </a:lnTo>
                  <a:lnTo>
                    <a:pt x="601" y="1368"/>
                  </a:lnTo>
                  <a:lnTo>
                    <a:pt x="635" y="1335"/>
                  </a:lnTo>
                  <a:lnTo>
                    <a:pt x="635" y="1302"/>
                  </a:lnTo>
                  <a:lnTo>
                    <a:pt x="668" y="1235"/>
                  </a:lnTo>
                  <a:lnTo>
                    <a:pt x="768" y="1035"/>
                  </a:lnTo>
                  <a:lnTo>
                    <a:pt x="902" y="868"/>
                  </a:lnTo>
                  <a:lnTo>
                    <a:pt x="1035" y="701"/>
                  </a:lnTo>
                  <a:lnTo>
                    <a:pt x="1202" y="568"/>
                  </a:lnTo>
                  <a:lnTo>
                    <a:pt x="1369" y="434"/>
                  </a:lnTo>
                  <a:lnTo>
                    <a:pt x="1436" y="367"/>
                  </a:lnTo>
                  <a:lnTo>
                    <a:pt x="1469" y="301"/>
                  </a:lnTo>
                  <a:lnTo>
                    <a:pt x="1502" y="201"/>
                  </a:lnTo>
                  <a:lnTo>
                    <a:pt x="1469" y="101"/>
                  </a:lnTo>
                  <a:lnTo>
                    <a:pt x="1402" y="3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04175" y="2063875"/>
              <a:ext cx="63425" cy="94275"/>
            </a:xfrm>
            <a:custGeom>
              <a:avLst/>
              <a:gdLst/>
              <a:ahLst/>
              <a:cxnLst/>
              <a:rect l="l" t="t" r="r" b="b"/>
              <a:pathLst>
                <a:path w="2537" h="3771" extrusionOk="0">
                  <a:moveTo>
                    <a:pt x="267" y="0"/>
                  </a:moveTo>
                  <a:lnTo>
                    <a:pt x="167" y="33"/>
                  </a:lnTo>
                  <a:lnTo>
                    <a:pt x="101" y="67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0" y="501"/>
                  </a:lnTo>
                  <a:lnTo>
                    <a:pt x="34" y="801"/>
                  </a:lnTo>
                  <a:lnTo>
                    <a:pt x="67" y="1068"/>
                  </a:lnTo>
                  <a:lnTo>
                    <a:pt x="101" y="1335"/>
                  </a:lnTo>
                  <a:lnTo>
                    <a:pt x="201" y="1568"/>
                  </a:lnTo>
                  <a:lnTo>
                    <a:pt x="301" y="1835"/>
                  </a:lnTo>
                  <a:lnTo>
                    <a:pt x="534" y="2335"/>
                  </a:lnTo>
                  <a:lnTo>
                    <a:pt x="868" y="2769"/>
                  </a:lnTo>
                  <a:lnTo>
                    <a:pt x="1035" y="2969"/>
                  </a:lnTo>
                  <a:lnTo>
                    <a:pt x="1235" y="3170"/>
                  </a:lnTo>
                  <a:lnTo>
                    <a:pt x="1468" y="3336"/>
                  </a:lnTo>
                  <a:lnTo>
                    <a:pt x="1669" y="3503"/>
                  </a:lnTo>
                  <a:lnTo>
                    <a:pt x="1902" y="3637"/>
                  </a:lnTo>
                  <a:lnTo>
                    <a:pt x="2169" y="3737"/>
                  </a:lnTo>
                  <a:lnTo>
                    <a:pt x="2269" y="3770"/>
                  </a:lnTo>
                  <a:lnTo>
                    <a:pt x="2336" y="3770"/>
                  </a:lnTo>
                  <a:lnTo>
                    <a:pt x="2436" y="3737"/>
                  </a:lnTo>
                  <a:lnTo>
                    <a:pt x="2503" y="3670"/>
                  </a:lnTo>
                  <a:lnTo>
                    <a:pt x="2536" y="3570"/>
                  </a:lnTo>
                  <a:lnTo>
                    <a:pt x="2503" y="3470"/>
                  </a:lnTo>
                  <a:lnTo>
                    <a:pt x="2469" y="3403"/>
                  </a:lnTo>
                  <a:lnTo>
                    <a:pt x="2403" y="3336"/>
                  </a:lnTo>
                  <a:lnTo>
                    <a:pt x="1969" y="3103"/>
                  </a:lnTo>
                  <a:lnTo>
                    <a:pt x="1569" y="2803"/>
                  </a:lnTo>
                  <a:lnTo>
                    <a:pt x="1235" y="2469"/>
                  </a:lnTo>
                  <a:lnTo>
                    <a:pt x="968" y="2069"/>
                  </a:lnTo>
                  <a:lnTo>
                    <a:pt x="734" y="1668"/>
                  </a:lnTo>
                  <a:lnTo>
                    <a:pt x="568" y="1201"/>
                  </a:lnTo>
                  <a:lnTo>
                    <a:pt x="501" y="734"/>
                  </a:lnTo>
                  <a:lnTo>
                    <a:pt x="501" y="234"/>
                  </a:lnTo>
                  <a:lnTo>
                    <a:pt x="468" y="134"/>
                  </a:lnTo>
                  <a:lnTo>
                    <a:pt x="434" y="67"/>
                  </a:lnTo>
                  <a:lnTo>
                    <a:pt x="334" y="3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247375" y="1765275"/>
              <a:ext cx="236900" cy="188525"/>
            </a:xfrm>
            <a:custGeom>
              <a:avLst/>
              <a:gdLst/>
              <a:ahLst/>
              <a:cxnLst/>
              <a:rect l="l" t="t" r="r" b="b"/>
              <a:pathLst>
                <a:path w="9476" h="7541" extrusionOk="0">
                  <a:moveTo>
                    <a:pt x="9275" y="0"/>
                  </a:moveTo>
                  <a:lnTo>
                    <a:pt x="8641" y="34"/>
                  </a:lnTo>
                  <a:lnTo>
                    <a:pt x="8007" y="100"/>
                  </a:lnTo>
                  <a:lnTo>
                    <a:pt x="7407" y="200"/>
                  </a:lnTo>
                  <a:lnTo>
                    <a:pt x="6806" y="334"/>
                  </a:lnTo>
                  <a:lnTo>
                    <a:pt x="6206" y="534"/>
                  </a:lnTo>
                  <a:lnTo>
                    <a:pt x="5639" y="768"/>
                  </a:lnTo>
                  <a:lnTo>
                    <a:pt x="5071" y="1001"/>
                  </a:lnTo>
                  <a:lnTo>
                    <a:pt x="4538" y="1301"/>
                  </a:lnTo>
                  <a:lnTo>
                    <a:pt x="4004" y="1635"/>
                  </a:lnTo>
                  <a:lnTo>
                    <a:pt x="3503" y="1969"/>
                  </a:lnTo>
                  <a:lnTo>
                    <a:pt x="3036" y="2369"/>
                  </a:lnTo>
                  <a:lnTo>
                    <a:pt x="2569" y="2803"/>
                  </a:lnTo>
                  <a:lnTo>
                    <a:pt x="2136" y="3236"/>
                  </a:lnTo>
                  <a:lnTo>
                    <a:pt x="1735" y="3704"/>
                  </a:lnTo>
                  <a:lnTo>
                    <a:pt x="1368" y="4204"/>
                  </a:lnTo>
                  <a:lnTo>
                    <a:pt x="1035" y="4738"/>
                  </a:lnTo>
                  <a:lnTo>
                    <a:pt x="701" y="5338"/>
                  </a:lnTo>
                  <a:lnTo>
                    <a:pt x="434" y="5972"/>
                  </a:lnTo>
                  <a:lnTo>
                    <a:pt x="200" y="6606"/>
                  </a:lnTo>
                  <a:lnTo>
                    <a:pt x="0" y="7240"/>
                  </a:lnTo>
                  <a:lnTo>
                    <a:pt x="0" y="7340"/>
                  </a:lnTo>
                  <a:lnTo>
                    <a:pt x="34" y="7440"/>
                  </a:lnTo>
                  <a:lnTo>
                    <a:pt x="100" y="7507"/>
                  </a:lnTo>
                  <a:lnTo>
                    <a:pt x="167" y="7540"/>
                  </a:lnTo>
                  <a:lnTo>
                    <a:pt x="334" y="7540"/>
                  </a:lnTo>
                  <a:lnTo>
                    <a:pt x="401" y="7474"/>
                  </a:lnTo>
                  <a:lnTo>
                    <a:pt x="467" y="7373"/>
                  </a:lnTo>
                  <a:lnTo>
                    <a:pt x="668" y="6673"/>
                  </a:lnTo>
                  <a:lnTo>
                    <a:pt x="934" y="6006"/>
                  </a:lnTo>
                  <a:lnTo>
                    <a:pt x="1235" y="5338"/>
                  </a:lnTo>
                  <a:lnTo>
                    <a:pt x="1602" y="4738"/>
                  </a:lnTo>
                  <a:lnTo>
                    <a:pt x="2035" y="4137"/>
                  </a:lnTo>
                  <a:lnTo>
                    <a:pt x="2469" y="3570"/>
                  </a:lnTo>
                  <a:lnTo>
                    <a:pt x="2970" y="3036"/>
                  </a:lnTo>
                  <a:lnTo>
                    <a:pt x="3537" y="2569"/>
                  </a:lnTo>
                  <a:lnTo>
                    <a:pt x="4137" y="2102"/>
                  </a:lnTo>
                  <a:lnTo>
                    <a:pt x="4805" y="1668"/>
                  </a:lnTo>
                  <a:lnTo>
                    <a:pt x="5505" y="1335"/>
                  </a:lnTo>
                  <a:lnTo>
                    <a:pt x="6206" y="1035"/>
                  </a:lnTo>
                  <a:lnTo>
                    <a:pt x="6940" y="801"/>
                  </a:lnTo>
                  <a:lnTo>
                    <a:pt x="7707" y="634"/>
                  </a:lnTo>
                  <a:lnTo>
                    <a:pt x="8474" y="534"/>
                  </a:lnTo>
                  <a:lnTo>
                    <a:pt x="9275" y="467"/>
                  </a:lnTo>
                  <a:lnTo>
                    <a:pt x="9375" y="467"/>
                  </a:lnTo>
                  <a:lnTo>
                    <a:pt x="9442" y="401"/>
                  </a:lnTo>
                  <a:lnTo>
                    <a:pt x="9475" y="334"/>
                  </a:lnTo>
                  <a:lnTo>
                    <a:pt x="9475" y="234"/>
                  </a:lnTo>
                  <a:lnTo>
                    <a:pt x="9475" y="134"/>
                  </a:lnTo>
                  <a:lnTo>
                    <a:pt x="9442" y="67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087225" y="1789450"/>
              <a:ext cx="97625" cy="62600"/>
            </a:xfrm>
            <a:custGeom>
              <a:avLst/>
              <a:gdLst/>
              <a:ahLst/>
              <a:cxnLst/>
              <a:rect l="l" t="t" r="r" b="b"/>
              <a:pathLst>
                <a:path w="3905" h="2504" extrusionOk="0">
                  <a:moveTo>
                    <a:pt x="234" y="1"/>
                  </a:moveTo>
                  <a:lnTo>
                    <a:pt x="168" y="34"/>
                  </a:lnTo>
                  <a:lnTo>
                    <a:pt x="67" y="68"/>
                  </a:lnTo>
                  <a:lnTo>
                    <a:pt x="34" y="134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002" y="868"/>
                  </a:lnTo>
                  <a:lnTo>
                    <a:pt x="1902" y="1335"/>
                  </a:lnTo>
                  <a:lnTo>
                    <a:pt x="2736" y="1869"/>
                  </a:lnTo>
                  <a:lnTo>
                    <a:pt x="3571" y="2436"/>
                  </a:lnTo>
                  <a:lnTo>
                    <a:pt x="3671" y="2503"/>
                  </a:lnTo>
                  <a:lnTo>
                    <a:pt x="3737" y="2470"/>
                  </a:lnTo>
                  <a:lnTo>
                    <a:pt x="3804" y="2436"/>
                  </a:lnTo>
                  <a:lnTo>
                    <a:pt x="3871" y="2370"/>
                  </a:lnTo>
                  <a:lnTo>
                    <a:pt x="3904" y="2303"/>
                  </a:lnTo>
                  <a:lnTo>
                    <a:pt x="3904" y="2203"/>
                  </a:lnTo>
                  <a:lnTo>
                    <a:pt x="3871" y="2103"/>
                  </a:lnTo>
                  <a:lnTo>
                    <a:pt x="3804" y="2036"/>
                  </a:lnTo>
                  <a:lnTo>
                    <a:pt x="2970" y="1469"/>
                  </a:lnTo>
                  <a:lnTo>
                    <a:pt x="2136" y="935"/>
                  </a:lnTo>
                  <a:lnTo>
                    <a:pt x="1268" y="468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214850" y="1676025"/>
              <a:ext cx="55075" cy="67575"/>
            </a:xfrm>
            <a:custGeom>
              <a:avLst/>
              <a:gdLst/>
              <a:ahLst/>
              <a:cxnLst/>
              <a:rect l="l" t="t" r="r" b="b"/>
              <a:pathLst>
                <a:path w="2203" h="2703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1802" y="2636"/>
                  </a:lnTo>
                  <a:lnTo>
                    <a:pt x="1868" y="2670"/>
                  </a:lnTo>
                  <a:lnTo>
                    <a:pt x="1969" y="2703"/>
                  </a:lnTo>
                  <a:lnTo>
                    <a:pt x="2069" y="2670"/>
                  </a:lnTo>
                  <a:lnTo>
                    <a:pt x="2135" y="2636"/>
                  </a:lnTo>
                  <a:lnTo>
                    <a:pt x="2202" y="2536"/>
                  </a:lnTo>
                  <a:lnTo>
                    <a:pt x="2202" y="2469"/>
                  </a:lnTo>
                  <a:lnTo>
                    <a:pt x="2202" y="2369"/>
                  </a:lnTo>
                  <a:lnTo>
                    <a:pt x="2135" y="2303"/>
                  </a:lnTo>
                  <a:lnTo>
                    <a:pt x="401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354975" y="1607625"/>
              <a:ext cx="29200" cy="80100"/>
            </a:xfrm>
            <a:custGeom>
              <a:avLst/>
              <a:gdLst/>
              <a:ahLst/>
              <a:cxnLst/>
              <a:rect l="l" t="t" r="r" b="b"/>
              <a:pathLst>
                <a:path w="1168" h="3204" extrusionOk="0">
                  <a:moveTo>
                    <a:pt x="200" y="1"/>
                  </a:moveTo>
                  <a:lnTo>
                    <a:pt x="100" y="68"/>
                  </a:lnTo>
                  <a:lnTo>
                    <a:pt x="33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701" y="3037"/>
                  </a:lnTo>
                  <a:lnTo>
                    <a:pt x="767" y="3137"/>
                  </a:lnTo>
                  <a:lnTo>
                    <a:pt x="834" y="3170"/>
                  </a:lnTo>
                  <a:lnTo>
                    <a:pt x="901" y="3204"/>
                  </a:lnTo>
                  <a:lnTo>
                    <a:pt x="1001" y="3204"/>
                  </a:lnTo>
                  <a:lnTo>
                    <a:pt x="1068" y="3170"/>
                  </a:lnTo>
                  <a:lnTo>
                    <a:pt x="1134" y="3104"/>
                  </a:lnTo>
                  <a:lnTo>
                    <a:pt x="1168" y="3003"/>
                  </a:lnTo>
                  <a:lnTo>
                    <a:pt x="1168" y="2903"/>
                  </a:lnTo>
                  <a:lnTo>
                    <a:pt x="467" y="168"/>
                  </a:lnTo>
                  <a:lnTo>
                    <a:pt x="434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505925" y="15943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134" y="0"/>
                  </a:moveTo>
                  <a:lnTo>
                    <a:pt x="67" y="33"/>
                  </a:lnTo>
                  <a:lnTo>
                    <a:pt x="1" y="133"/>
                  </a:lnTo>
                  <a:lnTo>
                    <a:pt x="1" y="234"/>
                  </a:lnTo>
                  <a:lnTo>
                    <a:pt x="1" y="2936"/>
                  </a:lnTo>
                  <a:lnTo>
                    <a:pt x="1" y="3036"/>
                  </a:lnTo>
                  <a:lnTo>
                    <a:pt x="67" y="3103"/>
                  </a:lnTo>
                  <a:lnTo>
                    <a:pt x="134" y="3169"/>
                  </a:lnTo>
                  <a:lnTo>
                    <a:pt x="301" y="3169"/>
                  </a:lnTo>
                  <a:lnTo>
                    <a:pt x="401" y="3103"/>
                  </a:lnTo>
                  <a:lnTo>
                    <a:pt x="434" y="3036"/>
                  </a:lnTo>
                  <a:lnTo>
                    <a:pt x="468" y="2936"/>
                  </a:lnTo>
                  <a:lnTo>
                    <a:pt x="468" y="234"/>
                  </a:lnTo>
                  <a:lnTo>
                    <a:pt x="434" y="133"/>
                  </a:lnTo>
                  <a:lnTo>
                    <a:pt x="401" y="3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715275" y="1630150"/>
              <a:ext cx="25050" cy="34225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701" y="1"/>
                  </a:moveTo>
                  <a:lnTo>
                    <a:pt x="635" y="67"/>
                  </a:lnTo>
                  <a:lnTo>
                    <a:pt x="568" y="134"/>
                  </a:lnTo>
                  <a:lnTo>
                    <a:pt x="34" y="1035"/>
                  </a:lnTo>
                  <a:lnTo>
                    <a:pt x="1" y="1102"/>
                  </a:lnTo>
                  <a:lnTo>
                    <a:pt x="1" y="1202"/>
                  </a:lnTo>
                  <a:lnTo>
                    <a:pt x="34" y="1302"/>
                  </a:lnTo>
                  <a:lnTo>
                    <a:pt x="101" y="1368"/>
                  </a:lnTo>
                  <a:lnTo>
                    <a:pt x="268" y="1368"/>
                  </a:lnTo>
                  <a:lnTo>
                    <a:pt x="368" y="1335"/>
                  </a:lnTo>
                  <a:lnTo>
                    <a:pt x="434" y="1268"/>
                  </a:lnTo>
                  <a:lnTo>
                    <a:pt x="968" y="368"/>
                  </a:lnTo>
                  <a:lnTo>
                    <a:pt x="1002" y="267"/>
                  </a:lnTo>
                  <a:lnTo>
                    <a:pt x="1002" y="167"/>
                  </a:lnTo>
                  <a:lnTo>
                    <a:pt x="968" y="101"/>
                  </a:lnTo>
                  <a:lnTo>
                    <a:pt x="868" y="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24550" y="1711900"/>
              <a:ext cx="43400" cy="52550"/>
            </a:xfrm>
            <a:custGeom>
              <a:avLst/>
              <a:gdLst/>
              <a:ahLst/>
              <a:cxnLst/>
              <a:rect l="l" t="t" r="r" b="b"/>
              <a:pathLst>
                <a:path w="1736" h="2102" extrusionOk="0">
                  <a:moveTo>
                    <a:pt x="1535" y="0"/>
                  </a:moveTo>
                  <a:lnTo>
                    <a:pt x="1435" y="33"/>
                  </a:lnTo>
                  <a:lnTo>
                    <a:pt x="1335" y="67"/>
                  </a:lnTo>
                  <a:lnTo>
                    <a:pt x="1301" y="134"/>
                  </a:lnTo>
                  <a:lnTo>
                    <a:pt x="1034" y="567"/>
                  </a:lnTo>
                  <a:lnTo>
                    <a:pt x="734" y="968"/>
                  </a:lnTo>
                  <a:lnTo>
                    <a:pt x="401" y="1368"/>
                  </a:lnTo>
                  <a:lnTo>
                    <a:pt x="67" y="1702"/>
                  </a:lnTo>
                  <a:lnTo>
                    <a:pt x="0" y="1802"/>
                  </a:lnTo>
                  <a:lnTo>
                    <a:pt x="0" y="1868"/>
                  </a:lnTo>
                  <a:lnTo>
                    <a:pt x="0" y="1969"/>
                  </a:lnTo>
                  <a:lnTo>
                    <a:pt x="67" y="2035"/>
                  </a:lnTo>
                  <a:lnTo>
                    <a:pt x="134" y="2102"/>
                  </a:lnTo>
                  <a:lnTo>
                    <a:pt x="300" y="2102"/>
                  </a:lnTo>
                  <a:lnTo>
                    <a:pt x="367" y="2035"/>
                  </a:lnTo>
                  <a:lnTo>
                    <a:pt x="768" y="1668"/>
                  </a:lnTo>
                  <a:lnTo>
                    <a:pt x="1101" y="1268"/>
                  </a:lnTo>
                  <a:lnTo>
                    <a:pt x="1401" y="834"/>
                  </a:lnTo>
                  <a:lnTo>
                    <a:pt x="1702" y="367"/>
                  </a:lnTo>
                  <a:lnTo>
                    <a:pt x="1735" y="267"/>
                  </a:lnTo>
                  <a:lnTo>
                    <a:pt x="1702" y="200"/>
                  </a:lnTo>
                  <a:lnTo>
                    <a:pt x="1668" y="100"/>
                  </a:lnTo>
                  <a:lnTo>
                    <a:pt x="1602" y="3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87925" y="1839500"/>
              <a:ext cx="56750" cy="52575"/>
            </a:xfrm>
            <a:custGeom>
              <a:avLst/>
              <a:gdLst/>
              <a:ahLst/>
              <a:cxnLst/>
              <a:rect l="l" t="t" r="r" b="b"/>
              <a:pathLst>
                <a:path w="2270" h="2103" extrusionOk="0">
                  <a:moveTo>
                    <a:pt x="2036" y="1"/>
                  </a:moveTo>
                  <a:lnTo>
                    <a:pt x="1936" y="34"/>
                  </a:lnTo>
                  <a:lnTo>
                    <a:pt x="1435" y="401"/>
                  </a:lnTo>
                  <a:lnTo>
                    <a:pt x="935" y="801"/>
                  </a:lnTo>
                  <a:lnTo>
                    <a:pt x="468" y="1235"/>
                  </a:lnTo>
                  <a:lnTo>
                    <a:pt x="67" y="1702"/>
                  </a:lnTo>
                  <a:lnTo>
                    <a:pt x="1" y="1769"/>
                  </a:lnTo>
                  <a:lnTo>
                    <a:pt x="1" y="1869"/>
                  </a:lnTo>
                  <a:lnTo>
                    <a:pt x="1" y="1969"/>
                  </a:lnTo>
                  <a:lnTo>
                    <a:pt x="67" y="2036"/>
                  </a:lnTo>
                  <a:lnTo>
                    <a:pt x="134" y="2069"/>
                  </a:lnTo>
                  <a:lnTo>
                    <a:pt x="234" y="2102"/>
                  </a:lnTo>
                  <a:lnTo>
                    <a:pt x="301" y="2102"/>
                  </a:lnTo>
                  <a:lnTo>
                    <a:pt x="401" y="2036"/>
                  </a:lnTo>
                  <a:lnTo>
                    <a:pt x="801" y="1602"/>
                  </a:lnTo>
                  <a:lnTo>
                    <a:pt x="1235" y="1168"/>
                  </a:lnTo>
                  <a:lnTo>
                    <a:pt x="1669" y="801"/>
                  </a:lnTo>
                  <a:lnTo>
                    <a:pt x="2169" y="434"/>
                  </a:lnTo>
                  <a:lnTo>
                    <a:pt x="2236" y="368"/>
                  </a:lnTo>
                  <a:lnTo>
                    <a:pt x="2269" y="301"/>
                  </a:lnTo>
                  <a:lnTo>
                    <a:pt x="2269" y="201"/>
                  </a:lnTo>
                  <a:lnTo>
                    <a:pt x="2269" y="134"/>
                  </a:lnTo>
                  <a:lnTo>
                    <a:pt x="2203" y="6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910450" y="2002975"/>
              <a:ext cx="65925" cy="30050"/>
            </a:xfrm>
            <a:custGeom>
              <a:avLst/>
              <a:gdLst/>
              <a:ahLst/>
              <a:cxnLst/>
              <a:rect l="l" t="t" r="r" b="b"/>
              <a:pathLst>
                <a:path w="2637" h="1202" extrusionOk="0">
                  <a:moveTo>
                    <a:pt x="2469" y="1"/>
                  </a:moveTo>
                  <a:lnTo>
                    <a:pt x="2369" y="34"/>
                  </a:lnTo>
                  <a:lnTo>
                    <a:pt x="167" y="735"/>
                  </a:lnTo>
                  <a:lnTo>
                    <a:pt x="101" y="801"/>
                  </a:lnTo>
                  <a:lnTo>
                    <a:pt x="34" y="868"/>
                  </a:lnTo>
                  <a:lnTo>
                    <a:pt x="1" y="968"/>
                  </a:lnTo>
                  <a:lnTo>
                    <a:pt x="34" y="1035"/>
                  </a:lnTo>
                  <a:lnTo>
                    <a:pt x="67" y="1135"/>
                  </a:lnTo>
                  <a:lnTo>
                    <a:pt x="134" y="1202"/>
                  </a:lnTo>
                  <a:lnTo>
                    <a:pt x="301" y="1202"/>
                  </a:lnTo>
                  <a:lnTo>
                    <a:pt x="2469" y="468"/>
                  </a:lnTo>
                  <a:lnTo>
                    <a:pt x="2569" y="434"/>
                  </a:lnTo>
                  <a:lnTo>
                    <a:pt x="2636" y="334"/>
                  </a:lnTo>
                  <a:lnTo>
                    <a:pt x="2636" y="268"/>
                  </a:lnTo>
                  <a:lnTo>
                    <a:pt x="2636" y="167"/>
                  </a:lnTo>
                  <a:lnTo>
                    <a:pt x="2603" y="101"/>
                  </a:lnTo>
                  <a:lnTo>
                    <a:pt x="2536" y="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083050" y="1962100"/>
              <a:ext cx="61750" cy="25050"/>
            </a:xfrm>
            <a:custGeom>
              <a:avLst/>
              <a:gdLst/>
              <a:ahLst/>
              <a:cxnLst/>
              <a:rect l="l" t="t" r="r" b="b"/>
              <a:pathLst>
                <a:path w="2470" h="1002" extrusionOk="0">
                  <a:moveTo>
                    <a:pt x="168" y="1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1" y="368"/>
                  </a:lnTo>
                  <a:lnTo>
                    <a:pt x="68" y="435"/>
                  </a:lnTo>
                  <a:lnTo>
                    <a:pt x="168" y="468"/>
                  </a:lnTo>
                  <a:lnTo>
                    <a:pt x="2169" y="968"/>
                  </a:lnTo>
                  <a:lnTo>
                    <a:pt x="2270" y="1002"/>
                  </a:lnTo>
                  <a:lnTo>
                    <a:pt x="2336" y="968"/>
                  </a:lnTo>
                  <a:lnTo>
                    <a:pt x="2403" y="902"/>
                  </a:lnTo>
                  <a:lnTo>
                    <a:pt x="2436" y="802"/>
                  </a:lnTo>
                  <a:lnTo>
                    <a:pt x="2470" y="735"/>
                  </a:lnTo>
                  <a:lnTo>
                    <a:pt x="2436" y="635"/>
                  </a:lnTo>
                  <a:lnTo>
                    <a:pt x="2370" y="568"/>
                  </a:lnTo>
                  <a:lnTo>
                    <a:pt x="2303" y="5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077225" y="200632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201" y="0"/>
                  </a:moveTo>
                  <a:lnTo>
                    <a:pt x="134" y="33"/>
                  </a:lnTo>
                  <a:lnTo>
                    <a:pt x="67" y="67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34"/>
                  </a:lnTo>
                  <a:lnTo>
                    <a:pt x="100" y="400"/>
                  </a:lnTo>
                  <a:lnTo>
                    <a:pt x="167" y="434"/>
                  </a:lnTo>
                  <a:lnTo>
                    <a:pt x="2002" y="767"/>
                  </a:lnTo>
                  <a:lnTo>
                    <a:pt x="2102" y="767"/>
                  </a:lnTo>
                  <a:lnTo>
                    <a:pt x="2169" y="734"/>
                  </a:lnTo>
                  <a:lnTo>
                    <a:pt x="2236" y="667"/>
                  </a:lnTo>
                  <a:lnTo>
                    <a:pt x="2302" y="601"/>
                  </a:lnTo>
                  <a:lnTo>
                    <a:pt x="2302" y="501"/>
                  </a:lnTo>
                  <a:lnTo>
                    <a:pt x="2269" y="434"/>
                  </a:lnTo>
                  <a:lnTo>
                    <a:pt x="2202" y="334"/>
                  </a:lnTo>
                  <a:lnTo>
                    <a:pt x="2136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1"/>
          <p:cNvGrpSpPr/>
          <p:nvPr/>
        </p:nvGrpSpPr>
        <p:grpSpPr>
          <a:xfrm>
            <a:off x="4861807" y="1237351"/>
            <a:ext cx="1871698" cy="1688837"/>
            <a:chOff x="858650" y="3046400"/>
            <a:chExt cx="1118500" cy="1009225"/>
          </a:xfrm>
        </p:grpSpPr>
        <p:sp>
          <p:nvSpPr>
            <p:cNvPr id="275" name="Google Shape;275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extrusionOk="0">
                  <a:moveTo>
                    <a:pt x="11711" y="0"/>
                  </a:moveTo>
                  <a:lnTo>
                    <a:pt x="10643" y="34"/>
                  </a:lnTo>
                  <a:lnTo>
                    <a:pt x="9576" y="67"/>
                  </a:lnTo>
                  <a:lnTo>
                    <a:pt x="8508" y="200"/>
                  </a:lnTo>
                  <a:lnTo>
                    <a:pt x="7441" y="367"/>
                  </a:lnTo>
                  <a:lnTo>
                    <a:pt x="6406" y="601"/>
                  </a:lnTo>
                  <a:lnTo>
                    <a:pt x="5873" y="734"/>
                  </a:lnTo>
                  <a:lnTo>
                    <a:pt x="5372" y="901"/>
                  </a:lnTo>
                  <a:lnTo>
                    <a:pt x="4905" y="1101"/>
                  </a:lnTo>
                  <a:lnTo>
                    <a:pt x="4405" y="1335"/>
                  </a:lnTo>
                  <a:lnTo>
                    <a:pt x="3938" y="1568"/>
                  </a:lnTo>
                  <a:lnTo>
                    <a:pt x="3504" y="1869"/>
                  </a:lnTo>
                  <a:lnTo>
                    <a:pt x="3104" y="2169"/>
                  </a:lnTo>
                  <a:lnTo>
                    <a:pt x="2703" y="2502"/>
                  </a:lnTo>
                  <a:lnTo>
                    <a:pt x="2436" y="2769"/>
                  </a:lnTo>
                  <a:lnTo>
                    <a:pt x="2203" y="3036"/>
                  </a:lnTo>
                  <a:lnTo>
                    <a:pt x="1969" y="3337"/>
                  </a:lnTo>
                  <a:lnTo>
                    <a:pt x="1769" y="3637"/>
                  </a:lnTo>
                  <a:lnTo>
                    <a:pt x="1402" y="4271"/>
                  </a:lnTo>
                  <a:lnTo>
                    <a:pt x="1102" y="4938"/>
                  </a:lnTo>
                  <a:lnTo>
                    <a:pt x="835" y="5639"/>
                  </a:lnTo>
                  <a:lnTo>
                    <a:pt x="635" y="6339"/>
                  </a:lnTo>
                  <a:lnTo>
                    <a:pt x="435" y="7073"/>
                  </a:lnTo>
                  <a:lnTo>
                    <a:pt x="301" y="7774"/>
                  </a:lnTo>
                  <a:lnTo>
                    <a:pt x="134" y="8675"/>
                  </a:lnTo>
                  <a:lnTo>
                    <a:pt x="34" y="9575"/>
                  </a:lnTo>
                  <a:lnTo>
                    <a:pt x="1" y="10009"/>
                  </a:lnTo>
                  <a:lnTo>
                    <a:pt x="1" y="10443"/>
                  </a:lnTo>
                  <a:lnTo>
                    <a:pt x="34" y="10910"/>
                  </a:lnTo>
                  <a:lnTo>
                    <a:pt x="68" y="11344"/>
                  </a:lnTo>
                  <a:lnTo>
                    <a:pt x="168" y="11844"/>
                  </a:lnTo>
                  <a:lnTo>
                    <a:pt x="301" y="12344"/>
                  </a:lnTo>
                  <a:lnTo>
                    <a:pt x="501" y="12845"/>
                  </a:lnTo>
                  <a:lnTo>
                    <a:pt x="701" y="13345"/>
                  </a:lnTo>
                  <a:lnTo>
                    <a:pt x="968" y="13812"/>
                  </a:lnTo>
                  <a:lnTo>
                    <a:pt x="1269" y="14279"/>
                  </a:lnTo>
                  <a:lnTo>
                    <a:pt x="1569" y="14680"/>
                  </a:lnTo>
                  <a:lnTo>
                    <a:pt x="1903" y="15047"/>
                  </a:lnTo>
                  <a:lnTo>
                    <a:pt x="2169" y="15247"/>
                  </a:lnTo>
                  <a:lnTo>
                    <a:pt x="2403" y="15447"/>
                  </a:lnTo>
                  <a:lnTo>
                    <a:pt x="2970" y="15781"/>
                  </a:lnTo>
                  <a:lnTo>
                    <a:pt x="3537" y="16081"/>
                  </a:lnTo>
                  <a:lnTo>
                    <a:pt x="4138" y="16315"/>
                  </a:lnTo>
                  <a:lnTo>
                    <a:pt x="4838" y="16581"/>
                  </a:lnTo>
                  <a:lnTo>
                    <a:pt x="5172" y="16715"/>
                  </a:lnTo>
                  <a:lnTo>
                    <a:pt x="5506" y="16882"/>
                  </a:lnTo>
                  <a:lnTo>
                    <a:pt x="5839" y="17048"/>
                  </a:lnTo>
                  <a:lnTo>
                    <a:pt x="6140" y="17249"/>
                  </a:lnTo>
                  <a:lnTo>
                    <a:pt x="6406" y="17482"/>
                  </a:lnTo>
                  <a:lnTo>
                    <a:pt x="6640" y="17782"/>
                  </a:lnTo>
                  <a:lnTo>
                    <a:pt x="6840" y="18116"/>
                  </a:lnTo>
                  <a:lnTo>
                    <a:pt x="7007" y="18516"/>
                  </a:lnTo>
                  <a:lnTo>
                    <a:pt x="7107" y="18950"/>
                  </a:lnTo>
                  <a:lnTo>
                    <a:pt x="7207" y="19417"/>
                  </a:lnTo>
                  <a:lnTo>
                    <a:pt x="7341" y="20318"/>
                  </a:lnTo>
                  <a:lnTo>
                    <a:pt x="7407" y="21152"/>
                  </a:lnTo>
                  <a:lnTo>
                    <a:pt x="7741" y="24855"/>
                  </a:lnTo>
                  <a:lnTo>
                    <a:pt x="18584" y="24789"/>
                  </a:lnTo>
                  <a:lnTo>
                    <a:pt x="18584" y="24588"/>
                  </a:lnTo>
                  <a:lnTo>
                    <a:pt x="18584" y="24388"/>
                  </a:lnTo>
                  <a:lnTo>
                    <a:pt x="18550" y="23688"/>
                  </a:lnTo>
                  <a:lnTo>
                    <a:pt x="18550" y="22987"/>
                  </a:lnTo>
                  <a:lnTo>
                    <a:pt x="18617" y="22253"/>
                  </a:lnTo>
                  <a:lnTo>
                    <a:pt x="18684" y="21552"/>
                  </a:lnTo>
                  <a:lnTo>
                    <a:pt x="18817" y="20852"/>
                  </a:lnTo>
                  <a:lnTo>
                    <a:pt x="18984" y="20185"/>
                  </a:lnTo>
                  <a:lnTo>
                    <a:pt x="19218" y="19484"/>
                  </a:lnTo>
                  <a:lnTo>
                    <a:pt x="19485" y="18850"/>
                  </a:lnTo>
                  <a:lnTo>
                    <a:pt x="19785" y="18216"/>
                  </a:lnTo>
                  <a:lnTo>
                    <a:pt x="20118" y="17616"/>
                  </a:lnTo>
                  <a:lnTo>
                    <a:pt x="20519" y="17048"/>
                  </a:lnTo>
                  <a:lnTo>
                    <a:pt x="20986" y="16515"/>
                  </a:lnTo>
                  <a:lnTo>
                    <a:pt x="21486" y="16014"/>
                  </a:lnTo>
                  <a:lnTo>
                    <a:pt x="22020" y="15547"/>
                  </a:lnTo>
                  <a:lnTo>
                    <a:pt x="22621" y="15147"/>
                  </a:lnTo>
                  <a:lnTo>
                    <a:pt x="23255" y="14780"/>
                  </a:lnTo>
                  <a:lnTo>
                    <a:pt x="24089" y="14379"/>
                  </a:lnTo>
                  <a:lnTo>
                    <a:pt x="24489" y="14146"/>
                  </a:lnTo>
                  <a:lnTo>
                    <a:pt x="24856" y="13879"/>
                  </a:lnTo>
                  <a:lnTo>
                    <a:pt x="25156" y="13579"/>
                  </a:lnTo>
                  <a:lnTo>
                    <a:pt x="25423" y="13279"/>
                  </a:lnTo>
                  <a:lnTo>
                    <a:pt x="25623" y="12912"/>
                  </a:lnTo>
                  <a:lnTo>
                    <a:pt x="25790" y="12545"/>
                  </a:lnTo>
                  <a:lnTo>
                    <a:pt x="25924" y="12144"/>
                  </a:lnTo>
                  <a:lnTo>
                    <a:pt x="26057" y="11744"/>
                  </a:lnTo>
                  <a:lnTo>
                    <a:pt x="26224" y="10943"/>
                  </a:lnTo>
                  <a:lnTo>
                    <a:pt x="26391" y="10209"/>
                  </a:lnTo>
                  <a:lnTo>
                    <a:pt x="26524" y="9475"/>
                  </a:lnTo>
                  <a:lnTo>
                    <a:pt x="26624" y="8741"/>
                  </a:lnTo>
                  <a:lnTo>
                    <a:pt x="26657" y="8007"/>
                  </a:lnTo>
                  <a:lnTo>
                    <a:pt x="26691" y="7273"/>
                  </a:lnTo>
                  <a:lnTo>
                    <a:pt x="26624" y="6539"/>
                  </a:lnTo>
                  <a:lnTo>
                    <a:pt x="26557" y="6206"/>
                  </a:lnTo>
                  <a:lnTo>
                    <a:pt x="26457" y="5839"/>
                  </a:lnTo>
                  <a:lnTo>
                    <a:pt x="26357" y="5505"/>
                  </a:lnTo>
                  <a:lnTo>
                    <a:pt x="26224" y="5171"/>
                  </a:lnTo>
                  <a:lnTo>
                    <a:pt x="26057" y="4738"/>
                  </a:lnTo>
                  <a:lnTo>
                    <a:pt x="25823" y="4371"/>
                  </a:lnTo>
                  <a:lnTo>
                    <a:pt x="25557" y="4004"/>
                  </a:lnTo>
                  <a:lnTo>
                    <a:pt x="25290" y="3670"/>
                  </a:lnTo>
                  <a:lnTo>
                    <a:pt x="24989" y="3337"/>
                  </a:lnTo>
                  <a:lnTo>
                    <a:pt x="24656" y="3036"/>
                  </a:lnTo>
                  <a:lnTo>
                    <a:pt x="24322" y="2736"/>
                  </a:lnTo>
                  <a:lnTo>
                    <a:pt x="23955" y="2502"/>
                  </a:lnTo>
                  <a:lnTo>
                    <a:pt x="23588" y="2236"/>
                  </a:lnTo>
                  <a:lnTo>
                    <a:pt x="23188" y="2002"/>
                  </a:lnTo>
                  <a:lnTo>
                    <a:pt x="22787" y="1802"/>
                  </a:lnTo>
                  <a:lnTo>
                    <a:pt x="22354" y="1602"/>
                  </a:lnTo>
                  <a:lnTo>
                    <a:pt x="21520" y="1268"/>
                  </a:lnTo>
                  <a:lnTo>
                    <a:pt x="20652" y="1001"/>
                  </a:lnTo>
                  <a:lnTo>
                    <a:pt x="19952" y="834"/>
                  </a:lnTo>
                  <a:lnTo>
                    <a:pt x="19251" y="701"/>
                  </a:lnTo>
                  <a:lnTo>
                    <a:pt x="18517" y="567"/>
                  </a:lnTo>
                  <a:lnTo>
                    <a:pt x="17816" y="467"/>
                  </a:lnTo>
                  <a:lnTo>
                    <a:pt x="16382" y="301"/>
                  </a:lnTo>
                  <a:lnTo>
                    <a:pt x="14947" y="167"/>
                  </a:lnTo>
                  <a:lnTo>
                    <a:pt x="13880" y="100"/>
                  </a:lnTo>
                  <a:lnTo>
                    <a:pt x="12779" y="34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rgbClr val="F4D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109700" y="3269925"/>
              <a:ext cx="667275" cy="621400"/>
            </a:xfrm>
            <a:custGeom>
              <a:avLst/>
              <a:gdLst/>
              <a:ahLst/>
              <a:cxnLst/>
              <a:rect l="l" t="t" r="r" b="b"/>
              <a:pathLst>
                <a:path w="26691" h="24856" fill="none" extrusionOk="0">
                  <a:moveTo>
                    <a:pt x="7741" y="24855"/>
                  </a:moveTo>
                  <a:lnTo>
                    <a:pt x="7741" y="24855"/>
                  </a:lnTo>
                  <a:lnTo>
                    <a:pt x="7407" y="21152"/>
                  </a:lnTo>
                  <a:lnTo>
                    <a:pt x="7407" y="21152"/>
                  </a:lnTo>
                  <a:lnTo>
                    <a:pt x="7341" y="20318"/>
                  </a:lnTo>
                  <a:lnTo>
                    <a:pt x="7207" y="19417"/>
                  </a:lnTo>
                  <a:lnTo>
                    <a:pt x="7107" y="18950"/>
                  </a:lnTo>
                  <a:lnTo>
                    <a:pt x="7007" y="18516"/>
                  </a:lnTo>
                  <a:lnTo>
                    <a:pt x="6840" y="18116"/>
                  </a:lnTo>
                  <a:lnTo>
                    <a:pt x="6640" y="17782"/>
                  </a:lnTo>
                  <a:lnTo>
                    <a:pt x="6640" y="17782"/>
                  </a:lnTo>
                  <a:lnTo>
                    <a:pt x="6406" y="17482"/>
                  </a:lnTo>
                  <a:lnTo>
                    <a:pt x="6140" y="17249"/>
                  </a:lnTo>
                  <a:lnTo>
                    <a:pt x="5839" y="17048"/>
                  </a:lnTo>
                  <a:lnTo>
                    <a:pt x="5506" y="16882"/>
                  </a:lnTo>
                  <a:lnTo>
                    <a:pt x="5172" y="16715"/>
                  </a:lnTo>
                  <a:lnTo>
                    <a:pt x="4838" y="16581"/>
                  </a:lnTo>
                  <a:lnTo>
                    <a:pt x="4138" y="16315"/>
                  </a:lnTo>
                  <a:lnTo>
                    <a:pt x="4138" y="16315"/>
                  </a:lnTo>
                  <a:lnTo>
                    <a:pt x="3537" y="16081"/>
                  </a:lnTo>
                  <a:lnTo>
                    <a:pt x="2970" y="15781"/>
                  </a:lnTo>
                  <a:lnTo>
                    <a:pt x="2403" y="15447"/>
                  </a:lnTo>
                  <a:lnTo>
                    <a:pt x="2169" y="15247"/>
                  </a:lnTo>
                  <a:lnTo>
                    <a:pt x="1903" y="15047"/>
                  </a:lnTo>
                  <a:lnTo>
                    <a:pt x="1903" y="15047"/>
                  </a:lnTo>
                  <a:lnTo>
                    <a:pt x="1569" y="14680"/>
                  </a:lnTo>
                  <a:lnTo>
                    <a:pt x="1269" y="14279"/>
                  </a:lnTo>
                  <a:lnTo>
                    <a:pt x="968" y="13812"/>
                  </a:lnTo>
                  <a:lnTo>
                    <a:pt x="701" y="13345"/>
                  </a:lnTo>
                  <a:lnTo>
                    <a:pt x="501" y="12845"/>
                  </a:lnTo>
                  <a:lnTo>
                    <a:pt x="301" y="12344"/>
                  </a:lnTo>
                  <a:lnTo>
                    <a:pt x="168" y="11844"/>
                  </a:lnTo>
                  <a:lnTo>
                    <a:pt x="68" y="11344"/>
                  </a:lnTo>
                  <a:lnTo>
                    <a:pt x="68" y="11344"/>
                  </a:lnTo>
                  <a:lnTo>
                    <a:pt x="34" y="10910"/>
                  </a:lnTo>
                  <a:lnTo>
                    <a:pt x="1" y="10443"/>
                  </a:lnTo>
                  <a:lnTo>
                    <a:pt x="1" y="10009"/>
                  </a:lnTo>
                  <a:lnTo>
                    <a:pt x="34" y="9575"/>
                  </a:lnTo>
                  <a:lnTo>
                    <a:pt x="134" y="8675"/>
                  </a:lnTo>
                  <a:lnTo>
                    <a:pt x="301" y="7774"/>
                  </a:lnTo>
                  <a:lnTo>
                    <a:pt x="301" y="7774"/>
                  </a:lnTo>
                  <a:lnTo>
                    <a:pt x="435" y="7073"/>
                  </a:lnTo>
                  <a:lnTo>
                    <a:pt x="635" y="6339"/>
                  </a:lnTo>
                  <a:lnTo>
                    <a:pt x="835" y="5639"/>
                  </a:lnTo>
                  <a:lnTo>
                    <a:pt x="1102" y="4938"/>
                  </a:lnTo>
                  <a:lnTo>
                    <a:pt x="1402" y="4271"/>
                  </a:lnTo>
                  <a:lnTo>
                    <a:pt x="1769" y="3637"/>
                  </a:lnTo>
                  <a:lnTo>
                    <a:pt x="1969" y="3337"/>
                  </a:lnTo>
                  <a:lnTo>
                    <a:pt x="2203" y="3036"/>
                  </a:lnTo>
                  <a:lnTo>
                    <a:pt x="2436" y="2769"/>
                  </a:lnTo>
                  <a:lnTo>
                    <a:pt x="2703" y="2502"/>
                  </a:lnTo>
                  <a:lnTo>
                    <a:pt x="2703" y="2502"/>
                  </a:lnTo>
                  <a:lnTo>
                    <a:pt x="3104" y="2169"/>
                  </a:lnTo>
                  <a:lnTo>
                    <a:pt x="3504" y="1869"/>
                  </a:lnTo>
                  <a:lnTo>
                    <a:pt x="3938" y="1568"/>
                  </a:lnTo>
                  <a:lnTo>
                    <a:pt x="4405" y="1335"/>
                  </a:lnTo>
                  <a:lnTo>
                    <a:pt x="4905" y="1101"/>
                  </a:lnTo>
                  <a:lnTo>
                    <a:pt x="5372" y="901"/>
                  </a:lnTo>
                  <a:lnTo>
                    <a:pt x="5873" y="734"/>
                  </a:lnTo>
                  <a:lnTo>
                    <a:pt x="6406" y="601"/>
                  </a:lnTo>
                  <a:lnTo>
                    <a:pt x="6406" y="601"/>
                  </a:lnTo>
                  <a:lnTo>
                    <a:pt x="7441" y="367"/>
                  </a:lnTo>
                  <a:lnTo>
                    <a:pt x="8508" y="200"/>
                  </a:lnTo>
                  <a:lnTo>
                    <a:pt x="9576" y="67"/>
                  </a:lnTo>
                  <a:lnTo>
                    <a:pt x="10643" y="34"/>
                  </a:lnTo>
                  <a:lnTo>
                    <a:pt x="11711" y="0"/>
                  </a:lnTo>
                  <a:lnTo>
                    <a:pt x="12779" y="34"/>
                  </a:lnTo>
                  <a:lnTo>
                    <a:pt x="13880" y="100"/>
                  </a:lnTo>
                  <a:lnTo>
                    <a:pt x="14947" y="167"/>
                  </a:lnTo>
                  <a:lnTo>
                    <a:pt x="14947" y="167"/>
                  </a:lnTo>
                  <a:lnTo>
                    <a:pt x="16382" y="301"/>
                  </a:lnTo>
                  <a:lnTo>
                    <a:pt x="17816" y="467"/>
                  </a:lnTo>
                  <a:lnTo>
                    <a:pt x="18517" y="567"/>
                  </a:lnTo>
                  <a:lnTo>
                    <a:pt x="19251" y="701"/>
                  </a:lnTo>
                  <a:lnTo>
                    <a:pt x="19952" y="834"/>
                  </a:lnTo>
                  <a:lnTo>
                    <a:pt x="20652" y="1001"/>
                  </a:lnTo>
                  <a:lnTo>
                    <a:pt x="20652" y="1001"/>
                  </a:lnTo>
                  <a:lnTo>
                    <a:pt x="21520" y="1268"/>
                  </a:lnTo>
                  <a:lnTo>
                    <a:pt x="22354" y="1602"/>
                  </a:lnTo>
                  <a:lnTo>
                    <a:pt x="22787" y="1802"/>
                  </a:lnTo>
                  <a:lnTo>
                    <a:pt x="23188" y="2002"/>
                  </a:lnTo>
                  <a:lnTo>
                    <a:pt x="23588" y="2236"/>
                  </a:lnTo>
                  <a:lnTo>
                    <a:pt x="23955" y="2502"/>
                  </a:lnTo>
                  <a:lnTo>
                    <a:pt x="24322" y="2736"/>
                  </a:lnTo>
                  <a:lnTo>
                    <a:pt x="24656" y="3036"/>
                  </a:lnTo>
                  <a:lnTo>
                    <a:pt x="24989" y="3337"/>
                  </a:lnTo>
                  <a:lnTo>
                    <a:pt x="25290" y="3670"/>
                  </a:lnTo>
                  <a:lnTo>
                    <a:pt x="25557" y="4004"/>
                  </a:lnTo>
                  <a:lnTo>
                    <a:pt x="25823" y="4371"/>
                  </a:lnTo>
                  <a:lnTo>
                    <a:pt x="26057" y="4738"/>
                  </a:lnTo>
                  <a:lnTo>
                    <a:pt x="26224" y="5171"/>
                  </a:lnTo>
                  <a:lnTo>
                    <a:pt x="26224" y="5171"/>
                  </a:lnTo>
                  <a:lnTo>
                    <a:pt x="26357" y="5505"/>
                  </a:lnTo>
                  <a:lnTo>
                    <a:pt x="26457" y="5839"/>
                  </a:lnTo>
                  <a:lnTo>
                    <a:pt x="26557" y="6206"/>
                  </a:lnTo>
                  <a:lnTo>
                    <a:pt x="26624" y="6539"/>
                  </a:lnTo>
                  <a:lnTo>
                    <a:pt x="26691" y="7273"/>
                  </a:lnTo>
                  <a:lnTo>
                    <a:pt x="26657" y="8007"/>
                  </a:lnTo>
                  <a:lnTo>
                    <a:pt x="26624" y="8741"/>
                  </a:lnTo>
                  <a:lnTo>
                    <a:pt x="26524" y="9475"/>
                  </a:lnTo>
                  <a:lnTo>
                    <a:pt x="26391" y="10209"/>
                  </a:lnTo>
                  <a:lnTo>
                    <a:pt x="26224" y="10943"/>
                  </a:lnTo>
                  <a:lnTo>
                    <a:pt x="26224" y="10943"/>
                  </a:lnTo>
                  <a:lnTo>
                    <a:pt x="26057" y="11744"/>
                  </a:lnTo>
                  <a:lnTo>
                    <a:pt x="25924" y="12144"/>
                  </a:lnTo>
                  <a:lnTo>
                    <a:pt x="25790" y="12545"/>
                  </a:lnTo>
                  <a:lnTo>
                    <a:pt x="25623" y="12912"/>
                  </a:lnTo>
                  <a:lnTo>
                    <a:pt x="25423" y="13279"/>
                  </a:lnTo>
                  <a:lnTo>
                    <a:pt x="25156" y="13579"/>
                  </a:lnTo>
                  <a:lnTo>
                    <a:pt x="24856" y="13879"/>
                  </a:lnTo>
                  <a:lnTo>
                    <a:pt x="24856" y="13879"/>
                  </a:lnTo>
                  <a:lnTo>
                    <a:pt x="24489" y="14146"/>
                  </a:lnTo>
                  <a:lnTo>
                    <a:pt x="24089" y="14379"/>
                  </a:lnTo>
                  <a:lnTo>
                    <a:pt x="23255" y="14780"/>
                  </a:lnTo>
                  <a:lnTo>
                    <a:pt x="23255" y="14780"/>
                  </a:lnTo>
                  <a:lnTo>
                    <a:pt x="22621" y="15147"/>
                  </a:lnTo>
                  <a:lnTo>
                    <a:pt x="22020" y="15547"/>
                  </a:lnTo>
                  <a:lnTo>
                    <a:pt x="21486" y="16014"/>
                  </a:lnTo>
                  <a:lnTo>
                    <a:pt x="20986" y="16515"/>
                  </a:lnTo>
                  <a:lnTo>
                    <a:pt x="20519" y="17048"/>
                  </a:lnTo>
                  <a:lnTo>
                    <a:pt x="20118" y="17616"/>
                  </a:lnTo>
                  <a:lnTo>
                    <a:pt x="19785" y="18216"/>
                  </a:lnTo>
                  <a:lnTo>
                    <a:pt x="19485" y="18850"/>
                  </a:lnTo>
                  <a:lnTo>
                    <a:pt x="19218" y="19484"/>
                  </a:lnTo>
                  <a:lnTo>
                    <a:pt x="18984" y="20185"/>
                  </a:lnTo>
                  <a:lnTo>
                    <a:pt x="18817" y="20852"/>
                  </a:lnTo>
                  <a:lnTo>
                    <a:pt x="18684" y="21552"/>
                  </a:lnTo>
                  <a:lnTo>
                    <a:pt x="18617" y="22253"/>
                  </a:lnTo>
                  <a:lnTo>
                    <a:pt x="18550" y="22987"/>
                  </a:lnTo>
                  <a:lnTo>
                    <a:pt x="18550" y="23688"/>
                  </a:lnTo>
                  <a:lnTo>
                    <a:pt x="18584" y="24388"/>
                  </a:lnTo>
                  <a:lnTo>
                    <a:pt x="18584" y="24388"/>
                  </a:lnTo>
                  <a:lnTo>
                    <a:pt x="18584" y="24588"/>
                  </a:lnTo>
                  <a:lnTo>
                    <a:pt x="18584" y="247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032975" y="3192350"/>
              <a:ext cx="817400" cy="863275"/>
            </a:xfrm>
            <a:custGeom>
              <a:avLst/>
              <a:gdLst/>
              <a:ahLst/>
              <a:cxnLst/>
              <a:rect l="l" t="t" r="r" b="b"/>
              <a:pathLst>
                <a:path w="32696" h="34531" extrusionOk="0">
                  <a:moveTo>
                    <a:pt x="18350" y="368"/>
                  </a:moveTo>
                  <a:lnTo>
                    <a:pt x="19484" y="434"/>
                  </a:lnTo>
                  <a:lnTo>
                    <a:pt x="20619" y="534"/>
                  </a:lnTo>
                  <a:lnTo>
                    <a:pt x="21753" y="668"/>
                  </a:lnTo>
                  <a:lnTo>
                    <a:pt x="22887" y="901"/>
                  </a:lnTo>
                  <a:lnTo>
                    <a:pt x="23988" y="1202"/>
                  </a:lnTo>
                  <a:lnTo>
                    <a:pt x="25056" y="1535"/>
                  </a:lnTo>
                  <a:lnTo>
                    <a:pt x="25556" y="1735"/>
                  </a:lnTo>
                  <a:lnTo>
                    <a:pt x="26023" y="1969"/>
                  </a:lnTo>
                  <a:lnTo>
                    <a:pt x="26490" y="2202"/>
                  </a:lnTo>
                  <a:lnTo>
                    <a:pt x="26957" y="2436"/>
                  </a:lnTo>
                  <a:lnTo>
                    <a:pt x="27424" y="2703"/>
                  </a:lnTo>
                  <a:lnTo>
                    <a:pt x="27858" y="3003"/>
                  </a:lnTo>
                  <a:lnTo>
                    <a:pt x="28292" y="3337"/>
                  </a:lnTo>
                  <a:lnTo>
                    <a:pt x="28692" y="3670"/>
                  </a:lnTo>
                  <a:lnTo>
                    <a:pt x="29093" y="4071"/>
                  </a:lnTo>
                  <a:lnTo>
                    <a:pt x="29460" y="4471"/>
                  </a:lnTo>
                  <a:lnTo>
                    <a:pt x="29793" y="4905"/>
                  </a:lnTo>
                  <a:lnTo>
                    <a:pt x="30127" y="5339"/>
                  </a:lnTo>
                  <a:lnTo>
                    <a:pt x="30427" y="5806"/>
                  </a:lnTo>
                  <a:lnTo>
                    <a:pt x="30694" y="6273"/>
                  </a:lnTo>
                  <a:lnTo>
                    <a:pt x="30928" y="6773"/>
                  </a:lnTo>
                  <a:lnTo>
                    <a:pt x="31161" y="7274"/>
                  </a:lnTo>
                  <a:lnTo>
                    <a:pt x="31361" y="7807"/>
                  </a:lnTo>
                  <a:lnTo>
                    <a:pt x="31528" y="8308"/>
                  </a:lnTo>
                  <a:lnTo>
                    <a:pt x="31828" y="9375"/>
                  </a:lnTo>
                  <a:lnTo>
                    <a:pt x="32062" y="10476"/>
                  </a:lnTo>
                  <a:lnTo>
                    <a:pt x="32229" y="11577"/>
                  </a:lnTo>
                  <a:lnTo>
                    <a:pt x="32295" y="12545"/>
                  </a:lnTo>
                  <a:lnTo>
                    <a:pt x="32329" y="13045"/>
                  </a:lnTo>
                  <a:lnTo>
                    <a:pt x="32295" y="13546"/>
                  </a:lnTo>
                  <a:lnTo>
                    <a:pt x="32262" y="14046"/>
                  </a:lnTo>
                  <a:lnTo>
                    <a:pt x="32195" y="14547"/>
                  </a:lnTo>
                  <a:lnTo>
                    <a:pt x="32095" y="15014"/>
                  </a:lnTo>
                  <a:lnTo>
                    <a:pt x="31928" y="15481"/>
                  </a:lnTo>
                  <a:lnTo>
                    <a:pt x="31762" y="15948"/>
                  </a:lnTo>
                  <a:lnTo>
                    <a:pt x="31561" y="16382"/>
                  </a:lnTo>
                  <a:lnTo>
                    <a:pt x="31295" y="16782"/>
                  </a:lnTo>
                  <a:lnTo>
                    <a:pt x="30994" y="17182"/>
                  </a:lnTo>
                  <a:lnTo>
                    <a:pt x="30594" y="17516"/>
                  </a:lnTo>
                  <a:lnTo>
                    <a:pt x="30194" y="17849"/>
                  </a:lnTo>
                  <a:lnTo>
                    <a:pt x="29760" y="18116"/>
                  </a:lnTo>
                  <a:lnTo>
                    <a:pt x="29293" y="18350"/>
                  </a:lnTo>
                  <a:lnTo>
                    <a:pt x="28826" y="18550"/>
                  </a:lnTo>
                  <a:lnTo>
                    <a:pt x="28325" y="18750"/>
                  </a:lnTo>
                  <a:lnTo>
                    <a:pt x="27358" y="19084"/>
                  </a:lnTo>
                  <a:lnTo>
                    <a:pt x="26857" y="19284"/>
                  </a:lnTo>
                  <a:lnTo>
                    <a:pt x="26390" y="19484"/>
                  </a:lnTo>
                  <a:lnTo>
                    <a:pt x="25923" y="19718"/>
                  </a:lnTo>
                  <a:lnTo>
                    <a:pt x="25456" y="19951"/>
                  </a:lnTo>
                  <a:lnTo>
                    <a:pt x="25089" y="20218"/>
                  </a:lnTo>
                  <a:lnTo>
                    <a:pt x="24722" y="20485"/>
                  </a:lnTo>
                  <a:lnTo>
                    <a:pt x="24388" y="20785"/>
                  </a:lnTo>
                  <a:lnTo>
                    <a:pt x="24088" y="21119"/>
                  </a:lnTo>
                  <a:lnTo>
                    <a:pt x="23788" y="21486"/>
                  </a:lnTo>
                  <a:lnTo>
                    <a:pt x="23554" y="21853"/>
                  </a:lnTo>
                  <a:lnTo>
                    <a:pt x="23288" y="22220"/>
                  </a:lnTo>
                  <a:lnTo>
                    <a:pt x="23087" y="22620"/>
                  </a:lnTo>
                  <a:lnTo>
                    <a:pt x="22887" y="23021"/>
                  </a:lnTo>
                  <a:lnTo>
                    <a:pt x="22720" y="23454"/>
                  </a:lnTo>
                  <a:lnTo>
                    <a:pt x="22587" y="23888"/>
                  </a:lnTo>
                  <a:lnTo>
                    <a:pt x="22487" y="24322"/>
                  </a:lnTo>
                  <a:lnTo>
                    <a:pt x="22420" y="24756"/>
                  </a:lnTo>
                  <a:lnTo>
                    <a:pt x="22353" y="25223"/>
                  </a:lnTo>
                  <a:lnTo>
                    <a:pt x="22353" y="25656"/>
                  </a:lnTo>
                  <a:lnTo>
                    <a:pt x="22353" y="26123"/>
                  </a:lnTo>
                  <a:lnTo>
                    <a:pt x="22387" y="26524"/>
                  </a:lnTo>
                  <a:lnTo>
                    <a:pt x="22453" y="26924"/>
                  </a:lnTo>
                  <a:lnTo>
                    <a:pt x="22554" y="27291"/>
                  </a:lnTo>
                  <a:lnTo>
                    <a:pt x="22654" y="27691"/>
                  </a:lnTo>
                  <a:lnTo>
                    <a:pt x="17382" y="27892"/>
                  </a:lnTo>
                  <a:lnTo>
                    <a:pt x="12144" y="28058"/>
                  </a:lnTo>
                  <a:lnTo>
                    <a:pt x="10743" y="28058"/>
                  </a:lnTo>
                  <a:lnTo>
                    <a:pt x="10076" y="28025"/>
                  </a:lnTo>
                  <a:lnTo>
                    <a:pt x="9375" y="27992"/>
                  </a:lnTo>
                  <a:lnTo>
                    <a:pt x="9409" y="27091"/>
                  </a:lnTo>
                  <a:lnTo>
                    <a:pt x="9375" y="26157"/>
                  </a:lnTo>
                  <a:lnTo>
                    <a:pt x="9309" y="25223"/>
                  </a:lnTo>
                  <a:lnTo>
                    <a:pt x="9242" y="24756"/>
                  </a:lnTo>
                  <a:lnTo>
                    <a:pt x="9175" y="24288"/>
                  </a:lnTo>
                  <a:lnTo>
                    <a:pt x="9042" y="23855"/>
                  </a:lnTo>
                  <a:lnTo>
                    <a:pt x="8908" y="23421"/>
                  </a:lnTo>
                  <a:lnTo>
                    <a:pt x="8741" y="23021"/>
                  </a:lnTo>
                  <a:lnTo>
                    <a:pt x="8541" y="22620"/>
                  </a:lnTo>
                  <a:lnTo>
                    <a:pt x="8308" y="22220"/>
                  </a:lnTo>
                  <a:lnTo>
                    <a:pt x="8007" y="21886"/>
                  </a:lnTo>
                  <a:lnTo>
                    <a:pt x="7674" y="21553"/>
                  </a:lnTo>
                  <a:lnTo>
                    <a:pt x="7307" y="21252"/>
                  </a:lnTo>
                  <a:lnTo>
                    <a:pt x="6873" y="20952"/>
                  </a:lnTo>
                  <a:lnTo>
                    <a:pt x="6406" y="20719"/>
                  </a:lnTo>
                  <a:lnTo>
                    <a:pt x="5906" y="20518"/>
                  </a:lnTo>
                  <a:lnTo>
                    <a:pt x="5405" y="20352"/>
                  </a:lnTo>
                  <a:lnTo>
                    <a:pt x="4871" y="20151"/>
                  </a:lnTo>
                  <a:lnTo>
                    <a:pt x="4371" y="19951"/>
                  </a:lnTo>
                  <a:lnTo>
                    <a:pt x="3904" y="19718"/>
                  </a:lnTo>
                  <a:lnTo>
                    <a:pt x="3437" y="19451"/>
                  </a:lnTo>
                  <a:lnTo>
                    <a:pt x="3070" y="19184"/>
                  </a:lnTo>
                  <a:lnTo>
                    <a:pt x="2736" y="18884"/>
                  </a:lnTo>
                  <a:lnTo>
                    <a:pt x="2436" y="18550"/>
                  </a:lnTo>
                  <a:lnTo>
                    <a:pt x="2136" y="18183"/>
                  </a:lnTo>
                  <a:lnTo>
                    <a:pt x="1869" y="17816"/>
                  </a:lnTo>
                  <a:lnTo>
                    <a:pt x="1635" y="17416"/>
                  </a:lnTo>
                  <a:lnTo>
                    <a:pt x="1435" y="16982"/>
                  </a:lnTo>
                  <a:lnTo>
                    <a:pt x="1268" y="16582"/>
                  </a:lnTo>
                  <a:lnTo>
                    <a:pt x="1101" y="16115"/>
                  </a:lnTo>
                  <a:lnTo>
                    <a:pt x="935" y="15681"/>
                  </a:lnTo>
                  <a:lnTo>
                    <a:pt x="801" y="15214"/>
                  </a:lnTo>
                  <a:lnTo>
                    <a:pt x="701" y="14747"/>
                  </a:lnTo>
                  <a:lnTo>
                    <a:pt x="534" y="13779"/>
                  </a:lnTo>
                  <a:lnTo>
                    <a:pt x="434" y="12845"/>
                  </a:lnTo>
                  <a:lnTo>
                    <a:pt x="401" y="11744"/>
                  </a:lnTo>
                  <a:lnTo>
                    <a:pt x="367" y="11177"/>
                  </a:lnTo>
                  <a:lnTo>
                    <a:pt x="401" y="10610"/>
                  </a:lnTo>
                  <a:lnTo>
                    <a:pt x="434" y="10076"/>
                  </a:lnTo>
                  <a:lnTo>
                    <a:pt x="501" y="9509"/>
                  </a:lnTo>
                  <a:lnTo>
                    <a:pt x="568" y="8975"/>
                  </a:lnTo>
                  <a:lnTo>
                    <a:pt x="701" y="8408"/>
                  </a:lnTo>
                  <a:lnTo>
                    <a:pt x="868" y="7874"/>
                  </a:lnTo>
                  <a:lnTo>
                    <a:pt x="1035" y="7374"/>
                  </a:lnTo>
                  <a:lnTo>
                    <a:pt x="1268" y="6873"/>
                  </a:lnTo>
                  <a:lnTo>
                    <a:pt x="1535" y="6406"/>
                  </a:lnTo>
                  <a:lnTo>
                    <a:pt x="1835" y="5939"/>
                  </a:lnTo>
                  <a:lnTo>
                    <a:pt x="2169" y="5539"/>
                  </a:lnTo>
                  <a:lnTo>
                    <a:pt x="2536" y="5105"/>
                  </a:lnTo>
                  <a:lnTo>
                    <a:pt x="2970" y="4738"/>
                  </a:lnTo>
                  <a:lnTo>
                    <a:pt x="3370" y="4404"/>
                  </a:lnTo>
                  <a:lnTo>
                    <a:pt x="3770" y="4071"/>
                  </a:lnTo>
                  <a:lnTo>
                    <a:pt x="4238" y="3804"/>
                  </a:lnTo>
                  <a:lnTo>
                    <a:pt x="4671" y="3504"/>
                  </a:lnTo>
                  <a:lnTo>
                    <a:pt x="5605" y="3037"/>
                  </a:lnTo>
                  <a:lnTo>
                    <a:pt x="6573" y="2569"/>
                  </a:lnTo>
                  <a:lnTo>
                    <a:pt x="7707" y="2136"/>
                  </a:lnTo>
                  <a:lnTo>
                    <a:pt x="8875" y="1735"/>
                  </a:lnTo>
                  <a:lnTo>
                    <a:pt x="10043" y="1368"/>
                  </a:lnTo>
                  <a:lnTo>
                    <a:pt x="11244" y="1068"/>
                  </a:lnTo>
                  <a:lnTo>
                    <a:pt x="12445" y="835"/>
                  </a:lnTo>
                  <a:lnTo>
                    <a:pt x="13646" y="634"/>
                  </a:lnTo>
                  <a:lnTo>
                    <a:pt x="14847" y="501"/>
                  </a:lnTo>
                  <a:lnTo>
                    <a:pt x="16081" y="401"/>
                  </a:lnTo>
                  <a:lnTo>
                    <a:pt x="17216" y="368"/>
                  </a:lnTo>
                  <a:close/>
                  <a:moveTo>
                    <a:pt x="22720" y="28058"/>
                  </a:moveTo>
                  <a:lnTo>
                    <a:pt x="22687" y="28392"/>
                  </a:lnTo>
                  <a:lnTo>
                    <a:pt x="22620" y="28726"/>
                  </a:lnTo>
                  <a:lnTo>
                    <a:pt x="21386" y="28859"/>
                  </a:lnTo>
                  <a:lnTo>
                    <a:pt x="20151" y="28993"/>
                  </a:lnTo>
                  <a:lnTo>
                    <a:pt x="18917" y="29093"/>
                  </a:lnTo>
                  <a:lnTo>
                    <a:pt x="17683" y="29193"/>
                  </a:lnTo>
                  <a:lnTo>
                    <a:pt x="16448" y="29259"/>
                  </a:lnTo>
                  <a:lnTo>
                    <a:pt x="15180" y="29293"/>
                  </a:lnTo>
                  <a:lnTo>
                    <a:pt x="13946" y="29326"/>
                  </a:lnTo>
                  <a:lnTo>
                    <a:pt x="12712" y="29326"/>
                  </a:lnTo>
                  <a:lnTo>
                    <a:pt x="11277" y="29293"/>
                  </a:lnTo>
                  <a:lnTo>
                    <a:pt x="9842" y="29226"/>
                  </a:lnTo>
                  <a:lnTo>
                    <a:pt x="9776" y="29226"/>
                  </a:lnTo>
                  <a:lnTo>
                    <a:pt x="9709" y="29259"/>
                  </a:lnTo>
                  <a:lnTo>
                    <a:pt x="9676" y="29326"/>
                  </a:lnTo>
                  <a:lnTo>
                    <a:pt x="9676" y="29360"/>
                  </a:lnTo>
                  <a:lnTo>
                    <a:pt x="9542" y="29126"/>
                  </a:lnTo>
                  <a:lnTo>
                    <a:pt x="9409" y="28859"/>
                  </a:lnTo>
                  <a:lnTo>
                    <a:pt x="9342" y="28626"/>
                  </a:lnTo>
                  <a:lnTo>
                    <a:pt x="9275" y="28359"/>
                  </a:lnTo>
                  <a:lnTo>
                    <a:pt x="9909" y="28392"/>
                  </a:lnTo>
                  <a:lnTo>
                    <a:pt x="10576" y="28425"/>
                  </a:lnTo>
                  <a:lnTo>
                    <a:pt x="11844" y="28425"/>
                  </a:lnTo>
                  <a:lnTo>
                    <a:pt x="13145" y="28392"/>
                  </a:lnTo>
                  <a:lnTo>
                    <a:pt x="14413" y="28359"/>
                  </a:lnTo>
                  <a:lnTo>
                    <a:pt x="19784" y="28158"/>
                  </a:lnTo>
                  <a:lnTo>
                    <a:pt x="22720" y="28058"/>
                  </a:lnTo>
                  <a:close/>
                  <a:moveTo>
                    <a:pt x="22520" y="29093"/>
                  </a:moveTo>
                  <a:lnTo>
                    <a:pt x="22353" y="29460"/>
                  </a:lnTo>
                  <a:lnTo>
                    <a:pt x="22153" y="29827"/>
                  </a:lnTo>
                  <a:lnTo>
                    <a:pt x="21920" y="30127"/>
                  </a:lnTo>
                  <a:lnTo>
                    <a:pt x="21653" y="30427"/>
                  </a:lnTo>
                  <a:lnTo>
                    <a:pt x="21553" y="30461"/>
                  </a:lnTo>
                  <a:lnTo>
                    <a:pt x="21486" y="30461"/>
                  </a:lnTo>
                  <a:lnTo>
                    <a:pt x="21453" y="30527"/>
                  </a:lnTo>
                  <a:lnTo>
                    <a:pt x="21419" y="30561"/>
                  </a:lnTo>
                  <a:lnTo>
                    <a:pt x="21352" y="30594"/>
                  </a:lnTo>
                  <a:lnTo>
                    <a:pt x="20151" y="30594"/>
                  </a:lnTo>
                  <a:lnTo>
                    <a:pt x="18750" y="30561"/>
                  </a:lnTo>
                  <a:lnTo>
                    <a:pt x="16048" y="30527"/>
                  </a:lnTo>
                  <a:lnTo>
                    <a:pt x="10610" y="30494"/>
                  </a:lnTo>
                  <a:lnTo>
                    <a:pt x="10176" y="30060"/>
                  </a:lnTo>
                  <a:lnTo>
                    <a:pt x="9976" y="29827"/>
                  </a:lnTo>
                  <a:lnTo>
                    <a:pt x="9809" y="29593"/>
                  </a:lnTo>
                  <a:lnTo>
                    <a:pt x="9842" y="29593"/>
                  </a:lnTo>
                  <a:lnTo>
                    <a:pt x="11110" y="29660"/>
                  </a:lnTo>
                  <a:lnTo>
                    <a:pt x="12411" y="29693"/>
                  </a:lnTo>
                  <a:lnTo>
                    <a:pt x="13679" y="29693"/>
                  </a:lnTo>
                  <a:lnTo>
                    <a:pt x="14947" y="29660"/>
                  </a:lnTo>
                  <a:lnTo>
                    <a:pt x="16215" y="29626"/>
                  </a:lnTo>
                  <a:lnTo>
                    <a:pt x="17516" y="29560"/>
                  </a:lnTo>
                  <a:lnTo>
                    <a:pt x="18784" y="29493"/>
                  </a:lnTo>
                  <a:lnTo>
                    <a:pt x="20051" y="29393"/>
                  </a:lnTo>
                  <a:lnTo>
                    <a:pt x="21286" y="29259"/>
                  </a:lnTo>
                  <a:lnTo>
                    <a:pt x="22520" y="29093"/>
                  </a:lnTo>
                  <a:close/>
                  <a:moveTo>
                    <a:pt x="11043" y="30861"/>
                  </a:moveTo>
                  <a:lnTo>
                    <a:pt x="16415" y="30928"/>
                  </a:lnTo>
                  <a:lnTo>
                    <a:pt x="19317" y="30961"/>
                  </a:lnTo>
                  <a:lnTo>
                    <a:pt x="20919" y="30961"/>
                  </a:lnTo>
                  <a:lnTo>
                    <a:pt x="20418" y="31228"/>
                  </a:lnTo>
                  <a:lnTo>
                    <a:pt x="19918" y="31461"/>
                  </a:lnTo>
                  <a:lnTo>
                    <a:pt x="19417" y="31662"/>
                  </a:lnTo>
                  <a:lnTo>
                    <a:pt x="18884" y="31828"/>
                  </a:lnTo>
                  <a:lnTo>
                    <a:pt x="18817" y="31795"/>
                  </a:lnTo>
                  <a:lnTo>
                    <a:pt x="18717" y="31795"/>
                  </a:lnTo>
                  <a:lnTo>
                    <a:pt x="18650" y="31828"/>
                  </a:lnTo>
                  <a:lnTo>
                    <a:pt x="18617" y="31895"/>
                  </a:lnTo>
                  <a:lnTo>
                    <a:pt x="18083" y="32029"/>
                  </a:lnTo>
                  <a:lnTo>
                    <a:pt x="17216" y="32195"/>
                  </a:lnTo>
                  <a:lnTo>
                    <a:pt x="16348" y="32295"/>
                  </a:lnTo>
                  <a:lnTo>
                    <a:pt x="15914" y="32329"/>
                  </a:lnTo>
                  <a:lnTo>
                    <a:pt x="15481" y="32329"/>
                  </a:lnTo>
                  <a:lnTo>
                    <a:pt x="15080" y="32295"/>
                  </a:lnTo>
                  <a:lnTo>
                    <a:pt x="14647" y="32262"/>
                  </a:lnTo>
                  <a:lnTo>
                    <a:pt x="14213" y="32195"/>
                  </a:lnTo>
                  <a:lnTo>
                    <a:pt x="13779" y="32129"/>
                  </a:lnTo>
                  <a:lnTo>
                    <a:pt x="13379" y="31995"/>
                  </a:lnTo>
                  <a:lnTo>
                    <a:pt x="12945" y="31862"/>
                  </a:lnTo>
                  <a:lnTo>
                    <a:pt x="12545" y="31728"/>
                  </a:lnTo>
                  <a:lnTo>
                    <a:pt x="12144" y="31528"/>
                  </a:lnTo>
                  <a:lnTo>
                    <a:pt x="11777" y="31328"/>
                  </a:lnTo>
                  <a:lnTo>
                    <a:pt x="11410" y="31094"/>
                  </a:lnTo>
                  <a:lnTo>
                    <a:pt x="11043" y="30861"/>
                  </a:lnTo>
                  <a:close/>
                  <a:moveTo>
                    <a:pt x="17149" y="1"/>
                  </a:moveTo>
                  <a:lnTo>
                    <a:pt x="15914" y="34"/>
                  </a:lnTo>
                  <a:lnTo>
                    <a:pt x="14680" y="134"/>
                  </a:lnTo>
                  <a:lnTo>
                    <a:pt x="13479" y="267"/>
                  </a:lnTo>
                  <a:lnTo>
                    <a:pt x="12245" y="468"/>
                  </a:lnTo>
                  <a:lnTo>
                    <a:pt x="11043" y="735"/>
                  </a:lnTo>
                  <a:lnTo>
                    <a:pt x="9842" y="1035"/>
                  </a:lnTo>
                  <a:lnTo>
                    <a:pt x="8675" y="1402"/>
                  </a:lnTo>
                  <a:lnTo>
                    <a:pt x="7641" y="1735"/>
                  </a:lnTo>
                  <a:lnTo>
                    <a:pt x="6606" y="2136"/>
                  </a:lnTo>
                  <a:lnTo>
                    <a:pt x="5572" y="2603"/>
                  </a:lnTo>
                  <a:lnTo>
                    <a:pt x="5072" y="2836"/>
                  </a:lnTo>
                  <a:lnTo>
                    <a:pt x="4605" y="3103"/>
                  </a:lnTo>
                  <a:lnTo>
                    <a:pt x="4104" y="3404"/>
                  </a:lnTo>
                  <a:lnTo>
                    <a:pt x="3670" y="3704"/>
                  </a:lnTo>
                  <a:lnTo>
                    <a:pt x="3203" y="4037"/>
                  </a:lnTo>
                  <a:lnTo>
                    <a:pt x="2770" y="4371"/>
                  </a:lnTo>
                  <a:lnTo>
                    <a:pt x="2369" y="4738"/>
                  </a:lnTo>
                  <a:lnTo>
                    <a:pt x="2002" y="5138"/>
                  </a:lnTo>
                  <a:lnTo>
                    <a:pt x="1635" y="5572"/>
                  </a:lnTo>
                  <a:lnTo>
                    <a:pt x="1335" y="6006"/>
                  </a:lnTo>
                  <a:lnTo>
                    <a:pt x="1035" y="6506"/>
                  </a:lnTo>
                  <a:lnTo>
                    <a:pt x="801" y="7007"/>
                  </a:lnTo>
                  <a:lnTo>
                    <a:pt x="568" y="7507"/>
                  </a:lnTo>
                  <a:lnTo>
                    <a:pt x="401" y="8041"/>
                  </a:lnTo>
                  <a:lnTo>
                    <a:pt x="267" y="8608"/>
                  </a:lnTo>
                  <a:lnTo>
                    <a:pt x="167" y="9142"/>
                  </a:lnTo>
                  <a:lnTo>
                    <a:pt x="101" y="9709"/>
                  </a:lnTo>
                  <a:lnTo>
                    <a:pt x="34" y="10276"/>
                  </a:lnTo>
                  <a:lnTo>
                    <a:pt x="0" y="11310"/>
                  </a:lnTo>
                  <a:lnTo>
                    <a:pt x="34" y="12378"/>
                  </a:lnTo>
                  <a:lnTo>
                    <a:pt x="134" y="13412"/>
                  </a:lnTo>
                  <a:lnTo>
                    <a:pt x="267" y="14447"/>
                  </a:lnTo>
                  <a:lnTo>
                    <a:pt x="468" y="15381"/>
                  </a:lnTo>
                  <a:lnTo>
                    <a:pt x="601" y="15848"/>
                  </a:lnTo>
                  <a:lnTo>
                    <a:pt x="734" y="16281"/>
                  </a:lnTo>
                  <a:lnTo>
                    <a:pt x="901" y="16715"/>
                  </a:lnTo>
                  <a:lnTo>
                    <a:pt x="1101" y="17149"/>
                  </a:lnTo>
                  <a:lnTo>
                    <a:pt x="1335" y="17583"/>
                  </a:lnTo>
                  <a:lnTo>
                    <a:pt x="1569" y="17983"/>
                  </a:lnTo>
                  <a:lnTo>
                    <a:pt x="1835" y="18383"/>
                  </a:lnTo>
                  <a:lnTo>
                    <a:pt x="2136" y="18750"/>
                  </a:lnTo>
                  <a:lnTo>
                    <a:pt x="2436" y="19084"/>
                  </a:lnTo>
                  <a:lnTo>
                    <a:pt x="2803" y="19418"/>
                  </a:lnTo>
                  <a:lnTo>
                    <a:pt x="3170" y="19684"/>
                  </a:lnTo>
                  <a:lnTo>
                    <a:pt x="3537" y="19951"/>
                  </a:lnTo>
                  <a:lnTo>
                    <a:pt x="3971" y="20185"/>
                  </a:lnTo>
                  <a:lnTo>
                    <a:pt x="4404" y="20385"/>
                  </a:lnTo>
                  <a:lnTo>
                    <a:pt x="4938" y="20585"/>
                  </a:lnTo>
                  <a:lnTo>
                    <a:pt x="5472" y="20785"/>
                  </a:lnTo>
                  <a:lnTo>
                    <a:pt x="6006" y="20952"/>
                  </a:lnTo>
                  <a:lnTo>
                    <a:pt x="6506" y="21186"/>
                  </a:lnTo>
                  <a:lnTo>
                    <a:pt x="6940" y="21453"/>
                  </a:lnTo>
                  <a:lnTo>
                    <a:pt x="7340" y="21753"/>
                  </a:lnTo>
                  <a:lnTo>
                    <a:pt x="7707" y="22087"/>
                  </a:lnTo>
                  <a:lnTo>
                    <a:pt x="8007" y="22487"/>
                  </a:lnTo>
                  <a:lnTo>
                    <a:pt x="8274" y="22887"/>
                  </a:lnTo>
                  <a:lnTo>
                    <a:pt x="8475" y="23321"/>
                  </a:lnTo>
                  <a:lnTo>
                    <a:pt x="8641" y="23788"/>
                  </a:lnTo>
                  <a:lnTo>
                    <a:pt x="8775" y="24222"/>
                  </a:lnTo>
                  <a:lnTo>
                    <a:pt x="8842" y="24722"/>
                  </a:lnTo>
                  <a:lnTo>
                    <a:pt x="8942" y="25189"/>
                  </a:lnTo>
                  <a:lnTo>
                    <a:pt x="9008" y="26123"/>
                  </a:lnTo>
                  <a:lnTo>
                    <a:pt x="9008" y="27058"/>
                  </a:lnTo>
                  <a:lnTo>
                    <a:pt x="9008" y="27958"/>
                  </a:lnTo>
                  <a:lnTo>
                    <a:pt x="8908" y="28025"/>
                  </a:lnTo>
                  <a:lnTo>
                    <a:pt x="8875" y="28125"/>
                  </a:lnTo>
                  <a:lnTo>
                    <a:pt x="8942" y="28525"/>
                  </a:lnTo>
                  <a:lnTo>
                    <a:pt x="9042" y="28892"/>
                  </a:lnTo>
                  <a:lnTo>
                    <a:pt x="9175" y="29259"/>
                  </a:lnTo>
                  <a:lnTo>
                    <a:pt x="9375" y="29593"/>
                  </a:lnTo>
                  <a:lnTo>
                    <a:pt x="9576" y="29927"/>
                  </a:lnTo>
                  <a:lnTo>
                    <a:pt x="9842" y="30227"/>
                  </a:lnTo>
                  <a:lnTo>
                    <a:pt x="10109" y="30527"/>
                  </a:lnTo>
                  <a:lnTo>
                    <a:pt x="10376" y="30794"/>
                  </a:lnTo>
                  <a:lnTo>
                    <a:pt x="10410" y="30827"/>
                  </a:lnTo>
                  <a:lnTo>
                    <a:pt x="10710" y="31061"/>
                  </a:lnTo>
                  <a:lnTo>
                    <a:pt x="11310" y="31495"/>
                  </a:lnTo>
                  <a:lnTo>
                    <a:pt x="11978" y="31862"/>
                  </a:lnTo>
                  <a:lnTo>
                    <a:pt x="12645" y="32162"/>
                  </a:lnTo>
                  <a:lnTo>
                    <a:pt x="13379" y="32396"/>
                  </a:lnTo>
                  <a:lnTo>
                    <a:pt x="13345" y="32629"/>
                  </a:lnTo>
                  <a:lnTo>
                    <a:pt x="13379" y="32863"/>
                  </a:lnTo>
                  <a:lnTo>
                    <a:pt x="13446" y="33063"/>
                  </a:lnTo>
                  <a:lnTo>
                    <a:pt x="13512" y="33263"/>
                  </a:lnTo>
                  <a:lnTo>
                    <a:pt x="13612" y="33463"/>
                  </a:lnTo>
                  <a:lnTo>
                    <a:pt x="13746" y="33663"/>
                  </a:lnTo>
                  <a:lnTo>
                    <a:pt x="13913" y="33830"/>
                  </a:lnTo>
                  <a:lnTo>
                    <a:pt x="14079" y="33997"/>
                  </a:lnTo>
                  <a:lnTo>
                    <a:pt x="14313" y="34130"/>
                  </a:lnTo>
                  <a:lnTo>
                    <a:pt x="14547" y="34264"/>
                  </a:lnTo>
                  <a:lnTo>
                    <a:pt x="14813" y="34364"/>
                  </a:lnTo>
                  <a:lnTo>
                    <a:pt x="15080" y="34431"/>
                  </a:lnTo>
                  <a:lnTo>
                    <a:pt x="15347" y="34497"/>
                  </a:lnTo>
                  <a:lnTo>
                    <a:pt x="15648" y="34531"/>
                  </a:lnTo>
                  <a:lnTo>
                    <a:pt x="16181" y="34531"/>
                  </a:lnTo>
                  <a:lnTo>
                    <a:pt x="16748" y="34497"/>
                  </a:lnTo>
                  <a:lnTo>
                    <a:pt x="17015" y="34431"/>
                  </a:lnTo>
                  <a:lnTo>
                    <a:pt x="17282" y="34364"/>
                  </a:lnTo>
                  <a:lnTo>
                    <a:pt x="17549" y="34264"/>
                  </a:lnTo>
                  <a:lnTo>
                    <a:pt x="17783" y="34130"/>
                  </a:lnTo>
                  <a:lnTo>
                    <a:pt x="18016" y="33964"/>
                  </a:lnTo>
                  <a:lnTo>
                    <a:pt x="18216" y="33797"/>
                  </a:lnTo>
                  <a:lnTo>
                    <a:pt x="18383" y="33630"/>
                  </a:lnTo>
                  <a:lnTo>
                    <a:pt x="18550" y="33463"/>
                  </a:lnTo>
                  <a:lnTo>
                    <a:pt x="18683" y="33263"/>
                  </a:lnTo>
                  <a:lnTo>
                    <a:pt x="18784" y="33063"/>
                  </a:lnTo>
                  <a:lnTo>
                    <a:pt x="18850" y="32863"/>
                  </a:lnTo>
                  <a:lnTo>
                    <a:pt x="18917" y="32629"/>
                  </a:lnTo>
                  <a:lnTo>
                    <a:pt x="18984" y="32396"/>
                  </a:lnTo>
                  <a:lnTo>
                    <a:pt x="18984" y="32162"/>
                  </a:lnTo>
                  <a:lnTo>
                    <a:pt x="19684" y="31928"/>
                  </a:lnTo>
                  <a:lnTo>
                    <a:pt x="20118" y="31762"/>
                  </a:lnTo>
                  <a:lnTo>
                    <a:pt x="20585" y="31561"/>
                  </a:lnTo>
                  <a:lnTo>
                    <a:pt x="21019" y="31328"/>
                  </a:lnTo>
                  <a:lnTo>
                    <a:pt x="21419" y="31094"/>
                  </a:lnTo>
                  <a:lnTo>
                    <a:pt x="21686" y="30894"/>
                  </a:lnTo>
                  <a:lnTo>
                    <a:pt x="21920" y="30661"/>
                  </a:lnTo>
                  <a:lnTo>
                    <a:pt x="22153" y="30427"/>
                  </a:lnTo>
                  <a:lnTo>
                    <a:pt x="22353" y="30194"/>
                  </a:lnTo>
                  <a:lnTo>
                    <a:pt x="22554" y="29927"/>
                  </a:lnTo>
                  <a:lnTo>
                    <a:pt x="22687" y="29626"/>
                  </a:lnTo>
                  <a:lnTo>
                    <a:pt x="22820" y="29360"/>
                  </a:lnTo>
                  <a:lnTo>
                    <a:pt x="22954" y="29026"/>
                  </a:lnTo>
                  <a:lnTo>
                    <a:pt x="23021" y="28993"/>
                  </a:lnTo>
                  <a:lnTo>
                    <a:pt x="23054" y="28926"/>
                  </a:lnTo>
                  <a:lnTo>
                    <a:pt x="23054" y="28859"/>
                  </a:lnTo>
                  <a:lnTo>
                    <a:pt x="23021" y="28792"/>
                  </a:lnTo>
                  <a:lnTo>
                    <a:pt x="23087" y="28259"/>
                  </a:lnTo>
                  <a:lnTo>
                    <a:pt x="23087" y="27758"/>
                  </a:lnTo>
                  <a:lnTo>
                    <a:pt x="23054" y="27691"/>
                  </a:lnTo>
                  <a:lnTo>
                    <a:pt x="23021" y="27625"/>
                  </a:lnTo>
                  <a:lnTo>
                    <a:pt x="22887" y="27191"/>
                  </a:lnTo>
                  <a:lnTo>
                    <a:pt x="22820" y="26724"/>
                  </a:lnTo>
                  <a:lnTo>
                    <a:pt x="22754" y="26257"/>
                  </a:lnTo>
                  <a:lnTo>
                    <a:pt x="22720" y="25823"/>
                  </a:lnTo>
                  <a:lnTo>
                    <a:pt x="22754" y="25356"/>
                  </a:lnTo>
                  <a:lnTo>
                    <a:pt x="22787" y="24889"/>
                  </a:lnTo>
                  <a:lnTo>
                    <a:pt x="22854" y="24455"/>
                  </a:lnTo>
                  <a:lnTo>
                    <a:pt x="22954" y="23988"/>
                  </a:lnTo>
                  <a:lnTo>
                    <a:pt x="23087" y="23554"/>
                  </a:lnTo>
                  <a:lnTo>
                    <a:pt x="23254" y="23121"/>
                  </a:lnTo>
                  <a:lnTo>
                    <a:pt x="23454" y="22687"/>
                  </a:lnTo>
                  <a:lnTo>
                    <a:pt x="23688" y="22287"/>
                  </a:lnTo>
                  <a:lnTo>
                    <a:pt x="23955" y="21920"/>
                  </a:lnTo>
                  <a:lnTo>
                    <a:pt x="24222" y="21553"/>
                  </a:lnTo>
                  <a:lnTo>
                    <a:pt x="24522" y="21186"/>
                  </a:lnTo>
                  <a:lnTo>
                    <a:pt x="24856" y="20885"/>
                  </a:lnTo>
                  <a:lnTo>
                    <a:pt x="25256" y="20552"/>
                  </a:lnTo>
                  <a:lnTo>
                    <a:pt x="25690" y="20252"/>
                  </a:lnTo>
                  <a:lnTo>
                    <a:pt x="26157" y="20018"/>
                  </a:lnTo>
                  <a:lnTo>
                    <a:pt x="26590" y="19785"/>
                  </a:lnTo>
                  <a:lnTo>
                    <a:pt x="27558" y="19418"/>
                  </a:lnTo>
                  <a:lnTo>
                    <a:pt x="28525" y="19051"/>
                  </a:lnTo>
                  <a:lnTo>
                    <a:pt x="28993" y="18884"/>
                  </a:lnTo>
                  <a:lnTo>
                    <a:pt x="29460" y="18684"/>
                  </a:lnTo>
                  <a:lnTo>
                    <a:pt x="29927" y="18450"/>
                  </a:lnTo>
                  <a:lnTo>
                    <a:pt x="30360" y="18183"/>
                  </a:lnTo>
                  <a:lnTo>
                    <a:pt x="30761" y="17883"/>
                  </a:lnTo>
                  <a:lnTo>
                    <a:pt x="31128" y="17549"/>
                  </a:lnTo>
                  <a:lnTo>
                    <a:pt x="31461" y="17182"/>
                  </a:lnTo>
                  <a:lnTo>
                    <a:pt x="31762" y="16749"/>
                  </a:lnTo>
                  <a:lnTo>
                    <a:pt x="31995" y="16348"/>
                  </a:lnTo>
                  <a:lnTo>
                    <a:pt x="32195" y="15881"/>
                  </a:lnTo>
                  <a:lnTo>
                    <a:pt x="32362" y="15414"/>
                  </a:lnTo>
                  <a:lnTo>
                    <a:pt x="32496" y="14947"/>
                  </a:lnTo>
                  <a:lnTo>
                    <a:pt x="32562" y="14480"/>
                  </a:lnTo>
                  <a:lnTo>
                    <a:pt x="32629" y="13979"/>
                  </a:lnTo>
                  <a:lnTo>
                    <a:pt x="32662" y="13512"/>
                  </a:lnTo>
                  <a:lnTo>
                    <a:pt x="32696" y="13012"/>
                  </a:lnTo>
                  <a:lnTo>
                    <a:pt x="32662" y="12478"/>
                  </a:lnTo>
                  <a:lnTo>
                    <a:pt x="32629" y="11944"/>
                  </a:lnTo>
                  <a:lnTo>
                    <a:pt x="32529" y="10877"/>
                  </a:lnTo>
                  <a:lnTo>
                    <a:pt x="32329" y="9809"/>
                  </a:lnTo>
                  <a:lnTo>
                    <a:pt x="32062" y="8775"/>
                  </a:lnTo>
                  <a:lnTo>
                    <a:pt x="31895" y="8241"/>
                  </a:lnTo>
                  <a:lnTo>
                    <a:pt x="31728" y="7707"/>
                  </a:lnTo>
                  <a:lnTo>
                    <a:pt x="31528" y="7173"/>
                  </a:lnTo>
                  <a:lnTo>
                    <a:pt x="31295" y="6673"/>
                  </a:lnTo>
                  <a:lnTo>
                    <a:pt x="31028" y="6173"/>
                  </a:lnTo>
                  <a:lnTo>
                    <a:pt x="30761" y="5672"/>
                  </a:lnTo>
                  <a:lnTo>
                    <a:pt x="30460" y="5205"/>
                  </a:lnTo>
                  <a:lnTo>
                    <a:pt x="30160" y="4738"/>
                  </a:lnTo>
                  <a:lnTo>
                    <a:pt x="29827" y="4304"/>
                  </a:lnTo>
                  <a:lnTo>
                    <a:pt x="29460" y="3904"/>
                  </a:lnTo>
                  <a:lnTo>
                    <a:pt x="29093" y="3537"/>
                  </a:lnTo>
                  <a:lnTo>
                    <a:pt x="28692" y="3203"/>
                  </a:lnTo>
                  <a:lnTo>
                    <a:pt x="28292" y="2870"/>
                  </a:lnTo>
                  <a:lnTo>
                    <a:pt x="27858" y="2569"/>
                  </a:lnTo>
                  <a:lnTo>
                    <a:pt x="27391" y="2269"/>
                  </a:lnTo>
                  <a:lnTo>
                    <a:pt x="26957" y="2002"/>
                  </a:lnTo>
                  <a:lnTo>
                    <a:pt x="26457" y="1735"/>
                  </a:lnTo>
                  <a:lnTo>
                    <a:pt x="25957" y="1502"/>
                  </a:lnTo>
                  <a:lnTo>
                    <a:pt x="25456" y="1302"/>
                  </a:lnTo>
                  <a:lnTo>
                    <a:pt x="24922" y="1102"/>
                  </a:lnTo>
                  <a:lnTo>
                    <a:pt x="23855" y="768"/>
                  </a:lnTo>
                  <a:lnTo>
                    <a:pt x="22787" y="501"/>
                  </a:lnTo>
                  <a:lnTo>
                    <a:pt x="21686" y="301"/>
                  </a:lnTo>
                  <a:lnTo>
                    <a:pt x="20585" y="167"/>
                  </a:lnTo>
                  <a:lnTo>
                    <a:pt x="19484" y="67"/>
                  </a:lnTo>
                  <a:lnTo>
                    <a:pt x="183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233975" y="3462575"/>
              <a:ext cx="142650" cy="437925"/>
            </a:xfrm>
            <a:custGeom>
              <a:avLst/>
              <a:gdLst/>
              <a:ahLst/>
              <a:cxnLst/>
              <a:rect l="l" t="t" r="r" b="b"/>
              <a:pathLst>
                <a:path w="5706" h="17517" extrusionOk="0">
                  <a:moveTo>
                    <a:pt x="668" y="1"/>
                  </a:moveTo>
                  <a:lnTo>
                    <a:pt x="501" y="34"/>
                  </a:lnTo>
                  <a:lnTo>
                    <a:pt x="334" y="101"/>
                  </a:lnTo>
                  <a:lnTo>
                    <a:pt x="234" y="201"/>
                  </a:lnTo>
                  <a:lnTo>
                    <a:pt x="168" y="268"/>
                  </a:lnTo>
                  <a:lnTo>
                    <a:pt x="101" y="401"/>
                  </a:lnTo>
                  <a:lnTo>
                    <a:pt x="34" y="501"/>
                  </a:lnTo>
                  <a:lnTo>
                    <a:pt x="1" y="768"/>
                  </a:lnTo>
                  <a:lnTo>
                    <a:pt x="1" y="1069"/>
                  </a:lnTo>
                  <a:lnTo>
                    <a:pt x="34" y="1702"/>
                  </a:lnTo>
                  <a:lnTo>
                    <a:pt x="101" y="2336"/>
                  </a:lnTo>
                  <a:lnTo>
                    <a:pt x="201" y="2970"/>
                  </a:lnTo>
                  <a:lnTo>
                    <a:pt x="301" y="3604"/>
                  </a:lnTo>
                  <a:lnTo>
                    <a:pt x="601" y="4839"/>
                  </a:lnTo>
                  <a:lnTo>
                    <a:pt x="935" y="6106"/>
                  </a:lnTo>
                  <a:lnTo>
                    <a:pt x="1435" y="7841"/>
                  </a:lnTo>
                  <a:lnTo>
                    <a:pt x="1969" y="9576"/>
                  </a:lnTo>
                  <a:lnTo>
                    <a:pt x="2536" y="11311"/>
                  </a:lnTo>
                  <a:lnTo>
                    <a:pt x="3070" y="13012"/>
                  </a:lnTo>
                  <a:lnTo>
                    <a:pt x="3671" y="14747"/>
                  </a:lnTo>
                  <a:lnTo>
                    <a:pt x="4271" y="16449"/>
                  </a:lnTo>
                  <a:lnTo>
                    <a:pt x="4505" y="16983"/>
                  </a:lnTo>
                  <a:lnTo>
                    <a:pt x="4605" y="17183"/>
                  </a:lnTo>
                  <a:lnTo>
                    <a:pt x="4738" y="17316"/>
                  </a:lnTo>
                  <a:lnTo>
                    <a:pt x="4905" y="17450"/>
                  </a:lnTo>
                  <a:lnTo>
                    <a:pt x="5105" y="17483"/>
                  </a:lnTo>
                  <a:lnTo>
                    <a:pt x="5372" y="17516"/>
                  </a:lnTo>
                  <a:lnTo>
                    <a:pt x="5706" y="17450"/>
                  </a:lnTo>
                  <a:lnTo>
                    <a:pt x="5639" y="16682"/>
                  </a:lnTo>
                  <a:lnTo>
                    <a:pt x="5506" y="15882"/>
                  </a:lnTo>
                  <a:lnTo>
                    <a:pt x="5205" y="14314"/>
                  </a:lnTo>
                  <a:lnTo>
                    <a:pt x="4939" y="13179"/>
                  </a:lnTo>
                  <a:lnTo>
                    <a:pt x="4672" y="12011"/>
                  </a:lnTo>
                  <a:lnTo>
                    <a:pt x="4071" y="9709"/>
                  </a:lnTo>
                  <a:lnTo>
                    <a:pt x="2970" y="5239"/>
                  </a:lnTo>
                  <a:lnTo>
                    <a:pt x="2770" y="4338"/>
                  </a:lnTo>
                  <a:lnTo>
                    <a:pt x="2536" y="3471"/>
                  </a:lnTo>
                  <a:lnTo>
                    <a:pt x="2270" y="2570"/>
                  </a:lnTo>
                  <a:lnTo>
                    <a:pt x="1969" y="1736"/>
                  </a:lnTo>
                  <a:lnTo>
                    <a:pt x="1769" y="1169"/>
                  </a:lnTo>
                  <a:lnTo>
                    <a:pt x="1602" y="835"/>
                  </a:lnTo>
                  <a:lnTo>
                    <a:pt x="1402" y="535"/>
                  </a:lnTo>
                  <a:lnTo>
                    <a:pt x="1202" y="268"/>
                  </a:lnTo>
                  <a:lnTo>
                    <a:pt x="1068" y="168"/>
                  </a:lnTo>
                  <a:lnTo>
                    <a:pt x="935" y="68"/>
                  </a:lnTo>
                  <a:lnTo>
                    <a:pt x="802" y="3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354100" y="3393350"/>
              <a:ext cx="81750" cy="502975"/>
            </a:xfrm>
            <a:custGeom>
              <a:avLst/>
              <a:gdLst/>
              <a:ahLst/>
              <a:cxnLst/>
              <a:rect l="l" t="t" r="r" b="b"/>
              <a:pathLst>
                <a:path w="3270" h="20119" extrusionOk="0">
                  <a:moveTo>
                    <a:pt x="1001" y="1"/>
                  </a:moveTo>
                  <a:lnTo>
                    <a:pt x="834" y="34"/>
                  </a:lnTo>
                  <a:lnTo>
                    <a:pt x="701" y="134"/>
                  </a:lnTo>
                  <a:lnTo>
                    <a:pt x="601" y="268"/>
                  </a:lnTo>
                  <a:lnTo>
                    <a:pt x="500" y="468"/>
                  </a:lnTo>
                  <a:lnTo>
                    <a:pt x="434" y="635"/>
                  </a:lnTo>
                  <a:lnTo>
                    <a:pt x="334" y="968"/>
                  </a:lnTo>
                  <a:lnTo>
                    <a:pt x="234" y="1402"/>
                  </a:lnTo>
                  <a:lnTo>
                    <a:pt x="134" y="1836"/>
                  </a:lnTo>
                  <a:lnTo>
                    <a:pt x="100" y="2303"/>
                  </a:lnTo>
                  <a:lnTo>
                    <a:pt x="33" y="2770"/>
                  </a:lnTo>
                  <a:lnTo>
                    <a:pt x="0" y="3738"/>
                  </a:lnTo>
                  <a:lnTo>
                    <a:pt x="33" y="4738"/>
                  </a:lnTo>
                  <a:lnTo>
                    <a:pt x="67" y="5706"/>
                  </a:lnTo>
                  <a:lnTo>
                    <a:pt x="134" y="6707"/>
                  </a:lnTo>
                  <a:lnTo>
                    <a:pt x="334" y="8742"/>
                  </a:lnTo>
                  <a:lnTo>
                    <a:pt x="567" y="10777"/>
                  </a:lnTo>
                  <a:lnTo>
                    <a:pt x="867" y="13079"/>
                  </a:lnTo>
                  <a:lnTo>
                    <a:pt x="1168" y="15348"/>
                  </a:lnTo>
                  <a:lnTo>
                    <a:pt x="1835" y="19952"/>
                  </a:lnTo>
                  <a:lnTo>
                    <a:pt x="1868" y="20018"/>
                  </a:lnTo>
                  <a:lnTo>
                    <a:pt x="1902" y="20052"/>
                  </a:lnTo>
                  <a:lnTo>
                    <a:pt x="1968" y="20085"/>
                  </a:lnTo>
                  <a:lnTo>
                    <a:pt x="2035" y="20052"/>
                  </a:lnTo>
                  <a:lnTo>
                    <a:pt x="2102" y="20052"/>
                  </a:lnTo>
                  <a:lnTo>
                    <a:pt x="2169" y="19985"/>
                  </a:lnTo>
                  <a:lnTo>
                    <a:pt x="2202" y="19918"/>
                  </a:lnTo>
                  <a:lnTo>
                    <a:pt x="2202" y="19852"/>
                  </a:lnTo>
                  <a:lnTo>
                    <a:pt x="1101" y="12111"/>
                  </a:lnTo>
                  <a:lnTo>
                    <a:pt x="867" y="10176"/>
                  </a:lnTo>
                  <a:lnTo>
                    <a:pt x="667" y="8241"/>
                  </a:lnTo>
                  <a:lnTo>
                    <a:pt x="500" y="6306"/>
                  </a:lnTo>
                  <a:lnTo>
                    <a:pt x="434" y="5339"/>
                  </a:lnTo>
                  <a:lnTo>
                    <a:pt x="400" y="4371"/>
                  </a:lnTo>
                  <a:lnTo>
                    <a:pt x="400" y="3471"/>
                  </a:lnTo>
                  <a:lnTo>
                    <a:pt x="434" y="2570"/>
                  </a:lnTo>
                  <a:lnTo>
                    <a:pt x="500" y="2136"/>
                  </a:lnTo>
                  <a:lnTo>
                    <a:pt x="567" y="1669"/>
                  </a:lnTo>
                  <a:lnTo>
                    <a:pt x="667" y="1235"/>
                  </a:lnTo>
                  <a:lnTo>
                    <a:pt x="801" y="802"/>
                  </a:lnTo>
                  <a:lnTo>
                    <a:pt x="834" y="601"/>
                  </a:lnTo>
                  <a:lnTo>
                    <a:pt x="901" y="535"/>
                  </a:lnTo>
                  <a:lnTo>
                    <a:pt x="934" y="435"/>
                  </a:lnTo>
                  <a:lnTo>
                    <a:pt x="1034" y="368"/>
                  </a:lnTo>
                  <a:lnTo>
                    <a:pt x="1068" y="401"/>
                  </a:lnTo>
                  <a:lnTo>
                    <a:pt x="1134" y="468"/>
                  </a:lnTo>
                  <a:lnTo>
                    <a:pt x="1168" y="535"/>
                  </a:lnTo>
                  <a:lnTo>
                    <a:pt x="1234" y="735"/>
                  </a:lnTo>
                  <a:lnTo>
                    <a:pt x="1268" y="968"/>
                  </a:lnTo>
                  <a:lnTo>
                    <a:pt x="1268" y="1435"/>
                  </a:lnTo>
                  <a:lnTo>
                    <a:pt x="1468" y="3404"/>
                  </a:lnTo>
                  <a:lnTo>
                    <a:pt x="2135" y="11144"/>
                  </a:lnTo>
                  <a:lnTo>
                    <a:pt x="2869" y="19918"/>
                  </a:lnTo>
                  <a:lnTo>
                    <a:pt x="2903" y="20018"/>
                  </a:lnTo>
                  <a:lnTo>
                    <a:pt x="2969" y="20052"/>
                  </a:lnTo>
                  <a:lnTo>
                    <a:pt x="3036" y="20085"/>
                  </a:lnTo>
                  <a:lnTo>
                    <a:pt x="3103" y="20118"/>
                  </a:lnTo>
                  <a:lnTo>
                    <a:pt x="3169" y="20085"/>
                  </a:lnTo>
                  <a:lnTo>
                    <a:pt x="3203" y="20052"/>
                  </a:lnTo>
                  <a:lnTo>
                    <a:pt x="3236" y="20018"/>
                  </a:lnTo>
                  <a:lnTo>
                    <a:pt x="3270" y="19918"/>
                  </a:lnTo>
                  <a:lnTo>
                    <a:pt x="1835" y="3404"/>
                  </a:lnTo>
                  <a:lnTo>
                    <a:pt x="1635" y="1302"/>
                  </a:lnTo>
                  <a:lnTo>
                    <a:pt x="1635" y="968"/>
                  </a:lnTo>
                  <a:lnTo>
                    <a:pt x="1568" y="568"/>
                  </a:lnTo>
                  <a:lnTo>
                    <a:pt x="1535" y="401"/>
                  </a:lnTo>
                  <a:lnTo>
                    <a:pt x="1435" y="234"/>
                  </a:lnTo>
                  <a:lnTo>
                    <a:pt x="1335" y="101"/>
                  </a:lnTo>
                  <a:lnTo>
                    <a:pt x="1168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445000" y="3365825"/>
              <a:ext cx="49225" cy="533000"/>
            </a:xfrm>
            <a:custGeom>
              <a:avLst/>
              <a:gdLst/>
              <a:ahLst/>
              <a:cxnLst/>
              <a:rect l="l" t="t" r="r" b="b"/>
              <a:pathLst>
                <a:path w="1969" h="21320" extrusionOk="0">
                  <a:moveTo>
                    <a:pt x="1168" y="1"/>
                  </a:moveTo>
                  <a:lnTo>
                    <a:pt x="1102" y="34"/>
                  </a:lnTo>
                  <a:lnTo>
                    <a:pt x="1035" y="68"/>
                  </a:lnTo>
                  <a:lnTo>
                    <a:pt x="868" y="201"/>
                  </a:lnTo>
                  <a:lnTo>
                    <a:pt x="735" y="368"/>
                  </a:lnTo>
                  <a:lnTo>
                    <a:pt x="534" y="702"/>
                  </a:lnTo>
                  <a:lnTo>
                    <a:pt x="401" y="1069"/>
                  </a:lnTo>
                  <a:lnTo>
                    <a:pt x="301" y="1436"/>
                  </a:lnTo>
                  <a:lnTo>
                    <a:pt x="234" y="1903"/>
                  </a:lnTo>
                  <a:lnTo>
                    <a:pt x="201" y="2403"/>
                  </a:lnTo>
                  <a:lnTo>
                    <a:pt x="101" y="3337"/>
                  </a:lnTo>
                  <a:lnTo>
                    <a:pt x="34" y="4438"/>
                  </a:lnTo>
                  <a:lnTo>
                    <a:pt x="1" y="5506"/>
                  </a:lnTo>
                  <a:lnTo>
                    <a:pt x="1" y="6573"/>
                  </a:lnTo>
                  <a:lnTo>
                    <a:pt x="1" y="7641"/>
                  </a:lnTo>
                  <a:lnTo>
                    <a:pt x="101" y="9810"/>
                  </a:lnTo>
                  <a:lnTo>
                    <a:pt x="234" y="11945"/>
                  </a:lnTo>
                  <a:lnTo>
                    <a:pt x="534" y="16215"/>
                  </a:lnTo>
                  <a:lnTo>
                    <a:pt x="668" y="18651"/>
                  </a:lnTo>
                  <a:lnTo>
                    <a:pt x="735" y="19852"/>
                  </a:lnTo>
                  <a:lnTo>
                    <a:pt x="735" y="21086"/>
                  </a:lnTo>
                  <a:lnTo>
                    <a:pt x="768" y="21186"/>
                  </a:lnTo>
                  <a:lnTo>
                    <a:pt x="835" y="21253"/>
                  </a:lnTo>
                  <a:lnTo>
                    <a:pt x="935" y="21253"/>
                  </a:lnTo>
                  <a:lnTo>
                    <a:pt x="1001" y="21286"/>
                  </a:lnTo>
                  <a:lnTo>
                    <a:pt x="1102" y="21320"/>
                  </a:lnTo>
                  <a:lnTo>
                    <a:pt x="1836" y="21219"/>
                  </a:lnTo>
                  <a:lnTo>
                    <a:pt x="1969" y="20486"/>
                  </a:lnTo>
                  <a:lnTo>
                    <a:pt x="1969" y="16415"/>
                  </a:lnTo>
                  <a:lnTo>
                    <a:pt x="1969" y="12378"/>
                  </a:lnTo>
                  <a:lnTo>
                    <a:pt x="1936" y="8308"/>
                  </a:lnTo>
                  <a:lnTo>
                    <a:pt x="1869" y="4238"/>
                  </a:lnTo>
                  <a:lnTo>
                    <a:pt x="1836" y="3137"/>
                  </a:lnTo>
                  <a:lnTo>
                    <a:pt x="1802" y="2036"/>
                  </a:lnTo>
                  <a:lnTo>
                    <a:pt x="1735" y="1536"/>
                  </a:lnTo>
                  <a:lnTo>
                    <a:pt x="1669" y="1035"/>
                  </a:lnTo>
                  <a:lnTo>
                    <a:pt x="1535" y="568"/>
                  </a:lnTo>
                  <a:lnTo>
                    <a:pt x="1302" y="101"/>
                  </a:lnTo>
                  <a:lnTo>
                    <a:pt x="1268" y="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58650" y="3441725"/>
              <a:ext cx="80100" cy="11700"/>
            </a:xfrm>
            <a:custGeom>
              <a:avLst/>
              <a:gdLst/>
              <a:ahLst/>
              <a:cxnLst/>
              <a:rect l="l" t="t" r="r" b="b"/>
              <a:pathLst>
                <a:path w="3204" h="468" extrusionOk="0">
                  <a:moveTo>
                    <a:pt x="3003" y="1"/>
                  </a:moveTo>
                  <a:lnTo>
                    <a:pt x="2303" y="68"/>
                  </a:lnTo>
                  <a:lnTo>
                    <a:pt x="1602" y="101"/>
                  </a:lnTo>
                  <a:lnTo>
                    <a:pt x="902" y="101"/>
                  </a:lnTo>
                  <a:lnTo>
                    <a:pt x="168" y="68"/>
                  </a:lnTo>
                  <a:lnTo>
                    <a:pt x="101" y="68"/>
                  </a:lnTo>
                  <a:lnTo>
                    <a:pt x="34" y="134"/>
                  </a:lnTo>
                  <a:lnTo>
                    <a:pt x="1" y="168"/>
                  </a:lnTo>
                  <a:lnTo>
                    <a:pt x="1" y="234"/>
                  </a:lnTo>
                  <a:lnTo>
                    <a:pt x="1" y="301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168" y="435"/>
                  </a:lnTo>
                  <a:lnTo>
                    <a:pt x="902" y="468"/>
                  </a:lnTo>
                  <a:lnTo>
                    <a:pt x="1602" y="468"/>
                  </a:lnTo>
                  <a:lnTo>
                    <a:pt x="2303" y="435"/>
                  </a:lnTo>
                  <a:lnTo>
                    <a:pt x="3003" y="401"/>
                  </a:lnTo>
                  <a:lnTo>
                    <a:pt x="3103" y="368"/>
                  </a:lnTo>
                  <a:lnTo>
                    <a:pt x="3137" y="335"/>
                  </a:lnTo>
                  <a:lnTo>
                    <a:pt x="3170" y="268"/>
                  </a:lnTo>
                  <a:lnTo>
                    <a:pt x="3204" y="201"/>
                  </a:lnTo>
                  <a:lnTo>
                    <a:pt x="3170" y="134"/>
                  </a:lnTo>
                  <a:lnTo>
                    <a:pt x="3137" y="68"/>
                  </a:lnTo>
                  <a:lnTo>
                    <a:pt x="3103" y="3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922050" y="3304950"/>
              <a:ext cx="38375" cy="14200"/>
            </a:xfrm>
            <a:custGeom>
              <a:avLst/>
              <a:gdLst/>
              <a:ahLst/>
              <a:cxnLst/>
              <a:rect l="l" t="t" r="r" b="b"/>
              <a:pathLst>
                <a:path w="1535" h="568" extrusionOk="0">
                  <a:moveTo>
                    <a:pt x="167" y="0"/>
                  </a:moveTo>
                  <a:lnTo>
                    <a:pt x="100" y="34"/>
                  </a:lnTo>
                  <a:lnTo>
                    <a:pt x="34" y="67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7"/>
                  </a:lnTo>
                  <a:lnTo>
                    <a:pt x="1301" y="568"/>
                  </a:lnTo>
                  <a:lnTo>
                    <a:pt x="1368" y="568"/>
                  </a:lnTo>
                  <a:lnTo>
                    <a:pt x="1435" y="534"/>
                  </a:lnTo>
                  <a:lnTo>
                    <a:pt x="1502" y="501"/>
                  </a:lnTo>
                  <a:lnTo>
                    <a:pt x="1535" y="434"/>
                  </a:lnTo>
                  <a:lnTo>
                    <a:pt x="1535" y="367"/>
                  </a:lnTo>
                  <a:lnTo>
                    <a:pt x="1502" y="267"/>
                  </a:lnTo>
                  <a:lnTo>
                    <a:pt x="1468" y="234"/>
                  </a:lnTo>
                  <a:lnTo>
                    <a:pt x="1401" y="2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04700" y="3117275"/>
              <a:ext cx="34225" cy="57575"/>
            </a:xfrm>
            <a:custGeom>
              <a:avLst/>
              <a:gdLst/>
              <a:ahLst/>
              <a:cxnLst/>
              <a:rect l="l" t="t" r="r" b="b"/>
              <a:pathLst>
                <a:path w="1369" h="2303" extrusionOk="0">
                  <a:moveTo>
                    <a:pt x="167" y="1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" y="268"/>
                  </a:lnTo>
                  <a:lnTo>
                    <a:pt x="301" y="735"/>
                  </a:lnTo>
                  <a:lnTo>
                    <a:pt x="568" y="1202"/>
                  </a:lnTo>
                  <a:lnTo>
                    <a:pt x="801" y="1669"/>
                  </a:lnTo>
                  <a:lnTo>
                    <a:pt x="1002" y="2169"/>
                  </a:lnTo>
                  <a:lnTo>
                    <a:pt x="1035" y="2236"/>
                  </a:lnTo>
                  <a:lnTo>
                    <a:pt x="1102" y="2270"/>
                  </a:lnTo>
                  <a:lnTo>
                    <a:pt x="1168" y="2303"/>
                  </a:lnTo>
                  <a:lnTo>
                    <a:pt x="1235" y="2303"/>
                  </a:lnTo>
                  <a:lnTo>
                    <a:pt x="1302" y="2270"/>
                  </a:lnTo>
                  <a:lnTo>
                    <a:pt x="1369" y="2203"/>
                  </a:lnTo>
                  <a:lnTo>
                    <a:pt x="1369" y="2136"/>
                  </a:lnTo>
                  <a:lnTo>
                    <a:pt x="1369" y="2069"/>
                  </a:lnTo>
                  <a:lnTo>
                    <a:pt x="1168" y="1536"/>
                  </a:lnTo>
                  <a:lnTo>
                    <a:pt x="935" y="1035"/>
                  </a:lnTo>
                  <a:lnTo>
                    <a:pt x="668" y="568"/>
                  </a:lnTo>
                  <a:lnTo>
                    <a:pt x="334" y="101"/>
                  </a:lnTo>
                  <a:lnTo>
                    <a:pt x="301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358250" y="3051400"/>
              <a:ext cx="16725" cy="72575"/>
            </a:xfrm>
            <a:custGeom>
              <a:avLst/>
              <a:gdLst/>
              <a:ahLst/>
              <a:cxnLst/>
              <a:rect l="l" t="t" r="r" b="b"/>
              <a:pathLst>
                <a:path w="669" h="2903" extrusionOk="0">
                  <a:moveTo>
                    <a:pt x="1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1" y="134"/>
                  </a:lnTo>
                  <a:lnTo>
                    <a:pt x="1" y="234"/>
                  </a:lnTo>
                  <a:lnTo>
                    <a:pt x="134" y="834"/>
                  </a:lnTo>
                  <a:lnTo>
                    <a:pt x="234" y="1468"/>
                  </a:lnTo>
                  <a:lnTo>
                    <a:pt x="301" y="2102"/>
                  </a:lnTo>
                  <a:lnTo>
                    <a:pt x="301" y="2703"/>
                  </a:lnTo>
                  <a:lnTo>
                    <a:pt x="301" y="2803"/>
                  </a:lnTo>
                  <a:lnTo>
                    <a:pt x="368" y="2836"/>
                  </a:lnTo>
                  <a:lnTo>
                    <a:pt x="435" y="2869"/>
                  </a:lnTo>
                  <a:lnTo>
                    <a:pt x="501" y="2903"/>
                  </a:lnTo>
                  <a:lnTo>
                    <a:pt x="568" y="2869"/>
                  </a:lnTo>
                  <a:lnTo>
                    <a:pt x="601" y="2836"/>
                  </a:lnTo>
                  <a:lnTo>
                    <a:pt x="668" y="2803"/>
                  </a:lnTo>
                  <a:lnTo>
                    <a:pt x="668" y="2703"/>
                  </a:lnTo>
                  <a:lnTo>
                    <a:pt x="668" y="2069"/>
                  </a:lnTo>
                  <a:lnTo>
                    <a:pt x="601" y="1402"/>
                  </a:lnTo>
                  <a:lnTo>
                    <a:pt x="501" y="768"/>
                  </a:lnTo>
                  <a:lnTo>
                    <a:pt x="368" y="134"/>
                  </a:lnTo>
                  <a:lnTo>
                    <a:pt x="334" y="67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480875" y="3046400"/>
              <a:ext cx="15875" cy="70075"/>
            </a:xfrm>
            <a:custGeom>
              <a:avLst/>
              <a:gdLst/>
              <a:ahLst/>
              <a:cxnLst/>
              <a:rect l="l" t="t" r="r" b="b"/>
              <a:pathLst>
                <a:path w="635" h="2803" extrusionOk="0">
                  <a:moveTo>
                    <a:pt x="401" y="0"/>
                  </a:moveTo>
                  <a:lnTo>
                    <a:pt x="334" y="67"/>
                  </a:lnTo>
                  <a:lnTo>
                    <a:pt x="300" y="100"/>
                  </a:lnTo>
                  <a:lnTo>
                    <a:pt x="267" y="200"/>
                  </a:lnTo>
                  <a:lnTo>
                    <a:pt x="0" y="2636"/>
                  </a:lnTo>
                  <a:lnTo>
                    <a:pt x="0" y="2702"/>
                  </a:lnTo>
                  <a:lnTo>
                    <a:pt x="34" y="2769"/>
                  </a:lnTo>
                  <a:lnTo>
                    <a:pt x="100" y="2803"/>
                  </a:lnTo>
                  <a:lnTo>
                    <a:pt x="267" y="2803"/>
                  </a:lnTo>
                  <a:lnTo>
                    <a:pt x="300" y="2769"/>
                  </a:lnTo>
                  <a:lnTo>
                    <a:pt x="334" y="2702"/>
                  </a:lnTo>
                  <a:lnTo>
                    <a:pt x="367" y="2636"/>
                  </a:lnTo>
                  <a:lnTo>
                    <a:pt x="634" y="200"/>
                  </a:lnTo>
                  <a:lnTo>
                    <a:pt x="634" y="100"/>
                  </a:lnTo>
                  <a:lnTo>
                    <a:pt x="601" y="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600150" y="3085600"/>
              <a:ext cx="14200" cy="53400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300" y="0"/>
                  </a:moveTo>
                  <a:lnTo>
                    <a:pt x="234" y="34"/>
                  </a:lnTo>
                  <a:lnTo>
                    <a:pt x="200" y="100"/>
                  </a:lnTo>
                  <a:lnTo>
                    <a:pt x="200" y="167"/>
                  </a:lnTo>
                  <a:lnTo>
                    <a:pt x="0" y="1935"/>
                  </a:lnTo>
                  <a:lnTo>
                    <a:pt x="0" y="2002"/>
                  </a:lnTo>
                  <a:lnTo>
                    <a:pt x="33" y="2069"/>
                  </a:lnTo>
                  <a:lnTo>
                    <a:pt x="100" y="2102"/>
                  </a:lnTo>
                  <a:lnTo>
                    <a:pt x="167" y="2135"/>
                  </a:lnTo>
                  <a:lnTo>
                    <a:pt x="267" y="2102"/>
                  </a:lnTo>
                  <a:lnTo>
                    <a:pt x="300" y="2069"/>
                  </a:lnTo>
                  <a:lnTo>
                    <a:pt x="367" y="2002"/>
                  </a:lnTo>
                  <a:lnTo>
                    <a:pt x="367" y="1935"/>
                  </a:lnTo>
                  <a:lnTo>
                    <a:pt x="567" y="167"/>
                  </a:lnTo>
                  <a:lnTo>
                    <a:pt x="567" y="100"/>
                  </a:lnTo>
                  <a:lnTo>
                    <a:pt x="500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756100" y="3148975"/>
              <a:ext cx="18375" cy="25875"/>
            </a:xfrm>
            <a:custGeom>
              <a:avLst/>
              <a:gdLst/>
              <a:ahLst/>
              <a:cxnLst/>
              <a:rect l="l" t="t" r="r" b="b"/>
              <a:pathLst>
                <a:path w="735" h="1035" extrusionOk="0">
                  <a:moveTo>
                    <a:pt x="501" y="1"/>
                  </a:moveTo>
                  <a:lnTo>
                    <a:pt x="468" y="34"/>
                  </a:lnTo>
                  <a:lnTo>
                    <a:pt x="401" y="67"/>
                  </a:lnTo>
                  <a:lnTo>
                    <a:pt x="1" y="768"/>
                  </a:lnTo>
                  <a:lnTo>
                    <a:pt x="1" y="835"/>
                  </a:lnTo>
                  <a:lnTo>
                    <a:pt x="1" y="901"/>
                  </a:lnTo>
                  <a:lnTo>
                    <a:pt x="34" y="968"/>
                  </a:lnTo>
                  <a:lnTo>
                    <a:pt x="68" y="1035"/>
                  </a:lnTo>
                  <a:lnTo>
                    <a:pt x="234" y="1035"/>
                  </a:lnTo>
                  <a:lnTo>
                    <a:pt x="301" y="1002"/>
                  </a:lnTo>
                  <a:lnTo>
                    <a:pt x="334" y="968"/>
                  </a:lnTo>
                  <a:lnTo>
                    <a:pt x="735" y="268"/>
                  </a:lnTo>
                  <a:lnTo>
                    <a:pt x="735" y="201"/>
                  </a:lnTo>
                  <a:lnTo>
                    <a:pt x="735" y="134"/>
                  </a:lnTo>
                  <a:lnTo>
                    <a:pt x="701" y="6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87050" y="3250725"/>
              <a:ext cx="44225" cy="29225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602" y="1"/>
                  </a:moveTo>
                  <a:lnTo>
                    <a:pt x="1502" y="34"/>
                  </a:lnTo>
                  <a:lnTo>
                    <a:pt x="1135" y="201"/>
                  </a:lnTo>
                  <a:lnTo>
                    <a:pt x="801" y="368"/>
                  </a:lnTo>
                  <a:lnTo>
                    <a:pt x="434" y="568"/>
                  </a:lnTo>
                  <a:lnTo>
                    <a:pt x="101" y="835"/>
                  </a:lnTo>
                  <a:lnTo>
                    <a:pt x="67" y="868"/>
                  </a:lnTo>
                  <a:lnTo>
                    <a:pt x="34" y="935"/>
                  </a:lnTo>
                  <a:lnTo>
                    <a:pt x="1" y="1002"/>
                  </a:lnTo>
                  <a:lnTo>
                    <a:pt x="34" y="1069"/>
                  </a:lnTo>
                  <a:lnTo>
                    <a:pt x="101" y="1135"/>
                  </a:lnTo>
                  <a:lnTo>
                    <a:pt x="168" y="1169"/>
                  </a:lnTo>
                  <a:lnTo>
                    <a:pt x="234" y="1169"/>
                  </a:lnTo>
                  <a:lnTo>
                    <a:pt x="301" y="1135"/>
                  </a:lnTo>
                  <a:lnTo>
                    <a:pt x="601" y="935"/>
                  </a:lnTo>
                  <a:lnTo>
                    <a:pt x="935" y="735"/>
                  </a:lnTo>
                  <a:lnTo>
                    <a:pt x="1268" y="535"/>
                  </a:lnTo>
                  <a:lnTo>
                    <a:pt x="1602" y="368"/>
                  </a:lnTo>
                  <a:lnTo>
                    <a:pt x="1669" y="335"/>
                  </a:lnTo>
                  <a:lnTo>
                    <a:pt x="1736" y="301"/>
                  </a:lnTo>
                  <a:lnTo>
                    <a:pt x="1769" y="234"/>
                  </a:lnTo>
                  <a:lnTo>
                    <a:pt x="1736" y="168"/>
                  </a:lnTo>
                  <a:lnTo>
                    <a:pt x="1702" y="101"/>
                  </a:lnTo>
                  <a:lnTo>
                    <a:pt x="1669" y="34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909575" y="3409200"/>
              <a:ext cx="57575" cy="15050"/>
            </a:xfrm>
            <a:custGeom>
              <a:avLst/>
              <a:gdLst/>
              <a:ahLst/>
              <a:cxnLst/>
              <a:rect l="l" t="t" r="r" b="b"/>
              <a:pathLst>
                <a:path w="2303" h="602" extrusionOk="0">
                  <a:moveTo>
                    <a:pt x="167" y="1"/>
                  </a:moveTo>
                  <a:lnTo>
                    <a:pt x="101" y="34"/>
                  </a:lnTo>
                  <a:lnTo>
                    <a:pt x="34" y="68"/>
                  </a:lnTo>
                  <a:lnTo>
                    <a:pt x="0" y="134"/>
                  </a:lnTo>
                  <a:lnTo>
                    <a:pt x="0" y="201"/>
                  </a:lnTo>
                  <a:lnTo>
                    <a:pt x="0" y="268"/>
                  </a:lnTo>
                  <a:lnTo>
                    <a:pt x="34" y="334"/>
                  </a:lnTo>
                  <a:lnTo>
                    <a:pt x="101" y="368"/>
                  </a:lnTo>
                  <a:lnTo>
                    <a:pt x="167" y="401"/>
                  </a:lnTo>
                  <a:lnTo>
                    <a:pt x="2136" y="601"/>
                  </a:lnTo>
                  <a:lnTo>
                    <a:pt x="2202" y="568"/>
                  </a:lnTo>
                  <a:lnTo>
                    <a:pt x="2269" y="535"/>
                  </a:lnTo>
                  <a:lnTo>
                    <a:pt x="2303" y="468"/>
                  </a:lnTo>
                  <a:lnTo>
                    <a:pt x="2303" y="401"/>
                  </a:lnTo>
                  <a:lnTo>
                    <a:pt x="2303" y="334"/>
                  </a:lnTo>
                  <a:lnTo>
                    <a:pt x="2269" y="268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21250" y="3592700"/>
              <a:ext cx="55900" cy="14200"/>
            </a:xfrm>
            <a:custGeom>
              <a:avLst/>
              <a:gdLst/>
              <a:ahLst/>
              <a:cxnLst/>
              <a:rect l="l" t="t" r="r" b="b"/>
              <a:pathLst>
                <a:path w="2236" h="568" extrusionOk="0">
                  <a:moveTo>
                    <a:pt x="101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1" y="201"/>
                  </a:lnTo>
                  <a:lnTo>
                    <a:pt x="34" y="267"/>
                  </a:lnTo>
                  <a:lnTo>
                    <a:pt x="67" y="334"/>
                  </a:lnTo>
                  <a:lnTo>
                    <a:pt x="134" y="368"/>
                  </a:lnTo>
                  <a:lnTo>
                    <a:pt x="634" y="468"/>
                  </a:lnTo>
                  <a:lnTo>
                    <a:pt x="1102" y="534"/>
                  </a:lnTo>
                  <a:lnTo>
                    <a:pt x="1569" y="568"/>
                  </a:lnTo>
                  <a:lnTo>
                    <a:pt x="2069" y="568"/>
                  </a:lnTo>
                  <a:lnTo>
                    <a:pt x="2136" y="534"/>
                  </a:lnTo>
                  <a:lnTo>
                    <a:pt x="2202" y="501"/>
                  </a:lnTo>
                  <a:lnTo>
                    <a:pt x="2236" y="434"/>
                  </a:lnTo>
                  <a:lnTo>
                    <a:pt x="2236" y="368"/>
                  </a:lnTo>
                  <a:lnTo>
                    <a:pt x="2236" y="301"/>
                  </a:lnTo>
                  <a:lnTo>
                    <a:pt x="2202" y="234"/>
                  </a:lnTo>
                  <a:lnTo>
                    <a:pt x="2136" y="201"/>
                  </a:lnTo>
                  <a:lnTo>
                    <a:pt x="2069" y="167"/>
                  </a:lnTo>
                  <a:lnTo>
                    <a:pt x="1602" y="201"/>
                  </a:lnTo>
                  <a:lnTo>
                    <a:pt x="1135" y="167"/>
                  </a:lnTo>
                  <a:lnTo>
                    <a:pt x="701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505050" y="3466750"/>
              <a:ext cx="42575" cy="427900"/>
            </a:xfrm>
            <a:custGeom>
              <a:avLst/>
              <a:gdLst/>
              <a:ahLst/>
              <a:cxnLst/>
              <a:rect l="l" t="t" r="r" b="b"/>
              <a:pathLst>
                <a:path w="1703" h="17116" extrusionOk="0">
                  <a:moveTo>
                    <a:pt x="1135" y="1"/>
                  </a:moveTo>
                  <a:lnTo>
                    <a:pt x="1035" y="34"/>
                  </a:lnTo>
                  <a:lnTo>
                    <a:pt x="935" y="134"/>
                  </a:lnTo>
                  <a:lnTo>
                    <a:pt x="835" y="234"/>
                  </a:lnTo>
                  <a:lnTo>
                    <a:pt x="768" y="334"/>
                  </a:lnTo>
                  <a:lnTo>
                    <a:pt x="668" y="568"/>
                  </a:lnTo>
                  <a:lnTo>
                    <a:pt x="568" y="968"/>
                  </a:lnTo>
                  <a:lnTo>
                    <a:pt x="468" y="1369"/>
                  </a:lnTo>
                  <a:lnTo>
                    <a:pt x="334" y="2203"/>
                  </a:lnTo>
                  <a:lnTo>
                    <a:pt x="201" y="3571"/>
                  </a:lnTo>
                  <a:lnTo>
                    <a:pt x="134" y="4905"/>
                  </a:lnTo>
                  <a:lnTo>
                    <a:pt x="34" y="6273"/>
                  </a:lnTo>
                  <a:lnTo>
                    <a:pt x="1" y="7974"/>
                  </a:lnTo>
                  <a:lnTo>
                    <a:pt x="1" y="9709"/>
                  </a:lnTo>
                  <a:lnTo>
                    <a:pt x="67" y="11411"/>
                  </a:lnTo>
                  <a:lnTo>
                    <a:pt x="134" y="13112"/>
                  </a:lnTo>
                  <a:lnTo>
                    <a:pt x="201" y="15014"/>
                  </a:lnTo>
                  <a:lnTo>
                    <a:pt x="234" y="16148"/>
                  </a:lnTo>
                  <a:lnTo>
                    <a:pt x="234" y="16982"/>
                  </a:lnTo>
                  <a:lnTo>
                    <a:pt x="234" y="17049"/>
                  </a:lnTo>
                  <a:lnTo>
                    <a:pt x="268" y="17082"/>
                  </a:lnTo>
                  <a:lnTo>
                    <a:pt x="334" y="17116"/>
                  </a:lnTo>
                  <a:lnTo>
                    <a:pt x="434" y="17116"/>
                  </a:lnTo>
                  <a:lnTo>
                    <a:pt x="501" y="17082"/>
                  </a:lnTo>
                  <a:lnTo>
                    <a:pt x="534" y="17049"/>
                  </a:lnTo>
                  <a:lnTo>
                    <a:pt x="534" y="16982"/>
                  </a:lnTo>
                  <a:lnTo>
                    <a:pt x="468" y="15181"/>
                  </a:lnTo>
                  <a:lnTo>
                    <a:pt x="401" y="12745"/>
                  </a:lnTo>
                  <a:lnTo>
                    <a:pt x="334" y="10276"/>
                  </a:lnTo>
                  <a:lnTo>
                    <a:pt x="301" y="8909"/>
                  </a:lnTo>
                  <a:lnTo>
                    <a:pt x="301" y="7541"/>
                  </a:lnTo>
                  <a:lnTo>
                    <a:pt x="301" y="6173"/>
                  </a:lnTo>
                  <a:lnTo>
                    <a:pt x="368" y="4838"/>
                  </a:lnTo>
                  <a:lnTo>
                    <a:pt x="468" y="3671"/>
                  </a:lnTo>
                  <a:lnTo>
                    <a:pt x="568" y="2737"/>
                  </a:lnTo>
                  <a:lnTo>
                    <a:pt x="701" y="1802"/>
                  </a:lnTo>
                  <a:lnTo>
                    <a:pt x="768" y="1402"/>
                  </a:lnTo>
                  <a:lnTo>
                    <a:pt x="868" y="1002"/>
                  </a:lnTo>
                  <a:lnTo>
                    <a:pt x="968" y="701"/>
                  </a:lnTo>
                  <a:lnTo>
                    <a:pt x="1035" y="568"/>
                  </a:lnTo>
                  <a:lnTo>
                    <a:pt x="1135" y="435"/>
                  </a:lnTo>
                  <a:lnTo>
                    <a:pt x="1235" y="568"/>
                  </a:lnTo>
                  <a:lnTo>
                    <a:pt x="1268" y="701"/>
                  </a:lnTo>
                  <a:lnTo>
                    <a:pt x="1302" y="868"/>
                  </a:lnTo>
                  <a:lnTo>
                    <a:pt x="1335" y="1035"/>
                  </a:lnTo>
                  <a:lnTo>
                    <a:pt x="1335" y="1369"/>
                  </a:lnTo>
                  <a:lnTo>
                    <a:pt x="1302" y="1669"/>
                  </a:lnTo>
                  <a:lnTo>
                    <a:pt x="1302" y="3304"/>
                  </a:lnTo>
                  <a:lnTo>
                    <a:pt x="1235" y="6607"/>
                  </a:lnTo>
                  <a:lnTo>
                    <a:pt x="1068" y="12712"/>
                  </a:lnTo>
                  <a:lnTo>
                    <a:pt x="1035" y="13179"/>
                  </a:lnTo>
                  <a:lnTo>
                    <a:pt x="935" y="14113"/>
                  </a:lnTo>
                  <a:lnTo>
                    <a:pt x="901" y="15047"/>
                  </a:lnTo>
                  <a:lnTo>
                    <a:pt x="901" y="15981"/>
                  </a:lnTo>
                  <a:lnTo>
                    <a:pt x="935" y="16916"/>
                  </a:lnTo>
                  <a:lnTo>
                    <a:pt x="968" y="16982"/>
                  </a:lnTo>
                  <a:lnTo>
                    <a:pt x="1035" y="17016"/>
                  </a:lnTo>
                  <a:lnTo>
                    <a:pt x="1068" y="17082"/>
                  </a:lnTo>
                  <a:lnTo>
                    <a:pt x="1168" y="17116"/>
                  </a:lnTo>
                  <a:lnTo>
                    <a:pt x="1235" y="17082"/>
                  </a:lnTo>
                  <a:lnTo>
                    <a:pt x="1268" y="16982"/>
                  </a:lnTo>
                  <a:lnTo>
                    <a:pt x="1402" y="13646"/>
                  </a:lnTo>
                  <a:lnTo>
                    <a:pt x="1535" y="10343"/>
                  </a:lnTo>
                  <a:lnTo>
                    <a:pt x="1535" y="10110"/>
                  </a:lnTo>
                  <a:lnTo>
                    <a:pt x="1602" y="8375"/>
                  </a:lnTo>
                  <a:lnTo>
                    <a:pt x="1635" y="6673"/>
                  </a:lnTo>
                  <a:lnTo>
                    <a:pt x="1669" y="2903"/>
                  </a:lnTo>
                  <a:lnTo>
                    <a:pt x="1702" y="1135"/>
                  </a:lnTo>
                  <a:lnTo>
                    <a:pt x="1702" y="868"/>
                  </a:lnTo>
                  <a:lnTo>
                    <a:pt x="1669" y="535"/>
                  </a:lnTo>
                  <a:lnTo>
                    <a:pt x="1635" y="401"/>
                  </a:lnTo>
                  <a:lnTo>
                    <a:pt x="1602" y="268"/>
                  </a:lnTo>
                  <a:lnTo>
                    <a:pt x="1502" y="134"/>
                  </a:lnTo>
                  <a:lnTo>
                    <a:pt x="1402" y="6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7223120" y="1076232"/>
            <a:ext cx="644796" cy="1143488"/>
            <a:chOff x="1602650" y="2029675"/>
            <a:chExt cx="382850" cy="678950"/>
          </a:xfrm>
        </p:grpSpPr>
        <p:sp>
          <p:nvSpPr>
            <p:cNvPr id="293" name="Google Shape;293;p31"/>
            <p:cNvSpPr/>
            <p:nvPr/>
          </p:nvSpPr>
          <p:spPr>
            <a:xfrm>
              <a:off x="1659350" y="2138925"/>
              <a:ext cx="270275" cy="431250"/>
            </a:xfrm>
            <a:custGeom>
              <a:avLst/>
              <a:gdLst/>
              <a:ahLst/>
              <a:cxnLst/>
              <a:rect l="l" t="t" r="r" b="b"/>
              <a:pathLst>
                <a:path w="10811" h="17250" extrusionOk="0">
                  <a:moveTo>
                    <a:pt x="5272" y="1"/>
                  </a:moveTo>
                  <a:lnTo>
                    <a:pt x="5105" y="34"/>
                  </a:lnTo>
                  <a:lnTo>
                    <a:pt x="4772" y="134"/>
                  </a:lnTo>
                  <a:lnTo>
                    <a:pt x="4438" y="301"/>
                  </a:lnTo>
                  <a:lnTo>
                    <a:pt x="4104" y="468"/>
                  </a:lnTo>
                  <a:lnTo>
                    <a:pt x="3604" y="801"/>
                  </a:lnTo>
                  <a:lnTo>
                    <a:pt x="3103" y="1135"/>
                  </a:lnTo>
                  <a:lnTo>
                    <a:pt x="2636" y="1502"/>
                  </a:lnTo>
                  <a:lnTo>
                    <a:pt x="2169" y="1902"/>
                  </a:lnTo>
                  <a:lnTo>
                    <a:pt x="1736" y="2303"/>
                  </a:lnTo>
                  <a:lnTo>
                    <a:pt x="1335" y="2770"/>
                  </a:lnTo>
                  <a:lnTo>
                    <a:pt x="1002" y="3270"/>
                  </a:lnTo>
                  <a:lnTo>
                    <a:pt x="701" y="3771"/>
                  </a:lnTo>
                  <a:lnTo>
                    <a:pt x="568" y="4138"/>
                  </a:lnTo>
                  <a:lnTo>
                    <a:pt x="434" y="4505"/>
                  </a:lnTo>
                  <a:lnTo>
                    <a:pt x="301" y="4905"/>
                  </a:lnTo>
                  <a:lnTo>
                    <a:pt x="201" y="5305"/>
                  </a:lnTo>
                  <a:lnTo>
                    <a:pt x="101" y="6073"/>
                  </a:lnTo>
                  <a:lnTo>
                    <a:pt x="34" y="6873"/>
                  </a:lnTo>
                  <a:lnTo>
                    <a:pt x="1" y="7507"/>
                  </a:lnTo>
                  <a:lnTo>
                    <a:pt x="1" y="8141"/>
                  </a:lnTo>
                  <a:lnTo>
                    <a:pt x="34" y="8775"/>
                  </a:lnTo>
                  <a:lnTo>
                    <a:pt x="67" y="9409"/>
                  </a:lnTo>
                  <a:lnTo>
                    <a:pt x="168" y="10009"/>
                  </a:lnTo>
                  <a:lnTo>
                    <a:pt x="268" y="10643"/>
                  </a:lnTo>
                  <a:lnTo>
                    <a:pt x="434" y="11244"/>
                  </a:lnTo>
                  <a:lnTo>
                    <a:pt x="635" y="11844"/>
                  </a:lnTo>
                  <a:lnTo>
                    <a:pt x="902" y="12612"/>
                  </a:lnTo>
                  <a:lnTo>
                    <a:pt x="1269" y="13346"/>
                  </a:lnTo>
                  <a:lnTo>
                    <a:pt x="1636" y="14080"/>
                  </a:lnTo>
                  <a:lnTo>
                    <a:pt x="2002" y="14814"/>
                  </a:lnTo>
                  <a:lnTo>
                    <a:pt x="3337" y="17249"/>
                  </a:lnTo>
                  <a:lnTo>
                    <a:pt x="5506" y="17249"/>
                  </a:lnTo>
                  <a:lnTo>
                    <a:pt x="6573" y="17216"/>
                  </a:lnTo>
                  <a:lnTo>
                    <a:pt x="7674" y="17149"/>
                  </a:lnTo>
                  <a:lnTo>
                    <a:pt x="8508" y="17082"/>
                  </a:lnTo>
                  <a:lnTo>
                    <a:pt x="8575" y="16448"/>
                  </a:lnTo>
                  <a:lnTo>
                    <a:pt x="8675" y="15815"/>
                  </a:lnTo>
                  <a:lnTo>
                    <a:pt x="8842" y="15181"/>
                  </a:lnTo>
                  <a:lnTo>
                    <a:pt x="9009" y="14580"/>
                  </a:lnTo>
                  <a:lnTo>
                    <a:pt x="9409" y="13346"/>
                  </a:lnTo>
                  <a:lnTo>
                    <a:pt x="9843" y="12111"/>
                  </a:lnTo>
                  <a:lnTo>
                    <a:pt x="10243" y="10877"/>
                  </a:lnTo>
                  <a:lnTo>
                    <a:pt x="10443" y="10243"/>
                  </a:lnTo>
                  <a:lnTo>
                    <a:pt x="10577" y="9609"/>
                  </a:lnTo>
                  <a:lnTo>
                    <a:pt x="10710" y="8975"/>
                  </a:lnTo>
                  <a:lnTo>
                    <a:pt x="10777" y="8375"/>
                  </a:lnTo>
                  <a:lnTo>
                    <a:pt x="10810" y="7741"/>
                  </a:lnTo>
                  <a:lnTo>
                    <a:pt x="10810" y="7074"/>
                  </a:lnTo>
                  <a:lnTo>
                    <a:pt x="10743" y="6606"/>
                  </a:lnTo>
                  <a:lnTo>
                    <a:pt x="10643" y="6106"/>
                  </a:lnTo>
                  <a:lnTo>
                    <a:pt x="10543" y="5639"/>
                  </a:lnTo>
                  <a:lnTo>
                    <a:pt x="10376" y="5172"/>
                  </a:lnTo>
                  <a:lnTo>
                    <a:pt x="10210" y="4705"/>
                  </a:lnTo>
                  <a:lnTo>
                    <a:pt x="10009" y="4271"/>
                  </a:lnTo>
                  <a:lnTo>
                    <a:pt x="9776" y="3837"/>
                  </a:lnTo>
                  <a:lnTo>
                    <a:pt x="9509" y="3404"/>
                  </a:lnTo>
                  <a:lnTo>
                    <a:pt x="9242" y="3003"/>
                  </a:lnTo>
                  <a:lnTo>
                    <a:pt x="8942" y="2603"/>
                  </a:lnTo>
                  <a:lnTo>
                    <a:pt x="8608" y="2236"/>
                  </a:lnTo>
                  <a:lnTo>
                    <a:pt x="8275" y="1869"/>
                  </a:lnTo>
                  <a:lnTo>
                    <a:pt x="7908" y="1502"/>
                  </a:lnTo>
                  <a:lnTo>
                    <a:pt x="7541" y="1168"/>
                  </a:lnTo>
                  <a:lnTo>
                    <a:pt x="7140" y="868"/>
                  </a:lnTo>
                  <a:lnTo>
                    <a:pt x="6740" y="568"/>
                  </a:lnTo>
                  <a:lnTo>
                    <a:pt x="6440" y="368"/>
                  </a:lnTo>
                  <a:lnTo>
                    <a:pt x="6139" y="168"/>
                  </a:lnTo>
                  <a:lnTo>
                    <a:pt x="5806" y="34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rgbClr val="98E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602650" y="2029675"/>
              <a:ext cx="382850" cy="678950"/>
            </a:xfrm>
            <a:custGeom>
              <a:avLst/>
              <a:gdLst/>
              <a:ahLst/>
              <a:cxnLst/>
              <a:rect l="l" t="t" r="r" b="b"/>
              <a:pathLst>
                <a:path w="15314" h="27158" extrusionOk="0">
                  <a:moveTo>
                    <a:pt x="10209" y="14546"/>
                  </a:moveTo>
                  <a:lnTo>
                    <a:pt x="10342" y="14580"/>
                  </a:lnTo>
                  <a:lnTo>
                    <a:pt x="10476" y="14646"/>
                  </a:lnTo>
                  <a:lnTo>
                    <a:pt x="10543" y="14746"/>
                  </a:lnTo>
                  <a:lnTo>
                    <a:pt x="10609" y="14847"/>
                  </a:lnTo>
                  <a:lnTo>
                    <a:pt x="10643" y="14947"/>
                  </a:lnTo>
                  <a:lnTo>
                    <a:pt x="10676" y="15080"/>
                  </a:lnTo>
                  <a:lnTo>
                    <a:pt x="10676" y="15347"/>
                  </a:lnTo>
                  <a:lnTo>
                    <a:pt x="10609" y="15581"/>
                  </a:lnTo>
                  <a:lnTo>
                    <a:pt x="10543" y="15814"/>
                  </a:lnTo>
                  <a:lnTo>
                    <a:pt x="10409" y="16014"/>
                  </a:lnTo>
                  <a:lnTo>
                    <a:pt x="10309" y="16248"/>
                  </a:lnTo>
                  <a:lnTo>
                    <a:pt x="10142" y="16448"/>
                  </a:lnTo>
                  <a:lnTo>
                    <a:pt x="9875" y="16715"/>
                  </a:lnTo>
                  <a:lnTo>
                    <a:pt x="9575" y="16948"/>
                  </a:lnTo>
                  <a:lnTo>
                    <a:pt x="9275" y="17149"/>
                  </a:lnTo>
                  <a:lnTo>
                    <a:pt x="8941" y="17315"/>
                  </a:lnTo>
                  <a:lnTo>
                    <a:pt x="9041" y="16681"/>
                  </a:lnTo>
                  <a:lnTo>
                    <a:pt x="9175" y="16014"/>
                  </a:lnTo>
                  <a:lnTo>
                    <a:pt x="9308" y="15480"/>
                  </a:lnTo>
                  <a:lnTo>
                    <a:pt x="9442" y="15180"/>
                  </a:lnTo>
                  <a:lnTo>
                    <a:pt x="9575" y="14947"/>
                  </a:lnTo>
                  <a:lnTo>
                    <a:pt x="9742" y="14746"/>
                  </a:lnTo>
                  <a:lnTo>
                    <a:pt x="9842" y="14680"/>
                  </a:lnTo>
                  <a:lnTo>
                    <a:pt x="9975" y="14613"/>
                  </a:lnTo>
                  <a:lnTo>
                    <a:pt x="10109" y="14580"/>
                  </a:lnTo>
                  <a:lnTo>
                    <a:pt x="10209" y="14546"/>
                  </a:lnTo>
                  <a:close/>
                  <a:moveTo>
                    <a:pt x="4671" y="15314"/>
                  </a:moveTo>
                  <a:lnTo>
                    <a:pt x="4904" y="15380"/>
                  </a:lnTo>
                  <a:lnTo>
                    <a:pt x="5138" y="15514"/>
                  </a:lnTo>
                  <a:lnTo>
                    <a:pt x="5371" y="15647"/>
                  </a:lnTo>
                  <a:lnTo>
                    <a:pt x="5572" y="15814"/>
                  </a:lnTo>
                  <a:lnTo>
                    <a:pt x="5738" y="15981"/>
                  </a:lnTo>
                  <a:lnTo>
                    <a:pt x="5872" y="16148"/>
                  </a:lnTo>
                  <a:lnTo>
                    <a:pt x="6072" y="16548"/>
                  </a:lnTo>
                  <a:lnTo>
                    <a:pt x="6272" y="16948"/>
                  </a:lnTo>
                  <a:lnTo>
                    <a:pt x="6406" y="17349"/>
                  </a:lnTo>
                  <a:lnTo>
                    <a:pt x="6239" y="17315"/>
                  </a:lnTo>
                  <a:lnTo>
                    <a:pt x="5705" y="17082"/>
                  </a:lnTo>
                  <a:lnTo>
                    <a:pt x="5205" y="16782"/>
                  </a:lnTo>
                  <a:lnTo>
                    <a:pt x="4938" y="16615"/>
                  </a:lnTo>
                  <a:lnTo>
                    <a:pt x="4704" y="16448"/>
                  </a:lnTo>
                  <a:lnTo>
                    <a:pt x="4471" y="16248"/>
                  </a:lnTo>
                  <a:lnTo>
                    <a:pt x="4270" y="16014"/>
                  </a:lnTo>
                  <a:lnTo>
                    <a:pt x="4237" y="15881"/>
                  </a:lnTo>
                  <a:lnTo>
                    <a:pt x="4204" y="15747"/>
                  </a:lnTo>
                  <a:lnTo>
                    <a:pt x="4204" y="15614"/>
                  </a:lnTo>
                  <a:lnTo>
                    <a:pt x="4237" y="15480"/>
                  </a:lnTo>
                  <a:lnTo>
                    <a:pt x="4270" y="15414"/>
                  </a:lnTo>
                  <a:lnTo>
                    <a:pt x="4371" y="15347"/>
                  </a:lnTo>
                  <a:lnTo>
                    <a:pt x="4504" y="15314"/>
                  </a:lnTo>
                  <a:close/>
                  <a:moveTo>
                    <a:pt x="8474" y="17883"/>
                  </a:moveTo>
                  <a:lnTo>
                    <a:pt x="8407" y="18717"/>
                  </a:lnTo>
                  <a:lnTo>
                    <a:pt x="8407" y="19551"/>
                  </a:lnTo>
                  <a:lnTo>
                    <a:pt x="8407" y="21219"/>
                  </a:lnTo>
                  <a:lnTo>
                    <a:pt x="7006" y="21319"/>
                  </a:lnTo>
                  <a:lnTo>
                    <a:pt x="7073" y="20485"/>
                  </a:lnTo>
                  <a:lnTo>
                    <a:pt x="7073" y="19684"/>
                  </a:lnTo>
                  <a:lnTo>
                    <a:pt x="7040" y="18850"/>
                  </a:lnTo>
                  <a:lnTo>
                    <a:pt x="6939" y="18016"/>
                  </a:lnTo>
                  <a:lnTo>
                    <a:pt x="6906" y="17883"/>
                  </a:lnTo>
                  <a:lnTo>
                    <a:pt x="7306" y="17949"/>
                  </a:lnTo>
                  <a:lnTo>
                    <a:pt x="8107" y="17949"/>
                  </a:lnTo>
                  <a:lnTo>
                    <a:pt x="8474" y="17883"/>
                  </a:lnTo>
                  <a:close/>
                  <a:moveTo>
                    <a:pt x="7473" y="634"/>
                  </a:moveTo>
                  <a:lnTo>
                    <a:pt x="7740" y="1001"/>
                  </a:lnTo>
                  <a:lnTo>
                    <a:pt x="8074" y="1335"/>
                  </a:lnTo>
                  <a:lnTo>
                    <a:pt x="8407" y="1635"/>
                  </a:lnTo>
                  <a:lnTo>
                    <a:pt x="8774" y="1902"/>
                  </a:lnTo>
                  <a:lnTo>
                    <a:pt x="9141" y="2169"/>
                  </a:lnTo>
                  <a:lnTo>
                    <a:pt x="9508" y="2436"/>
                  </a:lnTo>
                  <a:lnTo>
                    <a:pt x="10309" y="2903"/>
                  </a:lnTo>
                  <a:lnTo>
                    <a:pt x="11110" y="3370"/>
                  </a:lnTo>
                  <a:lnTo>
                    <a:pt x="11911" y="3837"/>
                  </a:lnTo>
                  <a:lnTo>
                    <a:pt x="12678" y="4337"/>
                  </a:lnTo>
                  <a:lnTo>
                    <a:pt x="13045" y="4638"/>
                  </a:lnTo>
                  <a:lnTo>
                    <a:pt x="13412" y="4938"/>
                  </a:lnTo>
                  <a:lnTo>
                    <a:pt x="13745" y="5238"/>
                  </a:lnTo>
                  <a:lnTo>
                    <a:pt x="14012" y="5605"/>
                  </a:lnTo>
                  <a:lnTo>
                    <a:pt x="14279" y="5972"/>
                  </a:lnTo>
                  <a:lnTo>
                    <a:pt x="14513" y="6406"/>
                  </a:lnTo>
                  <a:lnTo>
                    <a:pt x="14646" y="6706"/>
                  </a:lnTo>
                  <a:lnTo>
                    <a:pt x="14746" y="7040"/>
                  </a:lnTo>
                  <a:lnTo>
                    <a:pt x="14813" y="7373"/>
                  </a:lnTo>
                  <a:lnTo>
                    <a:pt x="14880" y="7707"/>
                  </a:lnTo>
                  <a:lnTo>
                    <a:pt x="14913" y="8408"/>
                  </a:lnTo>
                  <a:lnTo>
                    <a:pt x="14913" y="9075"/>
                  </a:lnTo>
                  <a:lnTo>
                    <a:pt x="14846" y="9775"/>
                  </a:lnTo>
                  <a:lnTo>
                    <a:pt x="14746" y="10476"/>
                  </a:lnTo>
                  <a:lnTo>
                    <a:pt x="14479" y="11911"/>
                  </a:lnTo>
                  <a:lnTo>
                    <a:pt x="14179" y="13312"/>
                  </a:lnTo>
                  <a:lnTo>
                    <a:pt x="13846" y="14713"/>
                  </a:lnTo>
                  <a:lnTo>
                    <a:pt x="13378" y="16281"/>
                  </a:lnTo>
                  <a:lnTo>
                    <a:pt x="12878" y="17849"/>
                  </a:lnTo>
                  <a:lnTo>
                    <a:pt x="12311" y="19417"/>
                  </a:lnTo>
                  <a:lnTo>
                    <a:pt x="11677" y="20919"/>
                  </a:lnTo>
                  <a:lnTo>
                    <a:pt x="11677" y="20952"/>
                  </a:lnTo>
                  <a:lnTo>
                    <a:pt x="10242" y="21085"/>
                  </a:lnTo>
                  <a:lnTo>
                    <a:pt x="8808" y="21185"/>
                  </a:lnTo>
                  <a:lnTo>
                    <a:pt x="8808" y="19484"/>
                  </a:lnTo>
                  <a:lnTo>
                    <a:pt x="8841" y="18616"/>
                  </a:lnTo>
                  <a:lnTo>
                    <a:pt x="8908" y="17749"/>
                  </a:lnTo>
                  <a:lnTo>
                    <a:pt x="9208" y="17649"/>
                  </a:lnTo>
                  <a:lnTo>
                    <a:pt x="9508" y="17482"/>
                  </a:lnTo>
                  <a:lnTo>
                    <a:pt x="9809" y="17315"/>
                  </a:lnTo>
                  <a:lnTo>
                    <a:pt x="10076" y="17082"/>
                  </a:lnTo>
                  <a:lnTo>
                    <a:pt x="10276" y="16882"/>
                  </a:lnTo>
                  <a:lnTo>
                    <a:pt x="10476" y="16648"/>
                  </a:lnTo>
                  <a:lnTo>
                    <a:pt x="10676" y="16415"/>
                  </a:lnTo>
                  <a:lnTo>
                    <a:pt x="10810" y="16148"/>
                  </a:lnTo>
                  <a:lnTo>
                    <a:pt x="10943" y="15881"/>
                  </a:lnTo>
                  <a:lnTo>
                    <a:pt x="11043" y="15614"/>
                  </a:lnTo>
                  <a:lnTo>
                    <a:pt x="11076" y="15314"/>
                  </a:lnTo>
                  <a:lnTo>
                    <a:pt x="11076" y="15013"/>
                  </a:lnTo>
                  <a:lnTo>
                    <a:pt x="11043" y="14880"/>
                  </a:lnTo>
                  <a:lnTo>
                    <a:pt x="11010" y="14746"/>
                  </a:lnTo>
                  <a:lnTo>
                    <a:pt x="10943" y="14613"/>
                  </a:lnTo>
                  <a:lnTo>
                    <a:pt x="10876" y="14513"/>
                  </a:lnTo>
                  <a:lnTo>
                    <a:pt x="10676" y="14346"/>
                  </a:lnTo>
                  <a:lnTo>
                    <a:pt x="10443" y="14213"/>
                  </a:lnTo>
                  <a:lnTo>
                    <a:pt x="10209" y="14179"/>
                  </a:lnTo>
                  <a:lnTo>
                    <a:pt x="9942" y="14213"/>
                  </a:lnTo>
                  <a:lnTo>
                    <a:pt x="9675" y="14313"/>
                  </a:lnTo>
                  <a:lnTo>
                    <a:pt x="9442" y="14480"/>
                  </a:lnTo>
                  <a:lnTo>
                    <a:pt x="9308" y="14613"/>
                  </a:lnTo>
                  <a:lnTo>
                    <a:pt x="9208" y="14746"/>
                  </a:lnTo>
                  <a:lnTo>
                    <a:pt x="9041" y="15080"/>
                  </a:lnTo>
                  <a:lnTo>
                    <a:pt x="8908" y="15447"/>
                  </a:lnTo>
                  <a:lnTo>
                    <a:pt x="8808" y="15814"/>
                  </a:lnTo>
                  <a:lnTo>
                    <a:pt x="8641" y="16648"/>
                  </a:lnTo>
                  <a:lnTo>
                    <a:pt x="8508" y="17449"/>
                  </a:lnTo>
                  <a:lnTo>
                    <a:pt x="8107" y="17516"/>
                  </a:lnTo>
                  <a:lnTo>
                    <a:pt x="7673" y="17549"/>
                  </a:lnTo>
                  <a:lnTo>
                    <a:pt x="7240" y="17549"/>
                  </a:lnTo>
                  <a:lnTo>
                    <a:pt x="6839" y="17482"/>
                  </a:lnTo>
                  <a:lnTo>
                    <a:pt x="6673" y="16915"/>
                  </a:lnTo>
                  <a:lnTo>
                    <a:pt x="6472" y="16415"/>
                  </a:lnTo>
                  <a:lnTo>
                    <a:pt x="6339" y="16148"/>
                  </a:lnTo>
                  <a:lnTo>
                    <a:pt x="6172" y="15914"/>
                  </a:lnTo>
                  <a:lnTo>
                    <a:pt x="6005" y="15681"/>
                  </a:lnTo>
                  <a:lnTo>
                    <a:pt x="5805" y="15480"/>
                  </a:lnTo>
                  <a:lnTo>
                    <a:pt x="5605" y="15314"/>
                  </a:lnTo>
                  <a:lnTo>
                    <a:pt x="5338" y="15147"/>
                  </a:lnTo>
                  <a:lnTo>
                    <a:pt x="5071" y="15013"/>
                  </a:lnTo>
                  <a:lnTo>
                    <a:pt x="4771" y="14913"/>
                  </a:lnTo>
                  <a:lnTo>
                    <a:pt x="4471" y="14880"/>
                  </a:lnTo>
                  <a:lnTo>
                    <a:pt x="4337" y="14913"/>
                  </a:lnTo>
                  <a:lnTo>
                    <a:pt x="4204" y="14947"/>
                  </a:lnTo>
                  <a:lnTo>
                    <a:pt x="4104" y="15013"/>
                  </a:lnTo>
                  <a:lnTo>
                    <a:pt x="4004" y="15080"/>
                  </a:lnTo>
                  <a:lnTo>
                    <a:pt x="3904" y="15214"/>
                  </a:lnTo>
                  <a:lnTo>
                    <a:pt x="3837" y="15347"/>
                  </a:lnTo>
                  <a:lnTo>
                    <a:pt x="3803" y="15514"/>
                  </a:lnTo>
                  <a:lnTo>
                    <a:pt x="3770" y="15681"/>
                  </a:lnTo>
                  <a:lnTo>
                    <a:pt x="3803" y="15814"/>
                  </a:lnTo>
                  <a:lnTo>
                    <a:pt x="3837" y="15981"/>
                  </a:lnTo>
                  <a:lnTo>
                    <a:pt x="3870" y="16114"/>
                  </a:lnTo>
                  <a:lnTo>
                    <a:pt x="3970" y="16248"/>
                  </a:lnTo>
                  <a:lnTo>
                    <a:pt x="4170" y="16515"/>
                  </a:lnTo>
                  <a:lnTo>
                    <a:pt x="4404" y="16748"/>
                  </a:lnTo>
                  <a:lnTo>
                    <a:pt x="4671" y="16948"/>
                  </a:lnTo>
                  <a:lnTo>
                    <a:pt x="5205" y="17282"/>
                  </a:lnTo>
                  <a:lnTo>
                    <a:pt x="5505" y="17449"/>
                  </a:lnTo>
                  <a:lnTo>
                    <a:pt x="5839" y="17582"/>
                  </a:lnTo>
                  <a:lnTo>
                    <a:pt x="6139" y="17716"/>
                  </a:lnTo>
                  <a:lnTo>
                    <a:pt x="6472" y="17816"/>
                  </a:lnTo>
                  <a:lnTo>
                    <a:pt x="6573" y="18316"/>
                  </a:lnTo>
                  <a:lnTo>
                    <a:pt x="6639" y="19050"/>
                  </a:lnTo>
                  <a:lnTo>
                    <a:pt x="6673" y="19818"/>
                  </a:lnTo>
                  <a:lnTo>
                    <a:pt x="6673" y="20585"/>
                  </a:lnTo>
                  <a:lnTo>
                    <a:pt x="6606" y="21319"/>
                  </a:lnTo>
                  <a:lnTo>
                    <a:pt x="6606" y="21352"/>
                  </a:lnTo>
                  <a:lnTo>
                    <a:pt x="4104" y="21452"/>
                  </a:lnTo>
                  <a:lnTo>
                    <a:pt x="3703" y="20885"/>
                  </a:lnTo>
                  <a:lnTo>
                    <a:pt x="3303" y="20351"/>
                  </a:lnTo>
                  <a:lnTo>
                    <a:pt x="2936" y="19751"/>
                  </a:lnTo>
                  <a:lnTo>
                    <a:pt x="2602" y="19150"/>
                  </a:lnTo>
                  <a:lnTo>
                    <a:pt x="2269" y="18550"/>
                  </a:lnTo>
                  <a:lnTo>
                    <a:pt x="2002" y="17949"/>
                  </a:lnTo>
                  <a:lnTo>
                    <a:pt x="1702" y="17315"/>
                  </a:lnTo>
                  <a:lnTo>
                    <a:pt x="1468" y="16681"/>
                  </a:lnTo>
                  <a:lnTo>
                    <a:pt x="1235" y="16014"/>
                  </a:lnTo>
                  <a:lnTo>
                    <a:pt x="1068" y="15380"/>
                  </a:lnTo>
                  <a:lnTo>
                    <a:pt x="868" y="14713"/>
                  </a:lnTo>
                  <a:lnTo>
                    <a:pt x="734" y="14046"/>
                  </a:lnTo>
                  <a:lnTo>
                    <a:pt x="601" y="13379"/>
                  </a:lnTo>
                  <a:lnTo>
                    <a:pt x="534" y="12678"/>
                  </a:lnTo>
                  <a:lnTo>
                    <a:pt x="467" y="12011"/>
                  </a:lnTo>
                  <a:lnTo>
                    <a:pt x="434" y="11310"/>
                  </a:lnTo>
                  <a:lnTo>
                    <a:pt x="400" y="10676"/>
                  </a:lnTo>
                  <a:lnTo>
                    <a:pt x="434" y="10009"/>
                  </a:lnTo>
                  <a:lnTo>
                    <a:pt x="467" y="9375"/>
                  </a:lnTo>
                  <a:lnTo>
                    <a:pt x="567" y="8708"/>
                  </a:lnTo>
                  <a:lnTo>
                    <a:pt x="701" y="8074"/>
                  </a:lnTo>
                  <a:lnTo>
                    <a:pt x="901" y="7440"/>
                  </a:lnTo>
                  <a:lnTo>
                    <a:pt x="1134" y="6840"/>
                  </a:lnTo>
                  <a:lnTo>
                    <a:pt x="1468" y="6272"/>
                  </a:lnTo>
                  <a:lnTo>
                    <a:pt x="1768" y="5839"/>
                  </a:lnTo>
                  <a:lnTo>
                    <a:pt x="2135" y="5438"/>
                  </a:lnTo>
                  <a:lnTo>
                    <a:pt x="2536" y="5071"/>
                  </a:lnTo>
                  <a:lnTo>
                    <a:pt x="2936" y="4738"/>
                  </a:lnTo>
                  <a:lnTo>
                    <a:pt x="3370" y="4404"/>
                  </a:lnTo>
                  <a:lnTo>
                    <a:pt x="3837" y="4104"/>
                  </a:lnTo>
                  <a:lnTo>
                    <a:pt x="4704" y="3503"/>
                  </a:lnTo>
                  <a:lnTo>
                    <a:pt x="5538" y="2903"/>
                  </a:lnTo>
                  <a:lnTo>
                    <a:pt x="5939" y="2603"/>
                  </a:lnTo>
                  <a:lnTo>
                    <a:pt x="6306" y="2269"/>
                  </a:lnTo>
                  <a:lnTo>
                    <a:pt x="6673" y="1902"/>
                  </a:lnTo>
                  <a:lnTo>
                    <a:pt x="6973" y="1502"/>
                  </a:lnTo>
                  <a:lnTo>
                    <a:pt x="7240" y="1101"/>
                  </a:lnTo>
                  <a:lnTo>
                    <a:pt x="7473" y="634"/>
                  </a:lnTo>
                  <a:close/>
                  <a:moveTo>
                    <a:pt x="11610" y="22420"/>
                  </a:moveTo>
                  <a:lnTo>
                    <a:pt x="11677" y="22553"/>
                  </a:lnTo>
                  <a:lnTo>
                    <a:pt x="11677" y="22687"/>
                  </a:lnTo>
                  <a:lnTo>
                    <a:pt x="11644" y="22820"/>
                  </a:lnTo>
                  <a:lnTo>
                    <a:pt x="11610" y="22954"/>
                  </a:lnTo>
                  <a:lnTo>
                    <a:pt x="11544" y="23054"/>
                  </a:lnTo>
                  <a:lnTo>
                    <a:pt x="11443" y="23187"/>
                  </a:lnTo>
                  <a:lnTo>
                    <a:pt x="11243" y="23387"/>
                  </a:lnTo>
                  <a:lnTo>
                    <a:pt x="10976" y="23554"/>
                  </a:lnTo>
                  <a:lnTo>
                    <a:pt x="10676" y="23688"/>
                  </a:lnTo>
                  <a:lnTo>
                    <a:pt x="10409" y="23788"/>
                  </a:lnTo>
                  <a:lnTo>
                    <a:pt x="10176" y="23888"/>
                  </a:lnTo>
                  <a:lnTo>
                    <a:pt x="9575" y="24021"/>
                  </a:lnTo>
                  <a:lnTo>
                    <a:pt x="8975" y="24088"/>
                  </a:lnTo>
                  <a:lnTo>
                    <a:pt x="8341" y="24155"/>
                  </a:lnTo>
                  <a:lnTo>
                    <a:pt x="7740" y="24188"/>
                  </a:lnTo>
                  <a:lnTo>
                    <a:pt x="7106" y="24221"/>
                  </a:lnTo>
                  <a:lnTo>
                    <a:pt x="6472" y="24221"/>
                  </a:lnTo>
                  <a:lnTo>
                    <a:pt x="5839" y="24155"/>
                  </a:lnTo>
                  <a:lnTo>
                    <a:pt x="5205" y="24021"/>
                  </a:lnTo>
                  <a:lnTo>
                    <a:pt x="4938" y="23954"/>
                  </a:lnTo>
                  <a:lnTo>
                    <a:pt x="4671" y="23854"/>
                  </a:lnTo>
                  <a:lnTo>
                    <a:pt x="4437" y="23721"/>
                  </a:lnTo>
                  <a:lnTo>
                    <a:pt x="4304" y="23654"/>
                  </a:lnTo>
                  <a:lnTo>
                    <a:pt x="4237" y="23554"/>
                  </a:lnTo>
                  <a:lnTo>
                    <a:pt x="4170" y="23454"/>
                  </a:lnTo>
                  <a:lnTo>
                    <a:pt x="4137" y="23354"/>
                  </a:lnTo>
                  <a:lnTo>
                    <a:pt x="4104" y="23254"/>
                  </a:lnTo>
                  <a:lnTo>
                    <a:pt x="4104" y="23120"/>
                  </a:lnTo>
                  <a:lnTo>
                    <a:pt x="4104" y="23020"/>
                  </a:lnTo>
                  <a:lnTo>
                    <a:pt x="4170" y="22920"/>
                  </a:lnTo>
                  <a:lnTo>
                    <a:pt x="4237" y="22854"/>
                  </a:lnTo>
                  <a:lnTo>
                    <a:pt x="4337" y="22787"/>
                  </a:lnTo>
                  <a:lnTo>
                    <a:pt x="4371" y="22787"/>
                  </a:lnTo>
                  <a:lnTo>
                    <a:pt x="4604" y="22854"/>
                  </a:lnTo>
                  <a:lnTo>
                    <a:pt x="4838" y="22887"/>
                  </a:lnTo>
                  <a:lnTo>
                    <a:pt x="5438" y="22987"/>
                  </a:lnTo>
                  <a:lnTo>
                    <a:pt x="6039" y="23020"/>
                  </a:lnTo>
                  <a:lnTo>
                    <a:pt x="6606" y="22987"/>
                  </a:lnTo>
                  <a:lnTo>
                    <a:pt x="7206" y="22987"/>
                  </a:lnTo>
                  <a:lnTo>
                    <a:pt x="8441" y="22920"/>
                  </a:lnTo>
                  <a:lnTo>
                    <a:pt x="9675" y="22820"/>
                  </a:lnTo>
                  <a:lnTo>
                    <a:pt x="10176" y="22787"/>
                  </a:lnTo>
                  <a:lnTo>
                    <a:pt x="10676" y="22720"/>
                  </a:lnTo>
                  <a:lnTo>
                    <a:pt x="11143" y="22587"/>
                  </a:lnTo>
                  <a:lnTo>
                    <a:pt x="11377" y="22520"/>
                  </a:lnTo>
                  <a:lnTo>
                    <a:pt x="11610" y="22420"/>
                  </a:lnTo>
                  <a:close/>
                  <a:moveTo>
                    <a:pt x="11210" y="23988"/>
                  </a:moveTo>
                  <a:lnTo>
                    <a:pt x="11377" y="24021"/>
                  </a:lnTo>
                  <a:lnTo>
                    <a:pt x="11510" y="24088"/>
                  </a:lnTo>
                  <a:lnTo>
                    <a:pt x="11577" y="24155"/>
                  </a:lnTo>
                  <a:lnTo>
                    <a:pt x="11577" y="24221"/>
                  </a:lnTo>
                  <a:lnTo>
                    <a:pt x="11577" y="24321"/>
                  </a:lnTo>
                  <a:lnTo>
                    <a:pt x="11544" y="24388"/>
                  </a:lnTo>
                  <a:lnTo>
                    <a:pt x="11477" y="24522"/>
                  </a:lnTo>
                  <a:lnTo>
                    <a:pt x="11377" y="24588"/>
                  </a:lnTo>
                  <a:lnTo>
                    <a:pt x="11177" y="24722"/>
                  </a:lnTo>
                  <a:lnTo>
                    <a:pt x="10910" y="24855"/>
                  </a:lnTo>
                  <a:lnTo>
                    <a:pt x="10609" y="24955"/>
                  </a:lnTo>
                  <a:lnTo>
                    <a:pt x="10009" y="25089"/>
                  </a:lnTo>
                  <a:lnTo>
                    <a:pt x="9408" y="25189"/>
                  </a:lnTo>
                  <a:lnTo>
                    <a:pt x="8808" y="25222"/>
                  </a:lnTo>
                  <a:lnTo>
                    <a:pt x="7573" y="25289"/>
                  </a:lnTo>
                  <a:lnTo>
                    <a:pt x="6406" y="25389"/>
                  </a:lnTo>
                  <a:lnTo>
                    <a:pt x="5805" y="25389"/>
                  </a:lnTo>
                  <a:lnTo>
                    <a:pt x="5238" y="25356"/>
                  </a:lnTo>
                  <a:lnTo>
                    <a:pt x="4938" y="25289"/>
                  </a:lnTo>
                  <a:lnTo>
                    <a:pt x="4637" y="25222"/>
                  </a:lnTo>
                  <a:lnTo>
                    <a:pt x="4404" y="25122"/>
                  </a:lnTo>
                  <a:lnTo>
                    <a:pt x="4270" y="25055"/>
                  </a:lnTo>
                  <a:lnTo>
                    <a:pt x="4170" y="24989"/>
                  </a:lnTo>
                  <a:lnTo>
                    <a:pt x="4104" y="24855"/>
                  </a:lnTo>
                  <a:lnTo>
                    <a:pt x="4104" y="24755"/>
                  </a:lnTo>
                  <a:lnTo>
                    <a:pt x="4170" y="24688"/>
                  </a:lnTo>
                  <a:lnTo>
                    <a:pt x="4304" y="24622"/>
                  </a:lnTo>
                  <a:lnTo>
                    <a:pt x="4571" y="24555"/>
                  </a:lnTo>
                  <a:lnTo>
                    <a:pt x="4771" y="24522"/>
                  </a:lnTo>
                  <a:lnTo>
                    <a:pt x="5338" y="24522"/>
                  </a:lnTo>
                  <a:lnTo>
                    <a:pt x="5939" y="24555"/>
                  </a:lnTo>
                  <a:lnTo>
                    <a:pt x="6606" y="24622"/>
                  </a:lnTo>
                  <a:lnTo>
                    <a:pt x="7273" y="24622"/>
                  </a:lnTo>
                  <a:lnTo>
                    <a:pt x="7940" y="24588"/>
                  </a:lnTo>
                  <a:lnTo>
                    <a:pt x="8608" y="24522"/>
                  </a:lnTo>
                  <a:lnTo>
                    <a:pt x="9342" y="24455"/>
                  </a:lnTo>
                  <a:lnTo>
                    <a:pt x="10042" y="24321"/>
                  </a:lnTo>
                  <a:lnTo>
                    <a:pt x="10376" y="24221"/>
                  </a:lnTo>
                  <a:lnTo>
                    <a:pt x="10709" y="24121"/>
                  </a:lnTo>
                  <a:lnTo>
                    <a:pt x="10976" y="24021"/>
                  </a:lnTo>
                  <a:lnTo>
                    <a:pt x="11076" y="23988"/>
                  </a:lnTo>
                  <a:close/>
                  <a:moveTo>
                    <a:pt x="7373" y="0"/>
                  </a:moveTo>
                  <a:lnTo>
                    <a:pt x="7273" y="34"/>
                  </a:lnTo>
                  <a:lnTo>
                    <a:pt x="7240" y="67"/>
                  </a:lnTo>
                  <a:lnTo>
                    <a:pt x="7206" y="134"/>
                  </a:lnTo>
                  <a:lnTo>
                    <a:pt x="7140" y="367"/>
                  </a:lnTo>
                  <a:lnTo>
                    <a:pt x="7040" y="634"/>
                  </a:lnTo>
                  <a:lnTo>
                    <a:pt x="6773" y="1068"/>
                  </a:lnTo>
                  <a:lnTo>
                    <a:pt x="6506" y="1468"/>
                  </a:lnTo>
                  <a:lnTo>
                    <a:pt x="6172" y="1869"/>
                  </a:lnTo>
                  <a:lnTo>
                    <a:pt x="5772" y="2202"/>
                  </a:lnTo>
                  <a:lnTo>
                    <a:pt x="5371" y="2536"/>
                  </a:lnTo>
                  <a:lnTo>
                    <a:pt x="4537" y="3136"/>
                  </a:lnTo>
                  <a:lnTo>
                    <a:pt x="3637" y="3737"/>
                  </a:lnTo>
                  <a:lnTo>
                    <a:pt x="2769" y="4337"/>
                  </a:lnTo>
                  <a:lnTo>
                    <a:pt x="2369" y="4704"/>
                  </a:lnTo>
                  <a:lnTo>
                    <a:pt x="1968" y="5038"/>
                  </a:lnTo>
                  <a:lnTo>
                    <a:pt x="1601" y="5438"/>
                  </a:lnTo>
                  <a:lnTo>
                    <a:pt x="1268" y="5872"/>
                  </a:lnTo>
                  <a:lnTo>
                    <a:pt x="901" y="6439"/>
                  </a:lnTo>
                  <a:lnTo>
                    <a:pt x="634" y="7006"/>
                  </a:lnTo>
                  <a:lnTo>
                    <a:pt x="400" y="7640"/>
                  </a:lnTo>
                  <a:lnTo>
                    <a:pt x="234" y="8274"/>
                  </a:lnTo>
                  <a:lnTo>
                    <a:pt x="134" y="8908"/>
                  </a:lnTo>
                  <a:lnTo>
                    <a:pt x="67" y="9542"/>
                  </a:lnTo>
                  <a:lnTo>
                    <a:pt x="0" y="10209"/>
                  </a:lnTo>
                  <a:lnTo>
                    <a:pt x="0" y="10843"/>
                  </a:lnTo>
                  <a:lnTo>
                    <a:pt x="33" y="11544"/>
                  </a:lnTo>
                  <a:lnTo>
                    <a:pt x="67" y="12244"/>
                  </a:lnTo>
                  <a:lnTo>
                    <a:pt x="134" y="12912"/>
                  </a:lnTo>
                  <a:lnTo>
                    <a:pt x="234" y="13612"/>
                  </a:lnTo>
                  <a:lnTo>
                    <a:pt x="367" y="14279"/>
                  </a:lnTo>
                  <a:lnTo>
                    <a:pt x="534" y="14947"/>
                  </a:lnTo>
                  <a:lnTo>
                    <a:pt x="701" y="15614"/>
                  </a:lnTo>
                  <a:lnTo>
                    <a:pt x="901" y="16281"/>
                  </a:lnTo>
                  <a:lnTo>
                    <a:pt x="1168" y="16982"/>
                  </a:lnTo>
                  <a:lnTo>
                    <a:pt x="1435" y="17682"/>
                  </a:lnTo>
                  <a:lnTo>
                    <a:pt x="1768" y="18383"/>
                  </a:lnTo>
                  <a:lnTo>
                    <a:pt x="2102" y="19084"/>
                  </a:lnTo>
                  <a:lnTo>
                    <a:pt x="2469" y="19717"/>
                  </a:lnTo>
                  <a:lnTo>
                    <a:pt x="2869" y="20385"/>
                  </a:lnTo>
                  <a:lnTo>
                    <a:pt x="3270" y="21019"/>
                  </a:lnTo>
                  <a:lnTo>
                    <a:pt x="3737" y="21619"/>
                  </a:lnTo>
                  <a:lnTo>
                    <a:pt x="3637" y="21686"/>
                  </a:lnTo>
                  <a:lnTo>
                    <a:pt x="3603" y="21753"/>
                  </a:lnTo>
                  <a:lnTo>
                    <a:pt x="3603" y="21819"/>
                  </a:lnTo>
                  <a:lnTo>
                    <a:pt x="3603" y="22053"/>
                  </a:lnTo>
                  <a:lnTo>
                    <a:pt x="3670" y="22253"/>
                  </a:lnTo>
                  <a:lnTo>
                    <a:pt x="3803" y="22420"/>
                  </a:lnTo>
                  <a:lnTo>
                    <a:pt x="3937" y="22553"/>
                  </a:lnTo>
                  <a:lnTo>
                    <a:pt x="3837" y="22687"/>
                  </a:lnTo>
                  <a:lnTo>
                    <a:pt x="3770" y="22820"/>
                  </a:lnTo>
                  <a:lnTo>
                    <a:pt x="3703" y="22987"/>
                  </a:lnTo>
                  <a:lnTo>
                    <a:pt x="3703" y="23154"/>
                  </a:lnTo>
                  <a:lnTo>
                    <a:pt x="3703" y="23321"/>
                  </a:lnTo>
                  <a:lnTo>
                    <a:pt x="3737" y="23487"/>
                  </a:lnTo>
                  <a:lnTo>
                    <a:pt x="3803" y="23621"/>
                  </a:lnTo>
                  <a:lnTo>
                    <a:pt x="3904" y="23788"/>
                  </a:lnTo>
                  <a:lnTo>
                    <a:pt x="4104" y="23988"/>
                  </a:lnTo>
                  <a:lnTo>
                    <a:pt x="4337" y="24155"/>
                  </a:lnTo>
                  <a:lnTo>
                    <a:pt x="4137" y="24221"/>
                  </a:lnTo>
                  <a:lnTo>
                    <a:pt x="3937" y="24355"/>
                  </a:lnTo>
                  <a:lnTo>
                    <a:pt x="3803" y="24555"/>
                  </a:lnTo>
                  <a:lnTo>
                    <a:pt x="3737" y="24755"/>
                  </a:lnTo>
                  <a:lnTo>
                    <a:pt x="3737" y="24855"/>
                  </a:lnTo>
                  <a:lnTo>
                    <a:pt x="3737" y="24989"/>
                  </a:lnTo>
                  <a:lnTo>
                    <a:pt x="3770" y="25089"/>
                  </a:lnTo>
                  <a:lnTo>
                    <a:pt x="3837" y="25189"/>
                  </a:lnTo>
                  <a:lnTo>
                    <a:pt x="3937" y="25289"/>
                  </a:lnTo>
                  <a:lnTo>
                    <a:pt x="4037" y="25389"/>
                  </a:lnTo>
                  <a:lnTo>
                    <a:pt x="4270" y="25523"/>
                  </a:lnTo>
                  <a:lnTo>
                    <a:pt x="4537" y="25623"/>
                  </a:lnTo>
                  <a:lnTo>
                    <a:pt x="4804" y="25689"/>
                  </a:lnTo>
                  <a:lnTo>
                    <a:pt x="5238" y="25756"/>
                  </a:lnTo>
                  <a:lnTo>
                    <a:pt x="5705" y="25789"/>
                  </a:lnTo>
                  <a:lnTo>
                    <a:pt x="5738" y="25956"/>
                  </a:lnTo>
                  <a:lnTo>
                    <a:pt x="5805" y="26123"/>
                  </a:lnTo>
                  <a:lnTo>
                    <a:pt x="5872" y="26290"/>
                  </a:lnTo>
                  <a:lnTo>
                    <a:pt x="6005" y="26423"/>
                  </a:lnTo>
                  <a:lnTo>
                    <a:pt x="6139" y="26557"/>
                  </a:lnTo>
                  <a:lnTo>
                    <a:pt x="6272" y="26657"/>
                  </a:lnTo>
                  <a:lnTo>
                    <a:pt x="6639" y="26857"/>
                  </a:lnTo>
                  <a:lnTo>
                    <a:pt x="7006" y="26990"/>
                  </a:lnTo>
                  <a:lnTo>
                    <a:pt x="7407" y="27091"/>
                  </a:lnTo>
                  <a:lnTo>
                    <a:pt x="7807" y="27157"/>
                  </a:lnTo>
                  <a:lnTo>
                    <a:pt x="8141" y="27157"/>
                  </a:lnTo>
                  <a:lnTo>
                    <a:pt x="8541" y="27124"/>
                  </a:lnTo>
                  <a:lnTo>
                    <a:pt x="8975" y="27057"/>
                  </a:lnTo>
                  <a:lnTo>
                    <a:pt x="9342" y="26890"/>
                  </a:lnTo>
                  <a:lnTo>
                    <a:pt x="9542" y="26790"/>
                  </a:lnTo>
                  <a:lnTo>
                    <a:pt x="9709" y="26690"/>
                  </a:lnTo>
                  <a:lnTo>
                    <a:pt x="9975" y="26423"/>
                  </a:lnTo>
                  <a:lnTo>
                    <a:pt x="10176" y="26123"/>
                  </a:lnTo>
                  <a:lnTo>
                    <a:pt x="10342" y="25789"/>
                  </a:lnTo>
                  <a:lnTo>
                    <a:pt x="10443" y="25422"/>
                  </a:lnTo>
                  <a:lnTo>
                    <a:pt x="10943" y="25256"/>
                  </a:lnTo>
                  <a:lnTo>
                    <a:pt x="11210" y="25156"/>
                  </a:lnTo>
                  <a:lnTo>
                    <a:pt x="11443" y="25055"/>
                  </a:lnTo>
                  <a:lnTo>
                    <a:pt x="11677" y="24889"/>
                  </a:lnTo>
                  <a:lnTo>
                    <a:pt x="11844" y="24688"/>
                  </a:lnTo>
                  <a:lnTo>
                    <a:pt x="11911" y="24555"/>
                  </a:lnTo>
                  <a:lnTo>
                    <a:pt x="11977" y="24455"/>
                  </a:lnTo>
                  <a:lnTo>
                    <a:pt x="11977" y="24288"/>
                  </a:lnTo>
                  <a:lnTo>
                    <a:pt x="11977" y="24155"/>
                  </a:lnTo>
                  <a:lnTo>
                    <a:pt x="11911" y="23988"/>
                  </a:lnTo>
                  <a:lnTo>
                    <a:pt x="11810" y="23821"/>
                  </a:lnTo>
                  <a:lnTo>
                    <a:pt x="11677" y="23721"/>
                  </a:lnTo>
                  <a:lnTo>
                    <a:pt x="11510" y="23654"/>
                  </a:lnTo>
                  <a:lnTo>
                    <a:pt x="11677" y="23521"/>
                  </a:lnTo>
                  <a:lnTo>
                    <a:pt x="11810" y="23354"/>
                  </a:lnTo>
                  <a:lnTo>
                    <a:pt x="11911" y="23187"/>
                  </a:lnTo>
                  <a:lnTo>
                    <a:pt x="12011" y="22987"/>
                  </a:lnTo>
                  <a:lnTo>
                    <a:pt x="12044" y="22820"/>
                  </a:lnTo>
                  <a:lnTo>
                    <a:pt x="12077" y="22620"/>
                  </a:lnTo>
                  <a:lnTo>
                    <a:pt x="12044" y="22420"/>
                  </a:lnTo>
                  <a:lnTo>
                    <a:pt x="11977" y="22220"/>
                  </a:lnTo>
                  <a:lnTo>
                    <a:pt x="12111" y="22086"/>
                  </a:lnTo>
                  <a:lnTo>
                    <a:pt x="12211" y="21953"/>
                  </a:lnTo>
                  <a:lnTo>
                    <a:pt x="12277" y="21819"/>
                  </a:lnTo>
                  <a:lnTo>
                    <a:pt x="12344" y="21652"/>
                  </a:lnTo>
                  <a:lnTo>
                    <a:pt x="12344" y="21452"/>
                  </a:lnTo>
                  <a:lnTo>
                    <a:pt x="12311" y="21252"/>
                  </a:lnTo>
                  <a:lnTo>
                    <a:pt x="12244" y="21085"/>
                  </a:lnTo>
                  <a:lnTo>
                    <a:pt x="12111" y="20952"/>
                  </a:lnTo>
                  <a:lnTo>
                    <a:pt x="12644" y="19617"/>
                  </a:lnTo>
                  <a:lnTo>
                    <a:pt x="13178" y="18250"/>
                  </a:lnTo>
                  <a:lnTo>
                    <a:pt x="13612" y="16848"/>
                  </a:lnTo>
                  <a:lnTo>
                    <a:pt x="14046" y="15447"/>
                  </a:lnTo>
                  <a:lnTo>
                    <a:pt x="14413" y="14046"/>
                  </a:lnTo>
                  <a:lnTo>
                    <a:pt x="14746" y="12611"/>
                  </a:lnTo>
                  <a:lnTo>
                    <a:pt x="15013" y="11177"/>
                  </a:lnTo>
                  <a:lnTo>
                    <a:pt x="15247" y="9742"/>
                  </a:lnTo>
                  <a:lnTo>
                    <a:pt x="15280" y="9142"/>
                  </a:lnTo>
                  <a:lnTo>
                    <a:pt x="15313" y="8508"/>
                  </a:lnTo>
                  <a:lnTo>
                    <a:pt x="15280" y="7907"/>
                  </a:lnTo>
                  <a:lnTo>
                    <a:pt x="15213" y="7340"/>
                  </a:lnTo>
                  <a:lnTo>
                    <a:pt x="15047" y="6739"/>
                  </a:lnTo>
                  <a:lnTo>
                    <a:pt x="14846" y="6206"/>
                  </a:lnTo>
                  <a:lnTo>
                    <a:pt x="14713" y="5939"/>
                  </a:lnTo>
                  <a:lnTo>
                    <a:pt x="14546" y="5672"/>
                  </a:lnTo>
                  <a:lnTo>
                    <a:pt x="14379" y="5405"/>
                  </a:lnTo>
                  <a:lnTo>
                    <a:pt x="14179" y="5171"/>
                  </a:lnTo>
                  <a:lnTo>
                    <a:pt x="13846" y="4804"/>
                  </a:lnTo>
                  <a:lnTo>
                    <a:pt x="13512" y="4471"/>
                  </a:lnTo>
                  <a:lnTo>
                    <a:pt x="13112" y="4171"/>
                  </a:lnTo>
                  <a:lnTo>
                    <a:pt x="12711" y="3870"/>
                  </a:lnTo>
                  <a:lnTo>
                    <a:pt x="11877" y="3370"/>
                  </a:lnTo>
                  <a:lnTo>
                    <a:pt x="11043" y="2869"/>
                  </a:lnTo>
                  <a:lnTo>
                    <a:pt x="10076" y="2302"/>
                  </a:lnTo>
                  <a:lnTo>
                    <a:pt x="9575" y="2002"/>
                  </a:lnTo>
                  <a:lnTo>
                    <a:pt x="9108" y="1702"/>
                  </a:lnTo>
                  <a:lnTo>
                    <a:pt x="8674" y="1335"/>
                  </a:lnTo>
                  <a:lnTo>
                    <a:pt x="8274" y="968"/>
                  </a:lnTo>
                  <a:lnTo>
                    <a:pt x="7907" y="567"/>
                  </a:lnTo>
                  <a:lnTo>
                    <a:pt x="7573" y="100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683550" y="2336600"/>
              <a:ext cx="50900" cy="32550"/>
            </a:xfrm>
            <a:custGeom>
              <a:avLst/>
              <a:gdLst/>
              <a:ahLst/>
              <a:cxnLst/>
              <a:rect l="l" t="t" r="r" b="b"/>
              <a:pathLst>
                <a:path w="2036" h="1302" extrusionOk="0">
                  <a:moveTo>
                    <a:pt x="167" y="1"/>
                  </a:moveTo>
                  <a:lnTo>
                    <a:pt x="100" y="34"/>
                  </a:lnTo>
                  <a:lnTo>
                    <a:pt x="34" y="101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34" y="368"/>
                  </a:lnTo>
                  <a:lnTo>
                    <a:pt x="100" y="434"/>
                  </a:lnTo>
                  <a:lnTo>
                    <a:pt x="1668" y="1268"/>
                  </a:lnTo>
                  <a:lnTo>
                    <a:pt x="1768" y="1302"/>
                  </a:lnTo>
                  <a:lnTo>
                    <a:pt x="1869" y="1302"/>
                  </a:lnTo>
                  <a:lnTo>
                    <a:pt x="1935" y="1268"/>
                  </a:lnTo>
                  <a:lnTo>
                    <a:pt x="2002" y="1202"/>
                  </a:lnTo>
                  <a:lnTo>
                    <a:pt x="2035" y="1102"/>
                  </a:lnTo>
                  <a:lnTo>
                    <a:pt x="2035" y="1002"/>
                  </a:lnTo>
                  <a:lnTo>
                    <a:pt x="2002" y="935"/>
                  </a:lnTo>
                  <a:lnTo>
                    <a:pt x="1935" y="868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716075" y="2259875"/>
              <a:ext cx="45900" cy="72575"/>
            </a:xfrm>
            <a:custGeom>
              <a:avLst/>
              <a:gdLst/>
              <a:ahLst/>
              <a:cxnLst/>
              <a:rect l="l" t="t" r="r" b="b"/>
              <a:pathLst>
                <a:path w="1836" h="2903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34" y="334"/>
                  </a:lnTo>
                  <a:lnTo>
                    <a:pt x="401" y="934"/>
                  </a:lnTo>
                  <a:lnTo>
                    <a:pt x="768" y="1535"/>
                  </a:lnTo>
                  <a:lnTo>
                    <a:pt x="1101" y="2169"/>
                  </a:lnTo>
                  <a:lnTo>
                    <a:pt x="1402" y="2803"/>
                  </a:lnTo>
                  <a:lnTo>
                    <a:pt x="1468" y="2869"/>
                  </a:lnTo>
                  <a:lnTo>
                    <a:pt x="1535" y="2903"/>
                  </a:lnTo>
                  <a:lnTo>
                    <a:pt x="1702" y="2903"/>
                  </a:lnTo>
                  <a:lnTo>
                    <a:pt x="1802" y="2836"/>
                  </a:lnTo>
                  <a:lnTo>
                    <a:pt x="1835" y="2736"/>
                  </a:lnTo>
                  <a:lnTo>
                    <a:pt x="1835" y="2669"/>
                  </a:lnTo>
                  <a:lnTo>
                    <a:pt x="1802" y="2569"/>
                  </a:lnTo>
                  <a:lnTo>
                    <a:pt x="1502" y="1935"/>
                  </a:lnTo>
                  <a:lnTo>
                    <a:pt x="1168" y="1301"/>
                  </a:lnTo>
                  <a:lnTo>
                    <a:pt x="834" y="701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91150" y="2231500"/>
              <a:ext cx="17525" cy="76775"/>
            </a:xfrm>
            <a:custGeom>
              <a:avLst/>
              <a:gdLst/>
              <a:ahLst/>
              <a:cxnLst/>
              <a:rect l="l" t="t" r="r" b="b"/>
              <a:pathLst>
                <a:path w="701" h="3071" extrusionOk="0">
                  <a:moveTo>
                    <a:pt x="267" y="1"/>
                  </a:moveTo>
                  <a:lnTo>
                    <a:pt x="167" y="34"/>
                  </a:lnTo>
                  <a:lnTo>
                    <a:pt x="67" y="68"/>
                  </a:lnTo>
                  <a:lnTo>
                    <a:pt x="33" y="134"/>
                  </a:lnTo>
                  <a:lnTo>
                    <a:pt x="0" y="201"/>
                  </a:lnTo>
                  <a:lnTo>
                    <a:pt x="0" y="301"/>
                  </a:lnTo>
                  <a:lnTo>
                    <a:pt x="100" y="935"/>
                  </a:lnTo>
                  <a:lnTo>
                    <a:pt x="167" y="1569"/>
                  </a:lnTo>
                  <a:lnTo>
                    <a:pt x="234" y="2203"/>
                  </a:lnTo>
                  <a:lnTo>
                    <a:pt x="234" y="2870"/>
                  </a:lnTo>
                  <a:lnTo>
                    <a:pt x="267" y="2937"/>
                  </a:lnTo>
                  <a:lnTo>
                    <a:pt x="300" y="3037"/>
                  </a:lnTo>
                  <a:lnTo>
                    <a:pt x="400" y="3070"/>
                  </a:lnTo>
                  <a:lnTo>
                    <a:pt x="567" y="3070"/>
                  </a:lnTo>
                  <a:lnTo>
                    <a:pt x="634" y="3037"/>
                  </a:lnTo>
                  <a:lnTo>
                    <a:pt x="701" y="2937"/>
                  </a:lnTo>
                  <a:lnTo>
                    <a:pt x="701" y="2870"/>
                  </a:lnTo>
                  <a:lnTo>
                    <a:pt x="667" y="2170"/>
                  </a:lnTo>
                  <a:lnTo>
                    <a:pt x="634" y="1502"/>
                  </a:lnTo>
                  <a:lnTo>
                    <a:pt x="567" y="835"/>
                  </a:lnTo>
                  <a:lnTo>
                    <a:pt x="467" y="168"/>
                  </a:lnTo>
                  <a:lnTo>
                    <a:pt x="400" y="101"/>
                  </a:lnTo>
                  <a:lnTo>
                    <a:pt x="334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844525" y="225487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601" y="0"/>
                  </a:moveTo>
                  <a:lnTo>
                    <a:pt x="534" y="33"/>
                  </a:lnTo>
                  <a:lnTo>
                    <a:pt x="467" y="67"/>
                  </a:lnTo>
                  <a:lnTo>
                    <a:pt x="401" y="167"/>
                  </a:lnTo>
                  <a:lnTo>
                    <a:pt x="0" y="1802"/>
                  </a:lnTo>
                  <a:lnTo>
                    <a:pt x="0" y="1902"/>
                  </a:lnTo>
                  <a:lnTo>
                    <a:pt x="0" y="1968"/>
                  </a:lnTo>
                  <a:lnTo>
                    <a:pt x="67" y="2035"/>
                  </a:lnTo>
                  <a:lnTo>
                    <a:pt x="167" y="2069"/>
                  </a:lnTo>
                  <a:lnTo>
                    <a:pt x="234" y="2102"/>
                  </a:lnTo>
                  <a:lnTo>
                    <a:pt x="334" y="2069"/>
                  </a:lnTo>
                  <a:lnTo>
                    <a:pt x="401" y="2002"/>
                  </a:lnTo>
                  <a:lnTo>
                    <a:pt x="434" y="1935"/>
                  </a:lnTo>
                  <a:lnTo>
                    <a:pt x="868" y="267"/>
                  </a:lnTo>
                  <a:lnTo>
                    <a:pt x="868" y="200"/>
                  </a:lnTo>
                  <a:lnTo>
                    <a:pt x="834" y="100"/>
                  </a:lnTo>
                  <a:lnTo>
                    <a:pt x="801" y="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872875" y="2324100"/>
              <a:ext cx="31725" cy="26700"/>
            </a:xfrm>
            <a:custGeom>
              <a:avLst/>
              <a:gdLst/>
              <a:ahLst/>
              <a:cxnLst/>
              <a:rect l="l" t="t" r="r" b="b"/>
              <a:pathLst>
                <a:path w="1269" h="1068" extrusionOk="0">
                  <a:moveTo>
                    <a:pt x="1035" y="0"/>
                  </a:moveTo>
                  <a:lnTo>
                    <a:pt x="935" y="34"/>
                  </a:lnTo>
                  <a:lnTo>
                    <a:pt x="868" y="67"/>
                  </a:lnTo>
                  <a:lnTo>
                    <a:pt x="668" y="234"/>
                  </a:lnTo>
                  <a:lnTo>
                    <a:pt x="601" y="300"/>
                  </a:lnTo>
                  <a:lnTo>
                    <a:pt x="534" y="367"/>
                  </a:lnTo>
                  <a:lnTo>
                    <a:pt x="101" y="634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1" y="868"/>
                  </a:lnTo>
                  <a:lnTo>
                    <a:pt x="34" y="968"/>
                  </a:lnTo>
                  <a:lnTo>
                    <a:pt x="101" y="1034"/>
                  </a:lnTo>
                  <a:lnTo>
                    <a:pt x="167" y="1068"/>
                  </a:lnTo>
                  <a:lnTo>
                    <a:pt x="267" y="1068"/>
                  </a:lnTo>
                  <a:lnTo>
                    <a:pt x="368" y="1034"/>
                  </a:lnTo>
                  <a:lnTo>
                    <a:pt x="801" y="734"/>
                  </a:lnTo>
                  <a:lnTo>
                    <a:pt x="1202" y="401"/>
                  </a:lnTo>
                  <a:lnTo>
                    <a:pt x="1235" y="334"/>
                  </a:lnTo>
                  <a:lnTo>
                    <a:pt x="1268" y="234"/>
                  </a:lnTo>
                  <a:lnTo>
                    <a:pt x="1235" y="167"/>
                  </a:lnTo>
                  <a:lnTo>
                    <a:pt x="1202" y="67"/>
                  </a:lnTo>
                  <a:lnTo>
                    <a:pt x="1102" y="34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ELECTRICITY SUPPLIER BUSINESS PLAN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6633522" y="1226900"/>
            <a:ext cx="1608900" cy="16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6135001" y="3058675"/>
            <a:ext cx="2289074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800" dirty="0"/>
              <a:t>Contenido</a:t>
            </a:r>
            <a:endParaRPr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type="title" idx="4"/>
          </p:nvPr>
        </p:nvSpPr>
        <p:spPr>
          <a:xfrm>
            <a:off x="883458" y="300398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 idx="5"/>
          </p:nvPr>
        </p:nvSpPr>
        <p:spPr>
          <a:xfrm>
            <a:off x="3618919" y="300398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6"/>
          </p:nvPr>
        </p:nvSpPr>
        <p:spPr>
          <a:xfrm>
            <a:off x="883453" y="120636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 idx="7"/>
          </p:nvPr>
        </p:nvSpPr>
        <p:spPr>
          <a:xfrm>
            <a:off x="3618914" y="120636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ctrTitle" idx="14"/>
          </p:nvPr>
        </p:nvSpPr>
        <p:spPr>
          <a:xfrm>
            <a:off x="875410" y="3395354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15"/>
          </p:nvPr>
        </p:nvSpPr>
        <p:spPr>
          <a:xfrm>
            <a:off x="875410" y="3599709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¿Qué está mal?</a:t>
            </a:r>
            <a:endParaRPr dirty="0"/>
          </a:p>
        </p:txBody>
      </p:sp>
      <p:sp>
        <p:nvSpPr>
          <p:cNvPr id="333" name="Google Shape;333;p33"/>
          <p:cNvSpPr txBox="1">
            <a:spLocks noGrp="1"/>
          </p:cNvSpPr>
          <p:nvPr>
            <p:ph type="ctrTitle" idx="16"/>
          </p:nvPr>
        </p:nvSpPr>
        <p:spPr>
          <a:xfrm>
            <a:off x="3618901" y="3395354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Estrategias</a:t>
            </a:r>
            <a:endParaRPr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subTitle" idx="17"/>
          </p:nvPr>
        </p:nvSpPr>
        <p:spPr>
          <a:xfrm>
            <a:off x="3618911" y="3599710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dirty="0"/>
              <a:t>Posible solución</a:t>
            </a:r>
            <a:endParaRPr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ctrTitle" idx="18"/>
          </p:nvPr>
        </p:nvSpPr>
        <p:spPr>
          <a:xfrm>
            <a:off x="875405" y="1597783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subTitle" idx="19"/>
          </p:nvPr>
        </p:nvSpPr>
        <p:spPr>
          <a:xfrm>
            <a:off x="875405" y="1802060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dirty="0"/>
              <a:t>A donde queremos llegar</a:t>
            </a: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ctrTitle" idx="20"/>
          </p:nvPr>
        </p:nvSpPr>
        <p:spPr>
          <a:xfrm>
            <a:off x="3618901" y="1597783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dirty="0"/>
              <a:t>Situación actual</a:t>
            </a:r>
            <a:endParaRPr dirty="0"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21"/>
          </p:nvPr>
        </p:nvSpPr>
        <p:spPr>
          <a:xfrm>
            <a:off x="3618906" y="1802061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¿Qué está pasando?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6994307" y="1053263"/>
            <a:ext cx="1085636" cy="1916461"/>
            <a:chOff x="2880425" y="2998025"/>
            <a:chExt cx="597225" cy="1054275"/>
          </a:xfrm>
        </p:grpSpPr>
        <p:sp>
          <p:nvSpPr>
            <p:cNvPr id="342" name="Google Shape;342;p33"/>
            <p:cNvSpPr/>
            <p:nvPr/>
          </p:nvSpPr>
          <p:spPr>
            <a:xfrm>
              <a:off x="2961325" y="3082250"/>
              <a:ext cx="427075" cy="831600"/>
            </a:xfrm>
            <a:custGeom>
              <a:avLst/>
              <a:gdLst/>
              <a:ahLst/>
              <a:cxnLst/>
              <a:rect l="l" t="t" r="r" b="b"/>
              <a:pathLst>
                <a:path w="17083" h="33264" extrusionOk="0">
                  <a:moveTo>
                    <a:pt x="8742" y="1"/>
                  </a:moveTo>
                  <a:lnTo>
                    <a:pt x="8208" y="34"/>
                  </a:lnTo>
                  <a:lnTo>
                    <a:pt x="7674" y="134"/>
                  </a:lnTo>
                  <a:lnTo>
                    <a:pt x="7140" y="268"/>
                  </a:lnTo>
                  <a:lnTo>
                    <a:pt x="6640" y="401"/>
                  </a:lnTo>
                  <a:lnTo>
                    <a:pt x="6139" y="601"/>
                  </a:lnTo>
                  <a:lnTo>
                    <a:pt x="5639" y="835"/>
                  </a:lnTo>
                  <a:lnTo>
                    <a:pt x="5138" y="1102"/>
                  </a:lnTo>
                  <a:lnTo>
                    <a:pt x="4671" y="1402"/>
                  </a:lnTo>
                  <a:lnTo>
                    <a:pt x="4204" y="1736"/>
                  </a:lnTo>
                  <a:lnTo>
                    <a:pt x="3771" y="2103"/>
                  </a:lnTo>
                  <a:lnTo>
                    <a:pt x="3337" y="2503"/>
                  </a:lnTo>
                  <a:lnTo>
                    <a:pt x="2937" y="2937"/>
                  </a:lnTo>
                  <a:lnTo>
                    <a:pt x="2570" y="3404"/>
                  </a:lnTo>
                  <a:lnTo>
                    <a:pt x="2236" y="3871"/>
                  </a:lnTo>
                  <a:lnTo>
                    <a:pt x="1936" y="4338"/>
                  </a:lnTo>
                  <a:lnTo>
                    <a:pt x="1635" y="4872"/>
                  </a:lnTo>
                  <a:lnTo>
                    <a:pt x="1369" y="5372"/>
                  </a:lnTo>
                  <a:lnTo>
                    <a:pt x="1135" y="5906"/>
                  </a:lnTo>
                  <a:lnTo>
                    <a:pt x="901" y="6473"/>
                  </a:lnTo>
                  <a:lnTo>
                    <a:pt x="701" y="7040"/>
                  </a:lnTo>
                  <a:lnTo>
                    <a:pt x="534" y="7607"/>
                  </a:lnTo>
                  <a:lnTo>
                    <a:pt x="401" y="8175"/>
                  </a:lnTo>
                  <a:lnTo>
                    <a:pt x="268" y="8742"/>
                  </a:lnTo>
                  <a:lnTo>
                    <a:pt x="167" y="9342"/>
                  </a:lnTo>
                  <a:lnTo>
                    <a:pt x="101" y="9909"/>
                  </a:lnTo>
                  <a:lnTo>
                    <a:pt x="34" y="10510"/>
                  </a:lnTo>
                  <a:lnTo>
                    <a:pt x="1" y="11411"/>
                  </a:lnTo>
                  <a:lnTo>
                    <a:pt x="1" y="12345"/>
                  </a:lnTo>
                  <a:lnTo>
                    <a:pt x="34" y="13279"/>
                  </a:lnTo>
                  <a:lnTo>
                    <a:pt x="134" y="14180"/>
                  </a:lnTo>
                  <a:lnTo>
                    <a:pt x="268" y="15081"/>
                  </a:lnTo>
                  <a:lnTo>
                    <a:pt x="468" y="15981"/>
                  </a:lnTo>
                  <a:lnTo>
                    <a:pt x="701" y="16882"/>
                  </a:lnTo>
                  <a:lnTo>
                    <a:pt x="968" y="17750"/>
                  </a:lnTo>
                  <a:lnTo>
                    <a:pt x="1202" y="18383"/>
                  </a:lnTo>
                  <a:lnTo>
                    <a:pt x="1435" y="19017"/>
                  </a:lnTo>
                  <a:lnTo>
                    <a:pt x="1969" y="20252"/>
                  </a:lnTo>
                  <a:lnTo>
                    <a:pt x="2503" y="21486"/>
                  </a:lnTo>
                  <a:lnTo>
                    <a:pt x="3037" y="22721"/>
                  </a:lnTo>
                  <a:lnTo>
                    <a:pt x="3370" y="23688"/>
                  </a:lnTo>
                  <a:lnTo>
                    <a:pt x="3671" y="24689"/>
                  </a:lnTo>
                  <a:lnTo>
                    <a:pt x="3937" y="25656"/>
                  </a:lnTo>
                  <a:lnTo>
                    <a:pt x="4171" y="26657"/>
                  </a:lnTo>
                  <a:lnTo>
                    <a:pt x="4338" y="27692"/>
                  </a:lnTo>
                  <a:lnTo>
                    <a:pt x="4471" y="28692"/>
                  </a:lnTo>
                  <a:lnTo>
                    <a:pt x="4571" y="29727"/>
                  </a:lnTo>
                  <a:lnTo>
                    <a:pt x="4605" y="30761"/>
                  </a:lnTo>
                  <a:lnTo>
                    <a:pt x="4638" y="31495"/>
                  </a:lnTo>
                  <a:lnTo>
                    <a:pt x="4705" y="31862"/>
                  </a:lnTo>
                  <a:lnTo>
                    <a:pt x="4771" y="32196"/>
                  </a:lnTo>
                  <a:lnTo>
                    <a:pt x="4938" y="32529"/>
                  </a:lnTo>
                  <a:lnTo>
                    <a:pt x="5038" y="32696"/>
                  </a:lnTo>
                  <a:lnTo>
                    <a:pt x="5138" y="32829"/>
                  </a:lnTo>
                  <a:lnTo>
                    <a:pt x="5272" y="32963"/>
                  </a:lnTo>
                  <a:lnTo>
                    <a:pt x="5439" y="33063"/>
                  </a:lnTo>
                  <a:lnTo>
                    <a:pt x="5572" y="33163"/>
                  </a:lnTo>
                  <a:lnTo>
                    <a:pt x="5739" y="33230"/>
                  </a:lnTo>
                  <a:lnTo>
                    <a:pt x="5939" y="33263"/>
                  </a:lnTo>
                  <a:lnTo>
                    <a:pt x="6106" y="33230"/>
                  </a:lnTo>
                  <a:lnTo>
                    <a:pt x="6306" y="33196"/>
                  </a:lnTo>
                  <a:lnTo>
                    <a:pt x="6473" y="33163"/>
                  </a:lnTo>
                  <a:lnTo>
                    <a:pt x="6640" y="33063"/>
                  </a:lnTo>
                  <a:lnTo>
                    <a:pt x="6807" y="32963"/>
                  </a:lnTo>
                  <a:lnTo>
                    <a:pt x="7107" y="32729"/>
                  </a:lnTo>
                  <a:lnTo>
                    <a:pt x="7274" y="32529"/>
                  </a:lnTo>
                  <a:lnTo>
                    <a:pt x="7407" y="32296"/>
                  </a:lnTo>
                  <a:lnTo>
                    <a:pt x="7541" y="32062"/>
                  </a:lnTo>
                  <a:lnTo>
                    <a:pt x="7674" y="31829"/>
                  </a:lnTo>
                  <a:lnTo>
                    <a:pt x="7841" y="31295"/>
                  </a:lnTo>
                  <a:lnTo>
                    <a:pt x="7974" y="30761"/>
                  </a:lnTo>
                  <a:lnTo>
                    <a:pt x="8174" y="29627"/>
                  </a:lnTo>
                  <a:lnTo>
                    <a:pt x="8275" y="29093"/>
                  </a:lnTo>
                  <a:lnTo>
                    <a:pt x="8408" y="28559"/>
                  </a:lnTo>
                  <a:lnTo>
                    <a:pt x="8642" y="28025"/>
                  </a:lnTo>
                  <a:lnTo>
                    <a:pt x="8842" y="27458"/>
                  </a:lnTo>
                  <a:lnTo>
                    <a:pt x="9376" y="26390"/>
                  </a:lnTo>
                  <a:lnTo>
                    <a:pt x="9943" y="25356"/>
                  </a:lnTo>
                  <a:lnTo>
                    <a:pt x="10543" y="24355"/>
                  </a:lnTo>
                  <a:lnTo>
                    <a:pt x="11377" y="23088"/>
                  </a:lnTo>
                  <a:lnTo>
                    <a:pt x="12211" y="21820"/>
                  </a:lnTo>
                  <a:lnTo>
                    <a:pt x="13045" y="20552"/>
                  </a:lnTo>
                  <a:lnTo>
                    <a:pt x="13879" y="19251"/>
                  </a:lnTo>
                  <a:lnTo>
                    <a:pt x="14647" y="17950"/>
                  </a:lnTo>
                  <a:lnTo>
                    <a:pt x="15014" y="17282"/>
                  </a:lnTo>
                  <a:lnTo>
                    <a:pt x="15347" y="16582"/>
                  </a:lnTo>
                  <a:lnTo>
                    <a:pt x="15648" y="15915"/>
                  </a:lnTo>
                  <a:lnTo>
                    <a:pt x="15948" y="15214"/>
                  </a:lnTo>
                  <a:lnTo>
                    <a:pt x="16181" y="14480"/>
                  </a:lnTo>
                  <a:lnTo>
                    <a:pt x="16415" y="13746"/>
                  </a:lnTo>
                  <a:lnTo>
                    <a:pt x="16649" y="12912"/>
                  </a:lnTo>
                  <a:lnTo>
                    <a:pt x="16815" y="12045"/>
                  </a:lnTo>
                  <a:lnTo>
                    <a:pt x="16949" y="11177"/>
                  </a:lnTo>
                  <a:lnTo>
                    <a:pt x="17049" y="10310"/>
                  </a:lnTo>
                  <a:lnTo>
                    <a:pt x="17082" y="9409"/>
                  </a:lnTo>
                  <a:lnTo>
                    <a:pt x="17049" y="8541"/>
                  </a:lnTo>
                  <a:lnTo>
                    <a:pt x="16982" y="7674"/>
                  </a:lnTo>
                  <a:lnTo>
                    <a:pt x="16849" y="6807"/>
                  </a:lnTo>
                  <a:lnTo>
                    <a:pt x="16749" y="6306"/>
                  </a:lnTo>
                  <a:lnTo>
                    <a:pt x="16615" y="5806"/>
                  </a:lnTo>
                  <a:lnTo>
                    <a:pt x="16448" y="5305"/>
                  </a:lnTo>
                  <a:lnTo>
                    <a:pt x="16248" y="4805"/>
                  </a:lnTo>
                  <a:lnTo>
                    <a:pt x="16048" y="4304"/>
                  </a:lnTo>
                  <a:lnTo>
                    <a:pt x="15814" y="3837"/>
                  </a:lnTo>
                  <a:lnTo>
                    <a:pt x="15548" y="3404"/>
                  </a:lnTo>
                  <a:lnTo>
                    <a:pt x="15247" y="2937"/>
                  </a:lnTo>
                  <a:lnTo>
                    <a:pt x="14947" y="2536"/>
                  </a:lnTo>
                  <a:lnTo>
                    <a:pt x="14580" y="2136"/>
                  </a:lnTo>
                  <a:lnTo>
                    <a:pt x="14213" y="1769"/>
                  </a:lnTo>
                  <a:lnTo>
                    <a:pt x="13846" y="1435"/>
                  </a:lnTo>
                  <a:lnTo>
                    <a:pt x="13412" y="1135"/>
                  </a:lnTo>
                  <a:lnTo>
                    <a:pt x="12979" y="868"/>
                  </a:lnTo>
                  <a:lnTo>
                    <a:pt x="12512" y="635"/>
                  </a:lnTo>
                  <a:lnTo>
                    <a:pt x="12011" y="434"/>
                  </a:lnTo>
                  <a:lnTo>
                    <a:pt x="11477" y="301"/>
                  </a:lnTo>
                  <a:lnTo>
                    <a:pt x="10910" y="168"/>
                  </a:lnTo>
                  <a:lnTo>
                    <a:pt x="10376" y="67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E57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2880425" y="2998025"/>
              <a:ext cx="597225" cy="960025"/>
            </a:xfrm>
            <a:custGeom>
              <a:avLst/>
              <a:gdLst/>
              <a:ahLst/>
              <a:cxnLst/>
              <a:rect l="l" t="t" r="r" b="b"/>
              <a:pathLst>
                <a:path w="23889" h="38401" extrusionOk="0">
                  <a:moveTo>
                    <a:pt x="11878" y="0"/>
                  </a:moveTo>
                  <a:lnTo>
                    <a:pt x="11344" y="33"/>
                  </a:lnTo>
                  <a:lnTo>
                    <a:pt x="10810" y="67"/>
                  </a:lnTo>
                  <a:lnTo>
                    <a:pt x="10276" y="134"/>
                  </a:lnTo>
                  <a:lnTo>
                    <a:pt x="9742" y="234"/>
                  </a:lnTo>
                  <a:lnTo>
                    <a:pt x="9209" y="334"/>
                  </a:lnTo>
                  <a:lnTo>
                    <a:pt x="8675" y="501"/>
                  </a:lnTo>
                  <a:lnTo>
                    <a:pt x="8141" y="667"/>
                  </a:lnTo>
                  <a:lnTo>
                    <a:pt x="7640" y="868"/>
                  </a:lnTo>
                  <a:lnTo>
                    <a:pt x="7140" y="1068"/>
                  </a:lnTo>
                  <a:lnTo>
                    <a:pt x="6640" y="1335"/>
                  </a:lnTo>
                  <a:lnTo>
                    <a:pt x="6139" y="1601"/>
                  </a:lnTo>
                  <a:lnTo>
                    <a:pt x="5672" y="1902"/>
                  </a:lnTo>
                  <a:lnTo>
                    <a:pt x="5238" y="2202"/>
                  </a:lnTo>
                  <a:lnTo>
                    <a:pt x="4805" y="2536"/>
                  </a:lnTo>
                  <a:lnTo>
                    <a:pt x="4371" y="2903"/>
                  </a:lnTo>
                  <a:lnTo>
                    <a:pt x="3971" y="3270"/>
                  </a:lnTo>
                  <a:lnTo>
                    <a:pt x="3604" y="3637"/>
                  </a:lnTo>
                  <a:lnTo>
                    <a:pt x="3237" y="4070"/>
                  </a:lnTo>
                  <a:lnTo>
                    <a:pt x="2870" y="4471"/>
                  </a:lnTo>
                  <a:lnTo>
                    <a:pt x="2569" y="4938"/>
                  </a:lnTo>
                  <a:lnTo>
                    <a:pt x="2236" y="5371"/>
                  </a:lnTo>
                  <a:lnTo>
                    <a:pt x="1969" y="5839"/>
                  </a:lnTo>
                  <a:lnTo>
                    <a:pt x="1702" y="6339"/>
                  </a:lnTo>
                  <a:lnTo>
                    <a:pt x="1468" y="6839"/>
                  </a:lnTo>
                  <a:lnTo>
                    <a:pt x="1235" y="7340"/>
                  </a:lnTo>
                  <a:lnTo>
                    <a:pt x="1001" y="7940"/>
                  </a:lnTo>
                  <a:lnTo>
                    <a:pt x="835" y="8508"/>
                  </a:lnTo>
                  <a:lnTo>
                    <a:pt x="634" y="9108"/>
                  </a:lnTo>
                  <a:lnTo>
                    <a:pt x="501" y="9709"/>
                  </a:lnTo>
                  <a:lnTo>
                    <a:pt x="367" y="10342"/>
                  </a:lnTo>
                  <a:lnTo>
                    <a:pt x="234" y="10943"/>
                  </a:lnTo>
                  <a:lnTo>
                    <a:pt x="167" y="11577"/>
                  </a:lnTo>
                  <a:lnTo>
                    <a:pt x="101" y="12177"/>
                  </a:lnTo>
                  <a:lnTo>
                    <a:pt x="0" y="13445"/>
                  </a:lnTo>
                  <a:lnTo>
                    <a:pt x="0" y="14680"/>
                  </a:lnTo>
                  <a:lnTo>
                    <a:pt x="34" y="15947"/>
                  </a:lnTo>
                  <a:lnTo>
                    <a:pt x="167" y="17182"/>
                  </a:lnTo>
                  <a:lnTo>
                    <a:pt x="334" y="18416"/>
                  </a:lnTo>
                  <a:lnTo>
                    <a:pt x="568" y="19617"/>
                  </a:lnTo>
                  <a:lnTo>
                    <a:pt x="835" y="20818"/>
                  </a:lnTo>
                  <a:lnTo>
                    <a:pt x="1168" y="22019"/>
                  </a:lnTo>
                  <a:lnTo>
                    <a:pt x="1535" y="23187"/>
                  </a:lnTo>
                  <a:lnTo>
                    <a:pt x="1969" y="24355"/>
                  </a:lnTo>
                  <a:lnTo>
                    <a:pt x="2403" y="25522"/>
                  </a:lnTo>
                  <a:lnTo>
                    <a:pt x="2903" y="26657"/>
                  </a:lnTo>
                  <a:lnTo>
                    <a:pt x="3437" y="27791"/>
                  </a:lnTo>
                  <a:lnTo>
                    <a:pt x="4004" y="28925"/>
                  </a:lnTo>
                  <a:lnTo>
                    <a:pt x="5172" y="31161"/>
                  </a:lnTo>
                  <a:lnTo>
                    <a:pt x="5705" y="32262"/>
                  </a:lnTo>
                  <a:lnTo>
                    <a:pt x="5972" y="32829"/>
                  </a:lnTo>
                  <a:lnTo>
                    <a:pt x="6206" y="33429"/>
                  </a:lnTo>
                  <a:lnTo>
                    <a:pt x="6406" y="33996"/>
                  </a:lnTo>
                  <a:lnTo>
                    <a:pt x="6573" y="34630"/>
                  </a:lnTo>
                  <a:lnTo>
                    <a:pt x="6673" y="35231"/>
                  </a:lnTo>
                  <a:lnTo>
                    <a:pt x="6740" y="35831"/>
                  </a:lnTo>
                  <a:lnTo>
                    <a:pt x="6773" y="36432"/>
                  </a:lnTo>
                  <a:lnTo>
                    <a:pt x="6706" y="36999"/>
                  </a:lnTo>
                  <a:lnTo>
                    <a:pt x="6573" y="37566"/>
                  </a:lnTo>
                  <a:lnTo>
                    <a:pt x="6406" y="38100"/>
                  </a:lnTo>
                  <a:lnTo>
                    <a:pt x="6373" y="38200"/>
                  </a:lnTo>
                  <a:lnTo>
                    <a:pt x="6406" y="38300"/>
                  </a:lnTo>
                  <a:lnTo>
                    <a:pt x="6473" y="38367"/>
                  </a:lnTo>
                  <a:lnTo>
                    <a:pt x="6540" y="38400"/>
                  </a:lnTo>
                  <a:lnTo>
                    <a:pt x="6706" y="38400"/>
                  </a:lnTo>
                  <a:lnTo>
                    <a:pt x="6806" y="38334"/>
                  </a:lnTo>
                  <a:lnTo>
                    <a:pt x="6840" y="38234"/>
                  </a:lnTo>
                  <a:lnTo>
                    <a:pt x="7040" y="37666"/>
                  </a:lnTo>
                  <a:lnTo>
                    <a:pt x="7173" y="37099"/>
                  </a:lnTo>
                  <a:lnTo>
                    <a:pt x="7240" y="36532"/>
                  </a:lnTo>
                  <a:lnTo>
                    <a:pt x="7240" y="35965"/>
                  </a:lnTo>
                  <a:lnTo>
                    <a:pt x="7207" y="35364"/>
                  </a:lnTo>
                  <a:lnTo>
                    <a:pt x="7107" y="34797"/>
                  </a:lnTo>
                  <a:lnTo>
                    <a:pt x="6973" y="34230"/>
                  </a:lnTo>
                  <a:lnTo>
                    <a:pt x="6806" y="33663"/>
                  </a:lnTo>
                  <a:lnTo>
                    <a:pt x="6606" y="33129"/>
                  </a:lnTo>
                  <a:lnTo>
                    <a:pt x="6373" y="32562"/>
                  </a:lnTo>
                  <a:lnTo>
                    <a:pt x="5872" y="31461"/>
                  </a:lnTo>
                  <a:lnTo>
                    <a:pt x="5338" y="30427"/>
                  </a:lnTo>
                  <a:lnTo>
                    <a:pt x="4805" y="29426"/>
                  </a:lnTo>
                  <a:lnTo>
                    <a:pt x="4238" y="28325"/>
                  </a:lnTo>
                  <a:lnTo>
                    <a:pt x="3670" y="27224"/>
                  </a:lnTo>
                  <a:lnTo>
                    <a:pt x="3170" y="26090"/>
                  </a:lnTo>
                  <a:lnTo>
                    <a:pt x="2703" y="24955"/>
                  </a:lnTo>
                  <a:lnTo>
                    <a:pt x="2269" y="23788"/>
                  </a:lnTo>
                  <a:lnTo>
                    <a:pt x="1869" y="22620"/>
                  </a:lnTo>
                  <a:lnTo>
                    <a:pt x="1502" y="21452"/>
                  </a:lnTo>
                  <a:lnTo>
                    <a:pt x="1202" y="20251"/>
                  </a:lnTo>
                  <a:lnTo>
                    <a:pt x="968" y="19117"/>
                  </a:lnTo>
                  <a:lnTo>
                    <a:pt x="768" y="17982"/>
                  </a:lnTo>
                  <a:lnTo>
                    <a:pt x="601" y="16781"/>
                  </a:lnTo>
                  <a:lnTo>
                    <a:pt x="501" y="15580"/>
                  </a:lnTo>
                  <a:lnTo>
                    <a:pt x="468" y="14346"/>
                  </a:lnTo>
                  <a:lnTo>
                    <a:pt x="501" y="13145"/>
                  </a:lnTo>
                  <a:lnTo>
                    <a:pt x="601" y="11944"/>
                  </a:lnTo>
                  <a:lnTo>
                    <a:pt x="768" y="10743"/>
                  </a:lnTo>
                  <a:lnTo>
                    <a:pt x="868" y="10142"/>
                  </a:lnTo>
                  <a:lnTo>
                    <a:pt x="1001" y="9575"/>
                  </a:lnTo>
                  <a:lnTo>
                    <a:pt x="1168" y="9008"/>
                  </a:lnTo>
                  <a:lnTo>
                    <a:pt x="1335" y="8441"/>
                  </a:lnTo>
                  <a:lnTo>
                    <a:pt x="1535" y="7874"/>
                  </a:lnTo>
                  <a:lnTo>
                    <a:pt x="1769" y="7340"/>
                  </a:lnTo>
                  <a:lnTo>
                    <a:pt x="2002" y="6806"/>
                  </a:lnTo>
                  <a:lnTo>
                    <a:pt x="2269" y="6272"/>
                  </a:lnTo>
                  <a:lnTo>
                    <a:pt x="2569" y="5772"/>
                  </a:lnTo>
                  <a:lnTo>
                    <a:pt x="2903" y="5271"/>
                  </a:lnTo>
                  <a:lnTo>
                    <a:pt x="3237" y="4804"/>
                  </a:lnTo>
                  <a:lnTo>
                    <a:pt x="3604" y="4337"/>
                  </a:lnTo>
                  <a:lnTo>
                    <a:pt x="4004" y="3903"/>
                  </a:lnTo>
                  <a:lnTo>
                    <a:pt x="4438" y="3470"/>
                  </a:lnTo>
                  <a:lnTo>
                    <a:pt x="4905" y="3069"/>
                  </a:lnTo>
                  <a:lnTo>
                    <a:pt x="5372" y="2669"/>
                  </a:lnTo>
                  <a:lnTo>
                    <a:pt x="5806" y="2369"/>
                  </a:lnTo>
                  <a:lnTo>
                    <a:pt x="6273" y="2069"/>
                  </a:lnTo>
                  <a:lnTo>
                    <a:pt x="6740" y="1802"/>
                  </a:lnTo>
                  <a:lnTo>
                    <a:pt x="7240" y="1568"/>
                  </a:lnTo>
                  <a:lnTo>
                    <a:pt x="7707" y="1335"/>
                  </a:lnTo>
                  <a:lnTo>
                    <a:pt x="8241" y="1134"/>
                  </a:lnTo>
                  <a:lnTo>
                    <a:pt x="8741" y="968"/>
                  </a:lnTo>
                  <a:lnTo>
                    <a:pt x="9242" y="834"/>
                  </a:lnTo>
                  <a:lnTo>
                    <a:pt x="9776" y="701"/>
                  </a:lnTo>
                  <a:lnTo>
                    <a:pt x="10309" y="601"/>
                  </a:lnTo>
                  <a:lnTo>
                    <a:pt x="10843" y="534"/>
                  </a:lnTo>
                  <a:lnTo>
                    <a:pt x="11377" y="501"/>
                  </a:lnTo>
                  <a:lnTo>
                    <a:pt x="11911" y="467"/>
                  </a:lnTo>
                  <a:lnTo>
                    <a:pt x="12445" y="501"/>
                  </a:lnTo>
                  <a:lnTo>
                    <a:pt x="13012" y="534"/>
                  </a:lnTo>
                  <a:lnTo>
                    <a:pt x="13546" y="601"/>
                  </a:lnTo>
                  <a:lnTo>
                    <a:pt x="14079" y="701"/>
                  </a:lnTo>
                  <a:lnTo>
                    <a:pt x="14613" y="801"/>
                  </a:lnTo>
                  <a:lnTo>
                    <a:pt x="15147" y="968"/>
                  </a:lnTo>
                  <a:lnTo>
                    <a:pt x="15647" y="1134"/>
                  </a:lnTo>
                  <a:lnTo>
                    <a:pt x="16148" y="1301"/>
                  </a:lnTo>
                  <a:lnTo>
                    <a:pt x="16648" y="1535"/>
                  </a:lnTo>
                  <a:lnTo>
                    <a:pt x="17149" y="1768"/>
                  </a:lnTo>
                  <a:lnTo>
                    <a:pt x="17616" y="2035"/>
                  </a:lnTo>
                  <a:lnTo>
                    <a:pt x="18050" y="2335"/>
                  </a:lnTo>
                  <a:lnTo>
                    <a:pt x="18517" y="2636"/>
                  </a:lnTo>
                  <a:lnTo>
                    <a:pt x="18950" y="2969"/>
                  </a:lnTo>
                  <a:lnTo>
                    <a:pt x="19351" y="3303"/>
                  </a:lnTo>
                  <a:lnTo>
                    <a:pt x="19751" y="3703"/>
                  </a:lnTo>
                  <a:lnTo>
                    <a:pt x="20118" y="4070"/>
                  </a:lnTo>
                  <a:lnTo>
                    <a:pt x="20485" y="4504"/>
                  </a:lnTo>
                  <a:lnTo>
                    <a:pt x="20819" y="4938"/>
                  </a:lnTo>
                  <a:lnTo>
                    <a:pt x="21119" y="5338"/>
                  </a:lnTo>
                  <a:lnTo>
                    <a:pt x="21386" y="5772"/>
                  </a:lnTo>
                  <a:lnTo>
                    <a:pt x="21619" y="6206"/>
                  </a:lnTo>
                  <a:lnTo>
                    <a:pt x="21886" y="6639"/>
                  </a:lnTo>
                  <a:lnTo>
                    <a:pt x="22287" y="7540"/>
                  </a:lnTo>
                  <a:lnTo>
                    <a:pt x="22654" y="8508"/>
                  </a:lnTo>
                  <a:lnTo>
                    <a:pt x="22921" y="9475"/>
                  </a:lnTo>
                  <a:lnTo>
                    <a:pt x="23154" y="10443"/>
                  </a:lnTo>
                  <a:lnTo>
                    <a:pt x="23288" y="11443"/>
                  </a:lnTo>
                  <a:lnTo>
                    <a:pt x="23388" y="12444"/>
                  </a:lnTo>
                  <a:lnTo>
                    <a:pt x="23421" y="13545"/>
                  </a:lnTo>
                  <a:lnTo>
                    <a:pt x="23388" y="14613"/>
                  </a:lnTo>
                  <a:lnTo>
                    <a:pt x="23254" y="15680"/>
                  </a:lnTo>
                  <a:lnTo>
                    <a:pt x="23087" y="16748"/>
                  </a:lnTo>
                  <a:lnTo>
                    <a:pt x="22854" y="17816"/>
                  </a:lnTo>
                  <a:lnTo>
                    <a:pt x="22554" y="18850"/>
                  </a:lnTo>
                  <a:lnTo>
                    <a:pt x="22187" y="19884"/>
                  </a:lnTo>
                  <a:lnTo>
                    <a:pt x="21786" y="20885"/>
                  </a:lnTo>
                  <a:lnTo>
                    <a:pt x="21319" y="21953"/>
                  </a:lnTo>
                  <a:lnTo>
                    <a:pt x="20785" y="22987"/>
                  </a:lnTo>
                  <a:lnTo>
                    <a:pt x="20185" y="24021"/>
                  </a:lnTo>
                  <a:lnTo>
                    <a:pt x="19584" y="24989"/>
                  </a:lnTo>
                  <a:lnTo>
                    <a:pt x="18917" y="25989"/>
                  </a:lnTo>
                  <a:lnTo>
                    <a:pt x="18250" y="26924"/>
                  </a:lnTo>
                  <a:lnTo>
                    <a:pt x="17549" y="27858"/>
                  </a:lnTo>
                  <a:lnTo>
                    <a:pt x="16815" y="28792"/>
                  </a:lnTo>
                  <a:lnTo>
                    <a:pt x="16081" y="29659"/>
                  </a:lnTo>
                  <a:lnTo>
                    <a:pt x="15314" y="30527"/>
                  </a:lnTo>
                  <a:lnTo>
                    <a:pt x="14580" y="31394"/>
                  </a:lnTo>
                  <a:lnTo>
                    <a:pt x="13846" y="32295"/>
                  </a:lnTo>
                  <a:lnTo>
                    <a:pt x="13212" y="33162"/>
                  </a:lnTo>
                  <a:lnTo>
                    <a:pt x="12912" y="33596"/>
                  </a:lnTo>
                  <a:lnTo>
                    <a:pt x="12645" y="34063"/>
                  </a:lnTo>
                  <a:lnTo>
                    <a:pt x="12378" y="34530"/>
                  </a:lnTo>
                  <a:lnTo>
                    <a:pt x="12144" y="35031"/>
                  </a:lnTo>
                  <a:lnTo>
                    <a:pt x="11944" y="35531"/>
                  </a:lnTo>
                  <a:lnTo>
                    <a:pt x="11777" y="36032"/>
                  </a:lnTo>
                  <a:lnTo>
                    <a:pt x="11677" y="36532"/>
                  </a:lnTo>
                  <a:lnTo>
                    <a:pt x="11611" y="37066"/>
                  </a:lnTo>
                  <a:lnTo>
                    <a:pt x="11611" y="37566"/>
                  </a:lnTo>
                  <a:lnTo>
                    <a:pt x="11611" y="38067"/>
                  </a:lnTo>
                  <a:lnTo>
                    <a:pt x="11644" y="38167"/>
                  </a:lnTo>
                  <a:lnTo>
                    <a:pt x="11711" y="38267"/>
                  </a:lnTo>
                  <a:lnTo>
                    <a:pt x="11811" y="38300"/>
                  </a:lnTo>
                  <a:lnTo>
                    <a:pt x="11978" y="38300"/>
                  </a:lnTo>
                  <a:lnTo>
                    <a:pt x="12044" y="38267"/>
                  </a:lnTo>
                  <a:lnTo>
                    <a:pt x="12111" y="38167"/>
                  </a:lnTo>
                  <a:lnTo>
                    <a:pt x="12111" y="38067"/>
                  </a:lnTo>
                  <a:lnTo>
                    <a:pt x="12078" y="37500"/>
                  </a:lnTo>
                  <a:lnTo>
                    <a:pt x="12111" y="36932"/>
                  </a:lnTo>
                  <a:lnTo>
                    <a:pt x="12211" y="36365"/>
                  </a:lnTo>
                  <a:lnTo>
                    <a:pt x="12345" y="35831"/>
                  </a:lnTo>
                  <a:lnTo>
                    <a:pt x="12545" y="35298"/>
                  </a:lnTo>
                  <a:lnTo>
                    <a:pt x="12778" y="34797"/>
                  </a:lnTo>
                  <a:lnTo>
                    <a:pt x="13045" y="34297"/>
                  </a:lnTo>
                  <a:lnTo>
                    <a:pt x="13345" y="33796"/>
                  </a:lnTo>
                  <a:lnTo>
                    <a:pt x="13679" y="33296"/>
                  </a:lnTo>
                  <a:lnTo>
                    <a:pt x="14013" y="32829"/>
                  </a:lnTo>
                  <a:lnTo>
                    <a:pt x="14747" y="31928"/>
                  </a:lnTo>
                  <a:lnTo>
                    <a:pt x="16248" y="30227"/>
                  </a:lnTo>
                  <a:lnTo>
                    <a:pt x="17015" y="29292"/>
                  </a:lnTo>
                  <a:lnTo>
                    <a:pt x="17749" y="28392"/>
                  </a:lnTo>
                  <a:lnTo>
                    <a:pt x="18483" y="27424"/>
                  </a:lnTo>
                  <a:lnTo>
                    <a:pt x="19184" y="26457"/>
                  </a:lnTo>
                  <a:lnTo>
                    <a:pt x="19851" y="25456"/>
                  </a:lnTo>
                  <a:lnTo>
                    <a:pt x="20485" y="24455"/>
                  </a:lnTo>
                  <a:lnTo>
                    <a:pt x="21086" y="23421"/>
                  </a:lnTo>
                  <a:lnTo>
                    <a:pt x="21619" y="22353"/>
                  </a:lnTo>
                  <a:lnTo>
                    <a:pt x="22120" y="21352"/>
                  </a:lnTo>
                  <a:lnTo>
                    <a:pt x="22520" y="20351"/>
                  </a:lnTo>
                  <a:lnTo>
                    <a:pt x="22921" y="19284"/>
                  </a:lnTo>
                  <a:lnTo>
                    <a:pt x="23221" y="18249"/>
                  </a:lnTo>
                  <a:lnTo>
                    <a:pt x="23488" y="17148"/>
                  </a:lnTo>
                  <a:lnTo>
                    <a:pt x="23688" y="16081"/>
                  </a:lnTo>
                  <a:lnTo>
                    <a:pt x="23821" y="14980"/>
                  </a:lnTo>
                  <a:lnTo>
                    <a:pt x="23888" y="13879"/>
                  </a:lnTo>
                  <a:lnTo>
                    <a:pt x="23888" y="12845"/>
                  </a:lnTo>
                  <a:lnTo>
                    <a:pt x="23821" y="11810"/>
                  </a:lnTo>
                  <a:lnTo>
                    <a:pt x="23688" y="10810"/>
                  </a:lnTo>
                  <a:lnTo>
                    <a:pt x="23488" y="9775"/>
                  </a:lnTo>
                  <a:lnTo>
                    <a:pt x="23254" y="8774"/>
                  </a:lnTo>
                  <a:lnTo>
                    <a:pt x="22921" y="7807"/>
                  </a:lnTo>
                  <a:lnTo>
                    <a:pt x="22520" y="6873"/>
                  </a:lnTo>
                  <a:lnTo>
                    <a:pt x="22287" y="6406"/>
                  </a:lnTo>
                  <a:lnTo>
                    <a:pt x="22053" y="5939"/>
                  </a:lnTo>
                  <a:lnTo>
                    <a:pt x="21786" y="5472"/>
                  </a:lnTo>
                  <a:lnTo>
                    <a:pt x="21486" y="5038"/>
                  </a:lnTo>
                  <a:lnTo>
                    <a:pt x="21152" y="4604"/>
                  </a:lnTo>
                  <a:lnTo>
                    <a:pt x="20852" y="4204"/>
                  </a:lnTo>
                  <a:lnTo>
                    <a:pt x="20485" y="3803"/>
                  </a:lnTo>
                  <a:lnTo>
                    <a:pt x="20118" y="3403"/>
                  </a:lnTo>
                  <a:lnTo>
                    <a:pt x="19751" y="3036"/>
                  </a:lnTo>
                  <a:lnTo>
                    <a:pt x="19351" y="2702"/>
                  </a:lnTo>
                  <a:lnTo>
                    <a:pt x="18917" y="2369"/>
                  </a:lnTo>
                  <a:lnTo>
                    <a:pt x="18517" y="2035"/>
                  </a:lnTo>
                  <a:lnTo>
                    <a:pt x="18050" y="1768"/>
                  </a:lnTo>
                  <a:lnTo>
                    <a:pt x="17616" y="1468"/>
                  </a:lnTo>
                  <a:lnTo>
                    <a:pt x="17149" y="1234"/>
                  </a:lnTo>
                  <a:lnTo>
                    <a:pt x="16648" y="1001"/>
                  </a:lnTo>
                  <a:lnTo>
                    <a:pt x="16148" y="801"/>
                  </a:lnTo>
                  <a:lnTo>
                    <a:pt x="15647" y="601"/>
                  </a:lnTo>
                  <a:lnTo>
                    <a:pt x="15114" y="434"/>
                  </a:lnTo>
                  <a:lnTo>
                    <a:pt x="14580" y="300"/>
                  </a:lnTo>
                  <a:lnTo>
                    <a:pt x="14046" y="200"/>
                  </a:lnTo>
                  <a:lnTo>
                    <a:pt x="13512" y="100"/>
                  </a:lnTo>
                  <a:lnTo>
                    <a:pt x="12978" y="67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3023875" y="3263250"/>
              <a:ext cx="283625" cy="789050"/>
            </a:xfrm>
            <a:custGeom>
              <a:avLst/>
              <a:gdLst/>
              <a:ahLst/>
              <a:cxnLst/>
              <a:rect l="l" t="t" r="r" b="b"/>
              <a:pathLst>
                <a:path w="11345" h="31562" extrusionOk="0">
                  <a:moveTo>
                    <a:pt x="2803" y="1468"/>
                  </a:moveTo>
                  <a:lnTo>
                    <a:pt x="2937" y="1668"/>
                  </a:lnTo>
                  <a:lnTo>
                    <a:pt x="3070" y="1835"/>
                  </a:lnTo>
                  <a:lnTo>
                    <a:pt x="3237" y="2002"/>
                  </a:lnTo>
                  <a:lnTo>
                    <a:pt x="3404" y="2136"/>
                  </a:lnTo>
                  <a:lnTo>
                    <a:pt x="3571" y="2236"/>
                  </a:lnTo>
                  <a:lnTo>
                    <a:pt x="3804" y="2336"/>
                  </a:lnTo>
                  <a:lnTo>
                    <a:pt x="4004" y="2369"/>
                  </a:lnTo>
                  <a:lnTo>
                    <a:pt x="4238" y="2402"/>
                  </a:lnTo>
                  <a:lnTo>
                    <a:pt x="4471" y="2369"/>
                  </a:lnTo>
                  <a:lnTo>
                    <a:pt x="4738" y="2269"/>
                  </a:lnTo>
                  <a:lnTo>
                    <a:pt x="4938" y="2169"/>
                  </a:lnTo>
                  <a:lnTo>
                    <a:pt x="5172" y="2002"/>
                  </a:lnTo>
                  <a:lnTo>
                    <a:pt x="5305" y="2169"/>
                  </a:lnTo>
                  <a:lnTo>
                    <a:pt x="5472" y="2369"/>
                  </a:lnTo>
                  <a:lnTo>
                    <a:pt x="5672" y="2503"/>
                  </a:lnTo>
                  <a:lnTo>
                    <a:pt x="5873" y="2669"/>
                  </a:lnTo>
                  <a:lnTo>
                    <a:pt x="6073" y="2769"/>
                  </a:lnTo>
                  <a:lnTo>
                    <a:pt x="6273" y="2870"/>
                  </a:lnTo>
                  <a:lnTo>
                    <a:pt x="6507" y="2970"/>
                  </a:lnTo>
                  <a:lnTo>
                    <a:pt x="6740" y="3003"/>
                  </a:lnTo>
                  <a:lnTo>
                    <a:pt x="6974" y="3036"/>
                  </a:lnTo>
                  <a:lnTo>
                    <a:pt x="7207" y="3036"/>
                  </a:lnTo>
                  <a:lnTo>
                    <a:pt x="7407" y="3003"/>
                  </a:lnTo>
                  <a:lnTo>
                    <a:pt x="7607" y="2936"/>
                  </a:lnTo>
                  <a:lnTo>
                    <a:pt x="7808" y="2836"/>
                  </a:lnTo>
                  <a:lnTo>
                    <a:pt x="7974" y="2736"/>
                  </a:lnTo>
                  <a:lnTo>
                    <a:pt x="8175" y="2603"/>
                  </a:lnTo>
                  <a:lnTo>
                    <a:pt x="8308" y="2436"/>
                  </a:lnTo>
                  <a:lnTo>
                    <a:pt x="8508" y="2703"/>
                  </a:lnTo>
                  <a:lnTo>
                    <a:pt x="8708" y="2903"/>
                  </a:lnTo>
                  <a:lnTo>
                    <a:pt x="8942" y="3070"/>
                  </a:lnTo>
                  <a:lnTo>
                    <a:pt x="9242" y="3203"/>
                  </a:lnTo>
                  <a:lnTo>
                    <a:pt x="9543" y="3270"/>
                  </a:lnTo>
                  <a:lnTo>
                    <a:pt x="9876" y="3303"/>
                  </a:lnTo>
                  <a:lnTo>
                    <a:pt x="10210" y="3237"/>
                  </a:lnTo>
                  <a:lnTo>
                    <a:pt x="10510" y="3136"/>
                  </a:lnTo>
                  <a:lnTo>
                    <a:pt x="9509" y="5438"/>
                  </a:lnTo>
                  <a:lnTo>
                    <a:pt x="9509" y="5372"/>
                  </a:lnTo>
                  <a:lnTo>
                    <a:pt x="9476" y="5305"/>
                  </a:lnTo>
                  <a:lnTo>
                    <a:pt x="9442" y="5272"/>
                  </a:lnTo>
                  <a:lnTo>
                    <a:pt x="9309" y="5205"/>
                  </a:lnTo>
                  <a:lnTo>
                    <a:pt x="9176" y="5238"/>
                  </a:lnTo>
                  <a:lnTo>
                    <a:pt x="9109" y="5272"/>
                  </a:lnTo>
                  <a:lnTo>
                    <a:pt x="9075" y="5338"/>
                  </a:lnTo>
                  <a:lnTo>
                    <a:pt x="8975" y="5472"/>
                  </a:lnTo>
                  <a:lnTo>
                    <a:pt x="8842" y="5605"/>
                  </a:lnTo>
                  <a:lnTo>
                    <a:pt x="8708" y="5705"/>
                  </a:lnTo>
                  <a:lnTo>
                    <a:pt x="8542" y="5805"/>
                  </a:lnTo>
                  <a:lnTo>
                    <a:pt x="8408" y="5839"/>
                  </a:lnTo>
                  <a:lnTo>
                    <a:pt x="8241" y="5872"/>
                  </a:lnTo>
                  <a:lnTo>
                    <a:pt x="7908" y="5872"/>
                  </a:lnTo>
                  <a:lnTo>
                    <a:pt x="7741" y="5805"/>
                  </a:lnTo>
                  <a:lnTo>
                    <a:pt x="7607" y="5739"/>
                  </a:lnTo>
                  <a:lnTo>
                    <a:pt x="7474" y="5672"/>
                  </a:lnTo>
                  <a:lnTo>
                    <a:pt x="7341" y="5539"/>
                  </a:lnTo>
                  <a:lnTo>
                    <a:pt x="7240" y="5405"/>
                  </a:lnTo>
                  <a:lnTo>
                    <a:pt x="7174" y="5272"/>
                  </a:lnTo>
                  <a:lnTo>
                    <a:pt x="7107" y="5105"/>
                  </a:lnTo>
                  <a:lnTo>
                    <a:pt x="7074" y="4905"/>
                  </a:lnTo>
                  <a:lnTo>
                    <a:pt x="7074" y="4838"/>
                  </a:lnTo>
                  <a:lnTo>
                    <a:pt x="7040" y="4771"/>
                  </a:lnTo>
                  <a:lnTo>
                    <a:pt x="6940" y="4671"/>
                  </a:lnTo>
                  <a:lnTo>
                    <a:pt x="6807" y="4671"/>
                  </a:lnTo>
                  <a:lnTo>
                    <a:pt x="6740" y="4704"/>
                  </a:lnTo>
                  <a:lnTo>
                    <a:pt x="6673" y="4738"/>
                  </a:lnTo>
                  <a:lnTo>
                    <a:pt x="6206" y="5138"/>
                  </a:lnTo>
                  <a:lnTo>
                    <a:pt x="5973" y="5372"/>
                  </a:lnTo>
                  <a:lnTo>
                    <a:pt x="5839" y="5472"/>
                  </a:lnTo>
                  <a:lnTo>
                    <a:pt x="5773" y="5472"/>
                  </a:lnTo>
                  <a:lnTo>
                    <a:pt x="5706" y="5505"/>
                  </a:lnTo>
                  <a:lnTo>
                    <a:pt x="5606" y="5438"/>
                  </a:lnTo>
                  <a:lnTo>
                    <a:pt x="5539" y="5338"/>
                  </a:lnTo>
                  <a:lnTo>
                    <a:pt x="5406" y="5105"/>
                  </a:lnTo>
                  <a:lnTo>
                    <a:pt x="5139" y="4471"/>
                  </a:lnTo>
                  <a:lnTo>
                    <a:pt x="5105" y="4404"/>
                  </a:lnTo>
                  <a:lnTo>
                    <a:pt x="5039" y="4371"/>
                  </a:lnTo>
                  <a:lnTo>
                    <a:pt x="4905" y="4371"/>
                  </a:lnTo>
                  <a:lnTo>
                    <a:pt x="4772" y="4404"/>
                  </a:lnTo>
                  <a:lnTo>
                    <a:pt x="4738" y="4471"/>
                  </a:lnTo>
                  <a:lnTo>
                    <a:pt x="4705" y="4538"/>
                  </a:lnTo>
                  <a:lnTo>
                    <a:pt x="4638" y="4671"/>
                  </a:lnTo>
                  <a:lnTo>
                    <a:pt x="4571" y="4805"/>
                  </a:lnTo>
                  <a:lnTo>
                    <a:pt x="4371" y="5005"/>
                  </a:lnTo>
                  <a:lnTo>
                    <a:pt x="4138" y="5138"/>
                  </a:lnTo>
                  <a:lnTo>
                    <a:pt x="3871" y="5205"/>
                  </a:lnTo>
                  <a:lnTo>
                    <a:pt x="3604" y="5238"/>
                  </a:lnTo>
                  <a:lnTo>
                    <a:pt x="3337" y="5172"/>
                  </a:lnTo>
                  <a:lnTo>
                    <a:pt x="3104" y="5038"/>
                  </a:lnTo>
                  <a:lnTo>
                    <a:pt x="3003" y="4938"/>
                  </a:lnTo>
                  <a:lnTo>
                    <a:pt x="2903" y="4805"/>
                  </a:lnTo>
                  <a:lnTo>
                    <a:pt x="2870" y="4805"/>
                  </a:lnTo>
                  <a:lnTo>
                    <a:pt x="2803" y="1468"/>
                  </a:lnTo>
                  <a:close/>
                  <a:moveTo>
                    <a:pt x="4872" y="5138"/>
                  </a:moveTo>
                  <a:lnTo>
                    <a:pt x="5005" y="5405"/>
                  </a:lnTo>
                  <a:lnTo>
                    <a:pt x="5172" y="5672"/>
                  </a:lnTo>
                  <a:lnTo>
                    <a:pt x="5272" y="5772"/>
                  </a:lnTo>
                  <a:lnTo>
                    <a:pt x="5372" y="5872"/>
                  </a:lnTo>
                  <a:lnTo>
                    <a:pt x="5506" y="5939"/>
                  </a:lnTo>
                  <a:lnTo>
                    <a:pt x="5639" y="5972"/>
                  </a:lnTo>
                  <a:lnTo>
                    <a:pt x="5806" y="5972"/>
                  </a:lnTo>
                  <a:lnTo>
                    <a:pt x="5939" y="5939"/>
                  </a:lnTo>
                  <a:lnTo>
                    <a:pt x="6106" y="5839"/>
                  </a:lnTo>
                  <a:lnTo>
                    <a:pt x="6240" y="5772"/>
                  </a:lnTo>
                  <a:lnTo>
                    <a:pt x="6707" y="5338"/>
                  </a:lnTo>
                  <a:lnTo>
                    <a:pt x="6773" y="5539"/>
                  </a:lnTo>
                  <a:lnTo>
                    <a:pt x="6874" y="5705"/>
                  </a:lnTo>
                  <a:lnTo>
                    <a:pt x="6974" y="5839"/>
                  </a:lnTo>
                  <a:lnTo>
                    <a:pt x="7107" y="5972"/>
                  </a:lnTo>
                  <a:lnTo>
                    <a:pt x="7274" y="6106"/>
                  </a:lnTo>
                  <a:lnTo>
                    <a:pt x="7407" y="6206"/>
                  </a:lnTo>
                  <a:lnTo>
                    <a:pt x="7607" y="6306"/>
                  </a:lnTo>
                  <a:lnTo>
                    <a:pt x="7774" y="6339"/>
                  </a:lnTo>
                  <a:lnTo>
                    <a:pt x="8108" y="6373"/>
                  </a:lnTo>
                  <a:lnTo>
                    <a:pt x="8308" y="6373"/>
                  </a:lnTo>
                  <a:lnTo>
                    <a:pt x="8475" y="6339"/>
                  </a:lnTo>
                  <a:lnTo>
                    <a:pt x="8642" y="6306"/>
                  </a:lnTo>
                  <a:lnTo>
                    <a:pt x="8809" y="6206"/>
                  </a:lnTo>
                  <a:lnTo>
                    <a:pt x="8942" y="6106"/>
                  </a:lnTo>
                  <a:lnTo>
                    <a:pt x="9075" y="5972"/>
                  </a:lnTo>
                  <a:lnTo>
                    <a:pt x="9009" y="6039"/>
                  </a:lnTo>
                  <a:lnTo>
                    <a:pt x="9009" y="6139"/>
                  </a:lnTo>
                  <a:lnTo>
                    <a:pt x="9042" y="6273"/>
                  </a:lnTo>
                  <a:lnTo>
                    <a:pt x="9075" y="6406"/>
                  </a:lnTo>
                  <a:lnTo>
                    <a:pt x="9075" y="6539"/>
                  </a:lnTo>
                  <a:lnTo>
                    <a:pt x="9042" y="6740"/>
                  </a:lnTo>
                  <a:lnTo>
                    <a:pt x="8942" y="6940"/>
                  </a:lnTo>
                  <a:lnTo>
                    <a:pt x="8742" y="7340"/>
                  </a:lnTo>
                  <a:lnTo>
                    <a:pt x="8141" y="8975"/>
                  </a:lnTo>
                  <a:lnTo>
                    <a:pt x="7974" y="8541"/>
                  </a:lnTo>
                  <a:lnTo>
                    <a:pt x="7774" y="8107"/>
                  </a:lnTo>
                  <a:lnTo>
                    <a:pt x="7741" y="8041"/>
                  </a:lnTo>
                  <a:lnTo>
                    <a:pt x="7674" y="8007"/>
                  </a:lnTo>
                  <a:lnTo>
                    <a:pt x="7574" y="7974"/>
                  </a:lnTo>
                  <a:lnTo>
                    <a:pt x="7441" y="8007"/>
                  </a:lnTo>
                  <a:lnTo>
                    <a:pt x="7374" y="8107"/>
                  </a:lnTo>
                  <a:lnTo>
                    <a:pt x="7207" y="8274"/>
                  </a:lnTo>
                  <a:lnTo>
                    <a:pt x="7040" y="8374"/>
                  </a:lnTo>
                  <a:lnTo>
                    <a:pt x="6974" y="8441"/>
                  </a:lnTo>
                  <a:lnTo>
                    <a:pt x="6874" y="8441"/>
                  </a:lnTo>
                  <a:lnTo>
                    <a:pt x="6773" y="8408"/>
                  </a:lnTo>
                  <a:lnTo>
                    <a:pt x="6673" y="8341"/>
                  </a:lnTo>
                  <a:lnTo>
                    <a:pt x="6573" y="8274"/>
                  </a:lnTo>
                  <a:lnTo>
                    <a:pt x="6540" y="8174"/>
                  </a:lnTo>
                  <a:lnTo>
                    <a:pt x="6440" y="7974"/>
                  </a:lnTo>
                  <a:lnTo>
                    <a:pt x="6406" y="7740"/>
                  </a:lnTo>
                  <a:lnTo>
                    <a:pt x="6373" y="7540"/>
                  </a:lnTo>
                  <a:lnTo>
                    <a:pt x="6340" y="7474"/>
                  </a:lnTo>
                  <a:lnTo>
                    <a:pt x="6306" y="7407"/>
                  </a:lnTo>
                  <a:lnTo>
                    <a:pt x="6173" y="7307"/>
                  </a:lnTo>
                  <a:lnTo>
                    <a:pt x="6039" y="7307"/>
                  </a:lnTo>
                  <a:lnTo>
                    <a:pt x="5973" y="7340"/>
                  </a:lnTo>
                  <a:lnTo>
                    <a:pt x="5939" y="7407"/>
                  </a:lnTo>
                  <a:lnTo>
                    <a:pt x="5839" y="7574"/>
                  </a:lnTo>
                  <a:lnTo>
                    <a:pt x="5773" y="7674"/>
                  </a:lnTo>
                  <a:lnTo>
                    <a:pt x="5639" y="7807"/>
                  </a:lnTo>
                  <a:lnTo>
                    <a:pt x="5539" y="7907"/>
                  </a:lnTo>
                  <a:lnTo>
                    <a:pt x="5372" y="7974"/>
                  </a:lnTo>
                  <a:lnTo>
                    <a:pt x="5239" y="8007"/>
                  </a:lnTo>
                  <a:lnTo>
                    <a:pt x="5072" y="8041"/>
                  </a:lnTo>
                  <a:lnTo>
                    <a:pt x="4938" y="8041"/>
                  </a:lnTo>
                  <a:lnTo>
                    <a:pt x="4772" y="8007"/>
                  </a:lnTo>
                  <a:lnTo>
                    <a:pt x="4605" y="7941"/>
                  </a:lnTo>
                  <a:lnTo>
                    <a:pt x="4471" y="7841"/>
                  </a:lnTo>
                  <a:lnTo>
                    <a:pt x="4371" y="7740"/>
                  </a:lnTo>
                  <a:lnTo>
                    <a:pt x="4271" y="7607"/>
                  </a:lnTo>
                  <a:lnTo>
                    <a:pt x="4171" y="7474"/>
                  </a:lnTo>
                  <a:lnTo>
                    <a:pt x="4138" y="7340"/>
                  </a:lnTo>
                  <a:lnTo>
                    <a:pt x="4104" y="7173"/>
                  </a:lnTo>
                  <a:lnTo>
                    <a:pt x="4038" y="7040"/>
                  </a:lnTo>
                  <a:lnTo>
                    <a:pt x="3938" y="6973"/>
                  </a:lnTo>
                  <a:lnTo>
                    <a:pt x="3871" y="6940"/>
                  </a:lnTo>
                  <a:lnTo>
                    <a:pt x="3804" y="6940"/>
                  </a:lnTo>
                  <a:lnTo>
                    <a:pt x="3737" y="6973"/>
                  </a:lnTo>
                  <a:lnTo>
                    <a:pt x="3704" y="7006"/>
                  </a:lnTo>
                  <a:lnTo>
                    <a:pt x="3337" y="7440"/>
                  </a:lnTo>
                  <a:lnTo>
                    <a:pt x="2937" y="7841"/>
                  </a:lnTo>
                  <a:lnTo>
                    <a:pt x="2903" y="6439"/>
                  </a:lnTo>
                  <a:lnTo>
                    <a:pt x="2870" y="5438"/>
                  </a:lnTo>
                  <a:lnTo>
                    <a:pt x="3137" y="5572"/>
                  </a:lnTo>
                  <a:lnTo>
                    <a:pt x="3404" y="5672"/>
                  </a:lnTo>
                  <a:lnTo>
                    <a:pt x="3671" y="5705"/>
                  </a:lnTo>
                  <a:lnTo>
                    <a:pt x="3938" y="5672"/>
                  </a:lnTo>
                  <a:lnTo>
                    <a:pt x="4205" y="5605"/>
                  </a:lnTo>
                  <a:lnTo>
                    <a:pt x="4471" y="5505"/>
                  </a:lnTo>
                  <a:lnTo>
                    <a:pt x="4672" y="5338"/>
                  </a:lnTo>
                  <a:lnTo>
                    <a:pt x="4872" y="5138"/>
                  </a:lnTo>
                  <a:close/>
                  <a:moveTo>
                    <a:pt x="3771" y="7674"/>
                  </a:moveTo>
                  <a:lnTo>
                    <a:pt x="3938" y="7974"/>
                  </a:lnTo>
                  <a:lnTo>
                    <a:pt x="4171" y="8208"/>
                  </a:lnTo>
                  <a:lnTo>
                    <a:pt x="4305" y="8308"/>
                  </a:lnTo>
                  <a:lnTo>
                    <a:pt x="4438" y="8408"/>
                  </a:lnTo>
                  <a:lnTo>
                    <a:pt x="4605" y="8441"/>
                  </a:lnTo>
                  <a:lnTo>
                    <a:pt x="4772" y="8508"/>
                  </a:lnTo>
                  <a:lnTo>
                    <a:pt x="5105" y="8508"/>
                  </a:lnTo>
                  <a:lnTo>
                    <a:pt x="5439" y="8441"/>
                  </a:lnTo>
                  <a:lnTo>
                    <a:pt x="5739" y="8308"/>
                  </a:lnTo>
                  <a:lnTo>
                    <a:pt x="6006" y="8141"/>
                  </a:lnTo>
                  <a:lnTo>
                    <a:pt x="6073" y="8341"/>
                  </a:lnTo>
                  <a:lnTo>
                    <a:pt x="6206" y="8541"/>
                  </a:lnTo>
                  <a:lnTo>
                    <a:pt x="6373" y="8708"/>
                  </a:lnTo>
                  <a:lnTo>
                    <a:pt x="6573" y="8841"/>
                  </a:lnTo>
                  <a:lnTo>
                    <a:pt x="6707" y="8908"/>
                  </a:lnTo>
                  <a:lnTo>
                    <a:pt x="7074" y="8908"/>
                  </a:lnTo>
                  <a:lnTo>
                    <a:pt x="7307" y="8808"/>
                  </a:lnTo>
                  <a:lnTo>
                    <a:pt x="7507" y="8641"/>
                  </a:lnTo>
                  <a:lnTo>
                    <a:pt x="7708" y="9175"/>
                  </a:lnTo>
                  <a:lnTo>
                    <a:pt x="7874" y="9742"/>
                  </a:lnTo>
                  <a:lnTo>
                    <a:pt x="7307" y="11377"/>
                  </a:lnTo>
                  <a:lnTo>
                    <a:pt x="6807" y="13012"/>
                  </a:lnTo>
                  <a:lnTo>
                    <a:pt x="6306" y="14646"/>
                  </a:lnTo>
                  <a:lnTo>
                    <a:pt x="5873" y="16315"/>
                  </a:lnTo>
                  <a:lnTo>
                    <a:pt x="5439" y="17983"/>
                  </a:lnTo>
                  <a:lnTo>
                    <a:pt x="5072" y="19651"/>
                  </a:lnTo>
                  <a:lnTo>
                    <a:pt x="4738" y="21352"/>
                  </a:lnTo>
                  <a:lnTo>
                    <a:pt x="4405" y="23020"/>
                  </a:lnTo>
                  <a:lnTo>
                    <a:pt x="4104" y="25022"/>
                  </a:lnTo>
                  <a:lnTo>
                    <a:pt x="3337" y="24956"/>
                  </a:lnTo>
                  <a:lnTo>
                    <a:pt x="2970" y="8508"/>
                  </a:lnTo>
                  <a:lnTo>
                    <a:pt x="3003" y="8474"/>
                  </a:lnTo>
                  <a:lnTo>
                    <a:pt x="3370" y="8074"/>
                  </a:lnTo>
                  <a:lnTo>
                    <a:pt x="3771" y="7674"/>
                  </a:lnTo>
                  <a:close/>
                  <a:moveTo>
                    <a:pt x="1502" y="28959"/>
                  </a:moveTo>
                  <a:lnTo>
                    <a:pt x="2036" y="29126"/>
                  </a:lnTo>
                  <a:lnTo>
                    <a:pt x="2536" y="29193"/>
                  </a:lnTo>
                  <a:lnTo>
                    <a:pt x="3637" y="29326"/>
                  </a:lnTo>
                  <a:lnTo>
                    <a:pt x="4238" y="29359"/>
                  </a:lnTo>
                  <a:lnTo>
                    <a:pt x="4872" y="29359"/>
                  </a:lnTo>
                  <a:lnTo>
                    <a:pt x="4772" y="29760"/>
                  </a:lnTo>
                  <a:lnTo>
                    <a:pt x="4605" y="30160"/>
                  </a:lnTo>
                  <a:lnTo>
                    <a:pt x="4505" y="30093"/>
                  </a:lnTo>
                  <a:lnTo>
                    <a:pt x="4405" y="30060"/>
                  </a:lnTo>
                  <a:lnTo>
                    <a:pt x="4138" y="29993"/>
                  </a:lnTo>
                  <a:lnTo>
                    <a:pt x="3370" y="29960"/>
                  </a:lnTo>
                  <a:lnTo>
                    <a:pt x="2503" y="29826"/>
                  </a:lnTo>
                  <a:lnTo>
                    <a:pt x="1636" y="29660"/>
                  </a:lnTo>
                  <a:lnTo>
                    <a:pt x="1536" y="29660"/>
                  </a:lnTo>
                  <a:lnTo>
                    <a:pt x="1502" y="29326"/>
                  </a:lnTo>
                  <a:lnTo>
                    <a:pt x="1502" y="28959"/>
                  </a:lnTo>
                  <a:close/>
                  <a:moveTo>
                    <a:pt x="2503" y="0"/>
                  </a:moveTo>
                  <a:lnTo>
                    <a:pt x="2403" y="34"/>
                  </a:lnTo>
                  <a:lnTo>
                    <a:pt x="2336" y="67"/>
                  </a:lnTo>
                  <a:lnTo>
                    <a:pt x="2303" y="134"/>
                  </a:lnTo>
                  <a:lnTo>
                    <a:pt x="2303" y="234"/>
                  </a:lnTo>
                  <a:lnTo>
                    <a:pt x="2770" y="22353"/>
                  </a:lnTo>
                  <a:lnTo>
                    <a:pt x="2837" y="24922"/>
                  </a:lnTo>
                  <a:lnTo>
                    <a:pt x="1402" y="24855"/>
                  </a:lnTo>
                  <a:lnTo>
                    <a:pt x="835" y="24789"/>
                  </a:lnTo>
                  <a:lnTo>
                    <a:pt x="635" y="24822"/>
                  </a:lnTo>
                  <a:lnTo>
                    <a:pt x="401" y="24855"/>
                  </a:lnTo>
                  <a:lnTo>
                    <a:pt x="334" y="24889"/>
                  </a:lnTo>
                  <a:lnTo>
                    <a:pt x="234" y="24956"/>
                  </a:lnTo>
                  <a:lnTo>
                    <a:pt x="168" y="25022"/>
                  </a:lnTo>
                  <a:lnTo>
                    <a:pt x="134" y="25122"/>
                  </a:lnTo>
                  <a:lnTo>
                    <a:pt x="101" y="25356"/>
                  </a:lnTo>
                  <a:lnTo>
                    <a:pt x="68" y="25589"/>
                  </a:lnTo>
                  <a:lnTo>
                    <a:pt x="68" y="26090"/>
                  </a:lnTo>
                  <a:lnTo>
                    <a:pt x="1" y="27224"/>
                  </a:lnTo>
                  <a:lnTo>
                    <a:pt x="1" y="27524"/>
                  </a:lnTo>
                  <a:lnTo>
                    <a:pt x="68" y="27758"/>
                  </a:lnTo>
                  <a:lnTo>
                    <a:pt x="168" y="27991"/>
                  </a:lnTo>
                  <a:lnTo>
                    <a:pt x="301" y="28192"/>
                  </a:lnTo>
                  <a:lnTo>
                    <a:pt x="435" y="28358"/>
                  </a:lnTo>
                  <a:lnTo>
                    <a:pt x="635" y="28525"/>
                  </a:lnTo>
                  <a:lnTo>
                    <a:pt x="835" y="28659"/>
                  </a:lnTo>
                  <a:lnTo>
                    <a:pt x="1035" y="28792"/>
                  </a:lnTo>
                  <a:lnTo>
                    <a:pt x="1002" y="29159"/>
                  </a:lnTo>
                  <a:lnTo>
                    <a:pt x="1035" y="29526"/>
                  </a:lnTo>
                  <a:lnTo>
                    <a:pt x="1102" y="29893"/>
                  </a:lnTo>
                  <a:lnTo>
                    <a:pt x="1235" y="30227"/>
                  </a:lnTo>
                  <a:lnTo>
                    <a:pt x="1435" y="30560"/>
                  </a:lnTo>
                  <a:lnTo>
                    <a:pt x="1669" y="30827"/>
                  </a:lnTo>
                  <a:lnTo>
                    <a:pt x="1936" y="31094"/>
                  </a:lnTo>
                  <a:lnTo>
                    <a:pt x="2269" y="31294"/>
                  </a:lnTo>
                  <a:lnTo>
                    <a:pt x="2636" y="31428"/>
                  </a:lnTo>
                  <a:lnTo>
                    <a:pt x="3037" y="31528"/>
                  </a:lnTo>
                  <a:lnTo>
                    <a:pt x="3404" y="31561"/>
                  </a:lnTo>
                  <a:lnTo>
                    <a:pt x="3804" y="31495"/>
                  </a:lnTo>
                  <a:lnTo>
                    <a:pt x="4038" y="31428"/>
                  </a:lnTo>
                  <a:lnTo>
                    <a:pt x="4238" y="31361"/>
                  </a:lnTo>
                  <a:lnTo>
                    <a:pt x="4405" y="31228"/>
                  </a:lnTo>
                  <a:lnTo>
                    <a:pt x="4571" y="31094"/>
                  </a:lnTo>
                  <a:lnTo>
                    <a:pt x="4705" y="30961"/>
                  </a:lnTo>
                  <a:lnTo>
                    <a:pt x="4838" y="30794"/>
                  </a:lnTo>
                  <a:lnTo>
                    <a:pt x="5039" y="30394"/>
                  </a:lnTo>
                  <a:lnTo>
                    <a:pt x="5239" y="29860"/>
                  </a:lnTo>
                  <a:lnTo>
                    <a:pt x="5372" y="29293"/>
                  </a:lnTo>
                  <a:lnTo>
                    <a:pt x="5773" y="29159"/>
                  </a:lnTo>
                  <a:lnTo>
                    <a:pt x="5939" y="29059"/>
                  </a:lnTo>
                  <a:lnTo>
                    <a:pt x="6106" y="28959"/>
                  </a:lnTo>
                  <a:lnTo>
                    <a:pt x="6306" y="28826"/>
                  </a:lnTo>
                  <a:lnTo>
                    <a:pt x="6473" y="28659"/>
                  </a:lnTo>
                  <a:lnTo>
                    <a:pt x="6640" y="28459"/>
                  </a:lnTo>
                  <a:lnTo>
                    <a:pt x="6773" y="28258"/>
                  </a:lnTo>
                  <a:lnTo>
                    <a:pt x="6907" y="28025"/>
                  </a:lnTo>
                  <a:lnTo>
                    <a:pt x="7007" y="27791"/>
                  </a:lnTo>
                  <a:lnTo>
                    <a:pt x="7174" y="27291"/>
                  </a:lnTo>
                  <a:lnTo>
                    <a:pt x="7274" y="26690"/>
                  </a:lnTo>
                  <a:lnTo>
                    <a:pt x="7341" y="26357"/>
                  </a:lnTo>
                  <a:lnTo>
                    <a:pt x="7341" y="26023"/>
                  </a:lnTo>
                  <a:lnTo>
                    <a:pt x="7274" y="25723"/>
                  </a:lnTo>
                  <a:lnTo>
                    <a:pt x="7207" y="25556"/>
                  </a:lnTo>
                  <a:lnTo>
                    <a:pt x="7140" y="25456"/>
                  </a:lnTo>
                  <a:lnTo>
                    <a:pt x="7040" y="25356"/>
                  </a:lnTo>
                  <a:lnTo>
                    <a:pt x="6907" y="25256"/>
                  </a:lnTo>
                  <a:lnTo>
                    <a:pt x="6773" y="25189"/>
                  </a:lnTo>
                  <a:lnTo>
                    <a:pt x="6573" y="25156"/>
                  </a:lnTo>
                  <a:lnTo>
                    <a:pt x="6173" y="25122"/>
                  </a:lnTo>
                  <a:lnTo>
                    <a:pt x="5739" y="25089"/>
                  </a:lnTo>
                  <a:lnTo>
                    <a:pt x="4872" y="25056"/>
                  </a:lnTo>
                  <a:lnTo>
                    <a:pt x="4571" y="25022"/>
                  </a:lnTo>
                  <a:lnTo>
                    <a:pt x="4938" y="22887"/>
                  </a:lnTo>
                  <a:lnTo>
                    <a:pt x="5339" y="20752"/>
                  </a:lnTo>
                  <a:lnTo>
                    <a:pt x="5806" y="18617"/>
                  </a:lnTo>
                  <a:lnTo>
                    <a:pt x="6306" y="16481"/>
                  </a:lnTo>
                  <a:lnTo>
                    <a:pt x="6907" y="14380"/>
                  </a:lnTo>
                  <a:lnTo>
                    <a:pt x="7507" y="12311"/>
                  </a:lnTo>
                  <a:lnTo>
                    <a:pt x="8208" y="10243"/>
                  </a:lnTo>
                  <a:lnTo>
                    <a:pt x="8942" y="8174"/>
                  </a:lnTo>
                  <a:lnTo>
                    <a:pt x="9509" y="6740"/>
                  </a:lnTo>
                  <a:lnTo>
                    <a:pt x="10076" y="5338"/>
                  </a:lnTo>
                  <a:lnTo>
                    <a:pt x="10677" y="3904"/>
                  </a:lnTo>
                  <a:lnTo>
                    <a:pt x="11311" y="2503"/>
                  </a:lnTo>
                  <a:lnTo>
                    <a:pt x="11344" y="2402"/>
                  </a:lnTo>
                  <a:lnTo>
                    <a:pt x="11344" y="2336"/>
                  </a:lnTo>
                  <a:lnTo>
                    <a:pt x="11277" y="2236"/>
                  </a:lnTo>
                  <a:lnTo>
                    <a:pt x="11211" y="2202"/>
                  </a:lnTo>
                  <a:lnTo>
                    <a:pt x="11144" y="2169"/>
                  </a:lnTo>
                  <a:lnTo>
                    <a:pt x="11077" y="2169"/>
                  </a:lnTo>
                  <a:lnTo>
                    <a:pt x="10977" y="2202"/>
                  </a:lnTo>
                  <a:lnTo>
                    <a:pt x="10910" y="2269"/>
                  </a:lnTo>
                  <a:lnTo>
                    <a:pt x="10744" y="2436"/>
                  </a:lnTo>
                  <a:lnTo>
                    <a:pt x="10577" y="2569"/>
                  </a:lnTo>
                  <a:lnTo>
                    <a:pt x="10410" y="2669"/>
                  </a:lnTo>
                  <a:lnTo>
                    <a:pt x="10210" y="2736"/>
                  </a:lnTo>
                  <a:lnTo>
                    <a:pt x="10010" y="2803"/>
                  </a:lnTo>
                  <a:lnTo>
                    <a:pt x="9576" y="2803"/>
                  </a:lnTo>
                  <a:lnTo>
                    <a:pt x="9376" y="2736"/>
                  </a:lnTo>
                  <a:lnTo>
                    <a:pt x="9142" y="2603"/>
                  </a:lnTo>
                  <a:lnTo>
                    <a:pt x="8942" y="2469"/>
                  </a:lnTo>
                  <a:lnTo>
                    <a:pt x="8775" y="2269"/>
                  </a:lnTo>
                  <a:lnTo>
                    <a:pt x="8642" y="2035"/>
                  </a:lnTo>
                  <a:lnTo>
                    <a:pt x="8775" y="1869"/>
                  </a:lnTo>
                  <a:lnTo>
                    <a:pt x="8809" y="1769"/>
                  </a:lnTo>
                  <a:lnTo>
                    <a:pt x="8775" y="1702"/>
                  </a:lnTo>
                  <a:lnTo>
                    <a:pt x="8742" y="1635"/>
                  </a:lnTo>
                  <a:lnTo>
                    <a:pt x="8675" y="1568"/>
                  </a:lnTo>
                  <a:lnTo>
                    <a:pt x="8575" y="1535"/>
                  </a:lnTo>
                  <a:lnTo>
                    <a:pt x="8508" y="1535"/>
                  </a:lnTo>
                  <a:lnTo>
                    <a:pt x="8408" y="1568"/>
                  </a:lnTo>
                  <a:lnTo>
                    <a:pt x="8341" y="1635"/>
                  </a:lnTo>
                  <a:lnTo>
                    <a:pt x="8208" y="1835"/>
                  </a:lnTo>
                  <a:lnTo>
                    <a:pt x="8041" y="2035"/>
                  </a:lnTo>
                  <a:lnTo>
                    <a:pt x="7874" y="2202"/>
                  </a:lnTo>
                  <a:lnTo>
                    <a:pt x="7674" y="2369"/>
                  </a:lnTo>
                  <a:lnTo>
                    <a:pt x="7474" y="2469"/>
                  </a:lnTo>
                  <a:lnTo>
                    <a:pt x="7240" y="2536"/>
                  </a:lnTo>
                  <a:lnTo>
                    <a:pt x="7007" y="2569"/>
                  </a:lnTo>
                  <a:lnTo>
                    <a:pt x="6740" y="2536"/>
                  </a:lnTo>
                  <a:lnTo>
                    <a:pt x="6507" y="2469"/>
                  </a:lnTo>
                  <a:lnTo>
                    <a:pt x="6273" y="2336"/>
                  </a:lnTo>
                  <a:lnTo>
                    <a:pt x="6073" y="2202"/>
                  </a:lnTo>
                  <a:lnTo>
                    <a:pt x="5873" y="2069"/>
                  </a:lnTo>
                  <a:lnTo>
                    <a:pt x="5706" y="1902"/>
                  </a:lnTo>
                  <a:lnTo>
                    <a:pt x="5539" y="1702"/>
                  </a:lnTo>
                  <a:lnTo>
                    <a:pt x="5406" y="1468"/>
                  </a:lnTo>
                  <a:lnTo>
                    <a:pt x="5272" y="1268"/>
                  </a:lnTo>
                  <a:lnTo>
                    <a:pt x="5205" y="1168"/>
                  </a:lnTo>
                  <a:lnTo>
                    <a:pt x="5139" y="1135"/>
                  </a:lnTo>
                  <a:lnTo>
                    <a:pt x="5039" y="1135"/>
                  </a:lnTo>
                  <a:lnTo>
                    <a:pt x="4972" y="1168"/>
                  </a:lnTo>
                  <a:lnTo>
                    <a:pt x="4905" y="1235"/>
                  </a:lnTo>
                  <a:lnTo>
                    <a:pt x="4838" y="1301"/>
                  </a:lnTo>
                  <a:lnTo>
                    <a:pt x="4838" y="1402"/>
                  </a:lnTo>
                  <a:lnTo>
                    <a:pt x="4872" y="1502"/>
                  </a:lnTo>
                  <a:lnTo>
                    <a:pt x="4905" y="1568"/>
                  </a:lnTo>
                  <a:lnTo>
                    <a:pt x="4705" y="1735"/>
                  </a:lnTo>
                  <a:lnTo>
                    <a:pt x="4471" y="1835"/>
                  </a:lnTo>
                  <a:lnTo>
                    <a:pt x="4238" y="1902"/>
                  </a:lnTo>
                  <a:lnTo>
                    <a:pt x="4038" y="1902"/>
                  </a:lnTo>
                  <a:lnTo>
                    <a:pt x="3771" y="1769"/>
                  </a:lnTo>
                  <a:lnTo>
                    <a:pt x="3537" y="1635"/>
                  </a:lnTo>
                  <a:lnTo>
                    <a:pt x="3337" y="1435"/>
                  </a:lnTo>
                  <a:lnTo>
                    <a:pt x="3170" y="1201"/>
                  </a:lnTo>
                  <a:lnTo>
                    <a:pt x="3037" y="935"/>
                  </a:lnTo>
                  <a:lnTo>
                    <a:pt x="2937" y="701"/>
                  </a:lnTo>
                  <a:lnTo>
                    <a:pt x="2770" y="167"/>
                  </a:lnTo>
                  <a:lnTo>
                    <a:pt x="2737" y="67"/>
                  </a:lnTo>
                  <a:lnTo>
                    <a:pt x="2670" y="34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352500" y="3254900"/>
              <a:ext cx="28375" cy="25875"/>
            </a:xfrm>
            <a:custGeom>
              <a:avLst/>
              <a:gdLst/>
              <a:ahLst/>
              <a:cxnLst/>
              <a:rect l="l" t="t" r="r" b="b"/>
              <a:pathLst>
                <a:path w="1135" h="1035" extrusionOk="0">
                  <a:moveTo>
                    <a:pt x="835" y="1"/>
                  </a:moveTo>
                  <a:lnTo>
                    <a:pt x="735" y="67"/>
                  </a:lnTo>
                  <a:lnTo>
                    <a:pt x="67" y="635"/>
                  </a:lnTo>
                  <a:lnTo>
                    <a:pt x="34" y="701"/>
                  </a:lnTo>
                  <a:lnTo>
                    <a:pt x="1" y="801"/>
                  </a:lnTo>
                  <a:lnTo>
                    <a:pt x="34" y="902"/>
                  </a:lnTo>
                  <a:lnTo>
                    <a:pt x="67" y="968"/>
                  </a:lnTo>
                  <a:lnTo>
                    <a:pt x="167" y="1035"/>
                  </a:lnTo>
                  <a:lnTo>
                    <a:pt x="334" y="1035"/>
                  </a:lnTo>
                  <a:lnTo>
                    <a:pt x="401" y="968"/>
                  </a:lnTo>
                  <a:lnTo>
                    <a:pt x="1068" y="401"/>
                  </a:lnTo>
                  <a:lnTo>
                    <a:pt x="1135" y="334"/>
                  </a:lnTo>
                  <a:lnTo>
                    <a:pt x="1135" y="234"/>
                  </a:lnTo>
                  <a:lnTo>
                    <a:pt x="1135" y="134"/>
                  </a:lnTo>
                  <a:lnTo>
                    <a:pt x="1068" y="67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327475" y="3354150"/>
              <a:ext cx="39225" cy="15875"/>
            </a:xfrm>
            <a:custGeom>
              <a:avLst/>
              <a:gdLst/>
              <a:ahLst/>
              <a:cxnLst/>
              <a:rect l="l" t="t" r="r" b="b"/>
              <a:pathLst>
                <a:path w="1569" h="635" extrusionOk="0">
                  <a:moveTo>
                    <a:pt x="234" y="1"/>
                  </a:moveTo>
                  <a:lnTo>
                    <a:pt x="134" y="34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1" y="268"/>
                  </a:lnTo>
                  <a:lnTo>
                    <a:pt x="34" y="368"/>
                  </a:lnTo>
                  <a:lnTo>
                    <a:pt x="101" y="435"/>
                  </a:lnTo>
                  <a:lnTo>
                    <a:pt x="201" y="468"/>
                  </a:lnTo>
                  <a:lnTo>
                    <a:pt x="1269" y="635"/>
                  </a:lnTo>
                  <a:lnTo>
                    <a:pt x="1369" y="635"/>
                  </a:lnTo>
                  <a:lnTo>
                    <a:pt x="1435" y="601"/>
                  </a:lnTo>
                  <a:lnTo>
                    <a:pt x="1502" y="568"/>
                  </a:lnTo>
                  <a:lnTo>
                    <a:pt x="1569" y="468"/>
                  </a:lnTo>
                  <a:lnTo>
                    <a:pt x="1569" y="368"/>
                  </a:lnTo>
                  <a:lnTo>
                    <a:pt x="1535" y="301"/>
                  </a:lnTo>
                  <a:lnTo>
                    <a:pt x="1469" y="201"/>
                  </a:lnTo>
                  <a:lnTo>
                    <a:pt x="1402" y="16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300800" y="3433400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200" y="0"/>
                  </a:moveTo>
                  <a:lnTo>
                    <a:pt x="100" y="34"/>
                  </a:lnTo>
                  <a:lnTo>
                    <a:pt x="34" y="100"/>
                  </a:lnTo>
                  <a:lnTo>
                    <a:pt x="0" y="167"/>
                  </a:lnTo>
                  <a:lnTo>
                    <a:pt x="0" y="267"/>
                  </a:lnTo>
                  <a:lnTo>
                    <a:pt x="34" y="367"/>
                  </a:lnTo>
                  <a:lnTo>
                    <a:pt x="100" y="434"/>
                  </a:lnTo>
                  <a:lnTo>
                    <a:pt x="167" y="467"/>
                  </a:lnTo>
                  <a:lnTo>
                    <a:pt x="1902" y="868"/>
                  </a:lnTo>
                  <a:lnTo>
                    <a:pt x="2102" y="868"/>
                  </a:lnTo>
                  <a:lnTo>
                    <a:pt x="2169" y="801"/>
                  </a:lnTo>
                  <a:lnTo>
                    <a:pt x="2202" y="701"/>
                  </a:lnTo>
                  <a:lnTo>
                    <a:pt x="2202" y="601"/>
                  </a:lnTo>
                  <a:lnTo>
                    <a:pt x="2202" y="534"/>
                  </a:lnTo>
                  <a:lnTo>
                    <a:pt x="2135" y="467"/>
                  </a:lnTo>
                  <a:lnTo>
                    <a:pt x="2035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3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6495163" y="1927911"/>
            <a:ext cx="1885112" cy="1622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2"/>
          </p:nvPr>
        </p:nvSpPr>
        <p:spPr>
          <a:xfrm>
            <a:off x="357608" y="846324"/>
            <a:ext cx="20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fld>
            <a:endParaRPr sz="10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4294967295"/>
          </p:nvPr>
        </p:nvSpPr>
        <p:spPr>
          <a:xfrm>
            <a:off x="1105099" y="1662489"/>
            <a:ext cx="5044668" cy="4320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dirty="0"/>
              <a:t>Aumentar el Margen operativo un 10% el siguiente año </a:t>
            </a:r>
            <a:endParaRPr sz="2000" dirty="0"/>
          </a:p>
        </p:txBody>
      </p:sp>
      <p:sp>
        <p:nvSpPr>
          <p:cNvPr id="368" name="Google Shape;368;p34"/>
          <p:cNvSpPr/>
          <p:nvPr/>
        </p:nvSpPr>
        <p:spPr>
          <a:xfrm>
            <a:off x="664799" y="1772683"/>
            <a:ext cx="241200" cy="2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664805" y="3087421"/>
            <a:ext cx="2412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294967295"/>
          </p:nvPr>
        </p:nvSpPr>
        <p:spPr>
          <a:xfrm>
            <a:off x="1105099" y="2977226"/>
            <a:ext cx="4286076" cy="4320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dirty="0"/>
              <a:t>Explorar como llegar al margen del 2017 </a:t>
            </a:r>
            <a:endParaRPr sz="2000" dirty="0"/>
          </a:p>
        </p:txBody>
      </p:sp>
      <p:grpSp>
        <p:nvGrpSpPr>
          <p:cNvPr id="373" name="Google Shape;373;p34"/>
          <p:cNvGrpSpPr/>
          <p:nvPr/>
        </p:nvGrpSpPr>
        <p:grpSpPr>
          <a:xfrm>
            <a:off x="5904102" y="1614400"/>
            <a:ext cx="3067234" cy="2410652"/>
            <a:chOff x="3953675" y="1065875"/>
            <a:chExt cx="4052900" cy="3185325"/>
          </a:xfrm>
        </p:grpSpPr>
        <p:grpSp>
          <p:nvGrpSpPr>
            <p:cNvPr id="374" name="Google Shape;374;p34"/>
            <p:cNvGrpSpPr/>
            <p:nvPr/>
          </p:nvGrpSpPr>
          <p:grpSpPr>
            <a:xfrm>
              <a:off x="4660125" y="1065875"/>
              <a:ext cx="1375800" cy="1375800"/>
              <a:chOff x="4660125" y="1065875"/>
              <a:chExt cx="1375800" cy="1375800"/>
            </a:xfrm>
          </p:grpSpPr>
          <p:sp>
            <p:nvSpPr>
              <p:cNvPr id="375" name="Google Shape;375;p34"/>
              <p:cNvSpPr/>
              <p:nvPr/>
            </p:nvSpPr>
            <p:spPr>
              <a:xfrm>
                <a:off x="4660125" y="1065875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4846050" y="1251800"/>
                <a:ext cx="1004100" cy="100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5142759" y="1508855"/>
                <a:ext cx="410689" cy="411797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4"/>
            <p:cNvGrpSpPr/>
            <p:nvPr/>
          </p:nvGrpSpPr>
          <p:grpSpPr>
            <a:xfrm>
              <a:off x="3953675" y="2875400"/>
              <a:ext cx="1375800" cy="1375800"/>
              <a:chOff x="3953675" y="2875400"/>
              <a:chExt cx="1375800" cy="13758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4139600" y="3061325"/>
                <a:ext cx="1004100" cy="1004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4436233" y="3358177"/>
                <a:ext cx="410687" cy="410406"/>
                <a:chOff x="1413250" y="2680675"/>
                <a:chExt cx="297750" cy="297525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34"/>
              <p:cNvSpPr/>
              <p:nvPr/>
            </p:nvSpPr>
            <p:spPr>
              <a:xfrm>
                <a:off x="3953675" y="2875400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34"/>
            <p:cNvGrpSpPr/>
            <p:nvPr/>
          </p:nvGrpSpPr>
          <p:grpSpPr>
            <a:xfrm>
              <a:off x="6630775" y="2176575"/>
              <a:ext cx="1375800" cy="1375800"/>
              <a:chOff x="6630775" y="2176575"/>
              <a:chExt cx="1375800" cy="1375800"/>
            </a:xfrm>
          </p:grpSpPr>
          <p:sp>
            <p:nvSpPr>
              <p:cNvPr id="387" name="Google Shape;387;p34"/>
              <p:cNvSpPr/>
              <p:nvPr/>
            </p:nvSpPr>
            <p:spPr>
              <a:xfrm>
                <a:off x="6630775" y="2176575"/>
                <a:ext cx="1375800" cy="1375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6816700" y="2362500"/>
                <a:ext cx="1004100" cy="100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9" name="Google Shape;389;p34"/>
              <p:cNvGrpSpPr/>
              <p:nvPr/>
            </p:nvGrpSpPr>
            <p:grpSpPr>
              <a:xfrm>
                <a:off x="7143544" y="2732028"/>
                <a:ext cx="350401" cy="264888"/>
                <a:chOff x="3962775" y="1990700"/>
                <a:chExt cx="296975" cy="224500"/>
              </a:xfrm>
            </p:grpSpPr>
            <p:sp>
              <p:nvSpPr>
                <p:cNvPr id="390" name="Google Shape;390;p34"/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94" name="Google Shape;394;p34"/>
            <p:cNvCxnSpPr>
              <a:endCxn id="387" idx="3"/>
            </p:cNvCxnSpPr>
            <p:nvPr/>
          </p:nvCxnSpPr>
          <p:spPr>
            <a:xfrm rot="10800000" flipH="1">
              <a:off x="5329256" y="3350894"/>
              <a:ext cx="1503000" cy="2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4"/>
            <p:cNvCxnSpPr>
              <a:stCxn id="375" idx="6"/>
              <a:endCxn id="387" idx="1"/>
            </p:cNvCxnSpPr>
            <p:nvPr/>
          </p:nvCxnSpPr>
          <p:spPr>
            <a:xfrm>
              <a:off x="6035925" y="1753775"/>
              <a:ext cx="796200" cy="624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4"/>
            <p:cNvCxnSpPr>
              <a:stCxn id="375" idx="3"/>
              <a:endCxn id="385" idx="0"/>
            </p:cNvCxnSpPr>
            <p:nvPr/>
          </p:nvCxnSpPr>
          <p:spPr>
            <a:xfrm flipH="1">
              <a:off x="4641706" y="2240194"/>
              <a:ext cx="219900" cy="63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7" name="Google Shape;397;p34"/>
          <p:cNvGrpSpPr/>
          <p:nvPr/>
        </p:nvGrpSpPr>
        <p:grpSpPr>
          <a:xfrm>
            <a:off x="6678590" y="1267094"/>
            <a:ext cx="182454" cy="110194"/>
            <a:chOff x="3149000" y="3144800"/>
            <a:chExt cx="132625" cy="80100"/>
          </a:xfrm>
        </p:grpSpPr>
        <p:sp>
          <p:nvSpPr>
            <p:cNvPr id="398" name="Google Shape;398;p34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4"/>
          <p:cNvGrpSpPr/>
          <p:nvPr/>
        </p:nvGrpSpPr>
        <p:grpSpPr>
          <a:xfrm rot="7426544">
            <a:off x="8880109" y="3555808"/>
            <a:ext cx="182454" cy="110196"/>
            <a:chOff x="3149000" y="3144800"/>
            <a:chExt cx="132625" cy="80100"/>
          </a:xfrm>
        </p:grpSpPr>
        <p:sp>
          <p:nvSpPr>
            <p:cNvPr id="402" name="Google Shape;402;p34"/>
            <p:cNvSpPr/>
            <p:nvPr/>
          </p:nvSpPr>
          <p:spPr>
            <a:xfrm>
              <a:off x="3149000" y="3144800"/>
              <a:ext cx="13350" cy="70100"/>
            </a:xfrm>
            <a:custGeom>
              <a:avLst/>
              <a:gdLst/>
              <a:ahLst/>
              <a:cxnLst/>
              <a:rect l="l" t="t" r="r" b="b"/>
              <a:pathLst>
                <a:path w="534" h="2804" extrusionOk="0">
                  <a:moveTo>
                    <a:pt x="167" y="1"/>
                  </a:moveTo>
                  <a:lnTo>
                    <a:pt x="67" y="68"/>
                  </a:lnTo>
                  <a:lnTo>
                    <a:pt x="34" y="134"/>
                  </a:lnTo>
                  <a:lnTo>
                    <a:pt x="0" y="234"/>
                  </a:lnTo>
                  <a:lnTo>
                    <a:pt x="67" y="802"/>
                  </a:lnTo>
                  <a:lnTo>
                    <a:pt x="67" y="1402"/>
                  </a:lnTo>
                  <a:lnTo>
                    <a:pt x="34" y="1969"/>
                  </a:lnTo>
                  <a:lnTo>
                    <a:pt x="0" y="2570"/>
                  </a:lnTo>
                  <a:lnTo>
                    <a:pt x="0" y="2637"/>
                  </a:lnTo>
                  <a:lnTo>
                    <a:pt x="67" y="2737"/>
                  </a:lnTo>
                  <a:lnTo>
                    <a:pt x="134" y="2770"/>
                  </a:lnTo>
                  <a:lnTo>
                    <a:pt x="234" y="2803"/>
                  </a:lnTo>
                  <a:lnTo>
                    <a:pt x="334" y="2770"/>
                  </a:lnTo>
                  <a:lnTo>
                    <a:pt x="401" y="2737"/>
                  </a:lnTo>
                  <a:lnTo>
                    <a:pt x="467" y="2637"/>
                  </a:lnTo>
                  <a:lnTo>
                    <a:pt x="467" y="2570"/>
                  </a:lnTo>
                  <a:lnTo>
                    <a:pt x="534" y="1969"/>
                  </a:lnTo>
                  <a:lnTo>
                    <a:pt x="534" y="1402"/>
                  </a:lnTo>
                  <a:lnTo>
                    <a:pt x="534" y="802"/>
                  </a:lnTo>
                  <a:lnTo>
                    <a:pt x="501" y="234"/>
                  </a:lnTo>
                  <a:lnTo>
                    <a:pt x="467" y="134"/>
                  </a:lnTo>
                  <a:lnTo>
                    <a:pt x="401" y="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194875" y="3159000"/>
              <a:ext cx="15875" cy="57575"/>
            </a:xfrm>
            <a:custGeom>
              <a:avLst/>
              <a:gdLst/>
              <a:ahLst/>
              <a:cxnLst/>
              <a:rect l="l" t="t" r="r" b="b"/>
              <a:pathLst>
                <a:path w="635" h="2303" extrusionOk="0">
                  <a:moveTo>
                    <a:pt x="367" y="0"/>
                  </a:moveTo>
                  <a:lnTo>
                    <a:pt x="300" y="33"/>
                  </a:lnTo>
                  <a:lnTo>
                    <a:pt x="234" y="100"/>
                  </a:lnTo>
                  <a:lnTo>
                    <a:pt x="167" y="200"/>
                  </a:lnTo>
                  <a:lnTo>
                    <a:pt x="67" y="1134"/>
                  </a:lnTo>
                  <a:lnTo>
                    <a:pt x="0" y="2069"/>
                  </a:lnTo>
                  <a:lnTo>
                    <a:pt x="0" y="2169"/>
                  </a:lnTo>
                  <a:lnTo>
                    <a:pt x="67" y="2235"/>
                  </a:lnTo>
                  <a:lnTo>
                    <a:pt x="134" y="2302"/>
                  </a:lnTo>
                  <a:lnTo>
                    <a:pt x="334" y="2302"/>
                  </a:lnTo>
                  <a:lnTo>
                    <a:pt x="400" y="2235"/>
                  </a:lnTo>
                  <a:lnTo>
                    <a:pt x="467" y="2169"/>
                  </a:lnTo>
                  <a:lnTo>
                    <a:pt x="467" y="2069"/>
                  </a:lnTo>
                  <a:lnTo>
                    <a:pt x="534" y="1201"/>
                  </a:lnTo>
                  <a:lnTo>
                    <a:pt x="634" y="300"/>
                  </a:lnTo>
                  <a:lnTo>
                    <a:pt x="634" y="200"/>
                  </a:lnTo>
                  <a:lnTo>
                    <a:pt x="634" y="133"/>
                  </a:lnTo>
                  <a:lnTo>
                    <a:pt x="567" y="6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252425" y="3179850"/>
              <a:ext cx="29200" cy="45050"/>
            </a:xfrm>
            <a:custGeom>
              <a:avLst/>
              <a:gdLst/>
              <a:ahLst/>
              <a:cxnLst/>
              <a:rect l="l" t="t" r="r" b="b"/>
              <a:pathLst>
                <a:path w="1168" h="1802" extrusionOk="0">
                  <a:moveTo>
                    <a:pt x="868" y="0"/>
                  </a:moveTo>
                  <a:lnTo>
                    <a:pt x="767" y="67"/>
                  </a:lnTo>
                  <a:lnTo>
                    <a:pt x="734" y="134"/>
                  </a:lnTo>
                  <a:lnTo>
                    <a:pt x="34" y="1435"/>
                  </a:lnTo>
                  <a:lnTo>
                    <a:pt x="0" y="1535"/>
                  </a:lnTo>
                  <a:lnTo>
                    <a:pt x="0" y="1635"/>
                  </a:lnTo>
                  <a:lnTo>
                    <a:pt x="67" y="1702"/>
                  </a:lnTo>
                  <a:lnTo>
                    <a:pt x="134" y="1768"/>
                  </a:lnTo>
                  <a:lnTo>
                    <a:pt x="200" y="1802"/>
                  </a:lnTo>
                  <a:lnTo>
                    <a:pt x="300" y="1802"/>
                  </a:lnTo>
                  <a:lnTo>
                    <a:pt x="401" y="1768"/>
                  </a:lnTo>
                  <a:lnTo>
                    <a:pt x="467" y="1668"/>
                  </a:lnTo>
                  <a:lnTo>
                    <a:pt x="1134" y="367"/>
                  </a:lnTo>
                  <a:lnTo>
                    <a:pt x="1168" y="267"/>
                  </a:lnTo>
                  <a:lnTo>
                    <a:pt x="1168" y="167"/>
                  </a:lnTo>
                  <a:lnTo>
                    <a:pt x="1134" y="100"/>
                  </a:lnTo>
                  <a:lnTo>
                    <a:pt x="1034" y="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4"/>
          <p:cNvGrpSpPr/>
          <p:nvPr/>
        </p:nvGrpSpPr>
        <p:grpSpPr>
          <a:xfrm>
            <a:off x="5699403" y="3325135"/>
            <a:ext cx="144622" cy="270844"/>
            <a:chOff x="2952150" y="3194850"/>
            <a:chExt cx="105125" cy="196875"/>
          </a:xfrm>
        </p:grpSpPr>
        <p:sp>
          <p:nvSpPr>
            <p:cNvPr id="406" name="Google Shape;406;p34"/>
            <p:cNvSpPr/>
            <p:nvPr/>
          </p:nvSpPr>
          <p:spPr>
            <a:xfrm>
              <a:off x="2952150" y="3371675"/>
              <a:ext cx="71750" cy="20050"/>
            </a:xfrm>
            <a:custGeom>
              <a:avLst/>
              <a:gdLst/>
              <a:ahLst/>
              <a:cxnLst/>
              <a:rect l="l" t="t" r="r" b="b"/>
              <a:pathLst>
                <a:path w="2870" h="802" extrusionOk="0">
                  <a:moveTo>
                    <a:pt x="201" y="0"/>
                  </a:moveTo>
                  <a:lnTo>
                    <a:pt x="134" y="34"/>
                  </a:lnTo>
                  <a:lnTo>
                    <a:pt x="67" y="101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67" y="468"/>
                  </a:lnTo>
                  <a:lnTo>
                    <a:pt x="2570" y="801"/>
                  </a:lnTo>
                  <a:lnTo>
                    <a:pt x="2670" y="801"/>
                  </a:lnTo>
                  <a:lnTo>
                    <a:pt x="2770" y="768"/>
                  </a:lnTo>
                  <a:lnTo>
                    <a:pt x="2836" y="734"/>
                  </a:lnTo>
                  <a:lnTo>
                    <a:pt x="2870" y="634"/>
                  </a:lnTo>
                  <a:lnTo>
                    <a:pt x="2870" y="534"/>
                  </a:lnTo>
                  <a:lnTo>
                    <a:pt x="2836" y="468"/>
                  </a:lnTo>
                  <a:lnTo>
                    <a:pt x="2803" y="367"/>
                  </a:lnTo>
                  <a:lnTo>
                    <a:pt x="2703" y="3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2958825" y="3281600"/>
              <a:ext cx="67575" cy="26700"/>
            </a:xfrm>
            <a:custGeom>
              <a:avLst/>
              <a:gdLst/>
              <a:ahLst/>
              <a:cxnLst/>
              <a:rect l="l" t="t" r="r" b="b"/>
              <a:pathLst>
                <a:path w="2703" h="1068" extrusionOk="0">
                  <a:moveTo>
                    <a:pt x="167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1"/>
                  </a:lnTo>
                  <a:lnTo>
                    <a:pt x="1" y="267"/>
                  </a:lnTo>
                  <a:lnTo>
                    <a:pt x="1" y="367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2403" y="1068"/>
                  </a:lnTo>
                  <a:lnTo>
                    <a:pt x="2503" y="1068"/>
                  </a:lnTo>
                  <a:lnTo>
                    <a:pt x="2603" y="1035"/>
                  </a:lnTo>
                  <a:lnTo>
                    <a:pt x="2636" y="968"/>
                  </a:lnTo>
                  <a:lnTo>
                    <a:pt x="2703" y="868"/>
                  </a:lnTo>
                  <a:lnTo>
                    <a:pt x="2703" y="801"/>
                  </a:lnTo>
                  <a:lnTo>
                    <a:pt x="2670" y="701"/>
                  </a:lnTo>
                  <a:lnTo>
                    <a:pt x="2603" y="634"/>
                  </a:lnTo>
                  <a:lnTo>
                    <a:pt x="2536" y="601"/>
                  </a:lnTo>
                  <a:lnTo>
                    <a:pt x="2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2989675" y="3228225"/>
              <a:ext cx="45075" cy="30875"/>
            </a:xfrm>
            <a:custGeom>
              <a:avLst/>
              <a:gdLst/>
              <a:ahLst/>
              <a:cxnLst/>
              <a:rect l="l" t="t" r="r" b="b"/>
              <a:pathLst>
                <a:path w="1803" h="1235" extrusionOk="0">
                  <a:moveTo>
                    <a:pt x="168" y="0"/>
                  </a:moveTo>
                  <a:lnTo>
                    <a:pt x="101" y="33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01" y="434"/>
                  </a:lnTo>
                  <a:lnTo>
                    <a:pt x="1436" y="1201"/>
                  </a:lnTo>
                  <a:lnTo>
                    <a:pt x="1502" y="1235"/>
                  </a:lnTo>
                  <a:lnTo>
                    <a:pt x="1602" y="1201"/>
                  </a:lnTo>
                  <a:lnTo>
                    <a:pt x="1702" y="1168"/>
                  </a:lnTo>
                  <a:lnTo>
                    <a:pt x="1769" y="1101"/>
                  </a:lnTo>
                  <a:lnTo>
                    <a:pt x="1803" y="1001"/>
                  </a:lnTo>
                  <a:lnTo>
                    <a:pt x="1769" y="934"/>
                  </a:lnTo>
                  <a:lnTo>
                    <a:pt x="1736" y="834"/>
                  </a:lnTo>
                  <a:lnTo>
                    <a:pt x="1669" y="7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024725" y="3194850"/>
              <a:ext cx="32550" cy="38400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134" y="1"/>
                  </a:move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34"/>
                  </a:lnTo>
                  <a:lnTo>
                    <a:pt x="67" y="401"/>
                  </a:lnTo>
                  <a:lnTo>
                    <a:pt x="901" y="1469"/>
                  </a:lnTo>
                  <a:lnTo>
                    <a:pt x="968" y="1535"/>
                  </a:lnTo>
                  <a:lnTo>
                    <a:pt x="1168" y="1535"/>
                  </a:lnTo>
                  <a:lnTo>
                    <a:pt x="1235" y="1469"/>
                  </a:lnTo>
                  <a:lnTo>
                    <a:pt x="1301" y="1402"/>
                  </a:lnTo>
                  <a:lnTo>
                    <a:pt x="1301" y="1302"/>
                  </a:lnTo>
                  <a:lnTo>
                    <a:pt x="1301" y="1235"/>
                  </a:lnTo>
                  <a:lnTo>
                    <a:pt x="1235" y="1135"/>
                  </a:lnTo>
                  <a:lnTo>
                    <a:pt x="401" y="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4"/>
          <p:cNvSpPr/>
          <p:nvPr/>
        </p:nvSpPr>
        <p:spPr>
          <a:xfrm>
            <a:off x="6483344" y="1467448"/>
            <a:ext cx="377700" cy="238838"/>
          </a:xfrm>
          <a:custGeom>
            <a:avLst/>
            <a:gdLst/>
            <a:ahLst/>
            <a:cxnLst/>
            <a:rect l="l" t="t" r="r" b="b"/>
            <a:pathLst>
              <a:path w="9476" h="7541" extrusionOk="0">
                <a:moveTo>
                  <a:pt x="9275" y="0"/>
                </a:moveTo>
                <a:lnTo>
                  <a:pt x="8641" y="34"/>
                </a:lnTo>
                <a:lnTo>
                  <a:pt x="8007" y="100"/>
                </a:lnTo>
                <a:lnTo>
                  <a:pt x="7407" y="200"/>
                </a:lnTo>
                <a:lnTo>
                  <a:pt x="6806" y="334"/>
                </a:lnTo>
                <a:lnTo>
                  <a:pt x="6206" y="534"/>
                </a:lnTo>
                <a:lnTo>
                  <a:pt x="5639" y="768"/>
                </a:lnTo>
                <a:lnTo>
                  <a:pt x="5071" y="1001"/>
                </a:lnTo>
                <a:lnTo>
                  <a:pt x="4538" y="1301"/>
                </a:lnTo>
                <a:lnTo>
                  <a:pt x="4004" y="1635"/>
                </a:lnTo>
                <a:lnTo>
                  <a:pt x="3503" y="1969"/>
                </a:lnTo>
                <a:lnTo>
                  <a:pt x="3036" y="2369"/>
                </a:lnTo>
                <a:lnTo>
                  <a:pt x="2569" y="2803"/>
                </a:lnTo>
                <a:lnTo>
                  <a:pt x="2136" y="3236"/>
                </a:lnTo>
                <a:lnTo>
                  <a:pt x="1735" y="3704"/>
                </a:lnTo>
                <a:lnTo>
                  <a:pt x="1368" y="4204"/>
                </a:lnTo>
                <a:lnTo>
                  <a:pt x="1035" y="4738"/>
                </a:lnTo>
                <a:lnTo>
                  <a:pt x="701" y="5338"/>
                </a:lnTo>
                <a:lnTo>
                  <a:pt x="434" y="5972"/>
                </a:lnTo>
                <a:lnTo>
                  <a:pt x="200" y="6606"/>
                </a:lnTo>
                <a:lnTo>
                  <a:pt x="0" y="7240"/>
                </a:lnTo>
                <a:lnTo>
                  <a:pt x="0" y="7340"/>
                </a:lnTo>
                <a:lnTo>
                  <a:pt x="34" y="7440"/>
                </a:lnTo>
                <a:lnTo>
                  <a:pt x="100" y="7507"/>
                </a:lnTo>
                <a:lnTo>
                  <a:pt x="167" y="7540"/>
                </a:lnTo>
                <a:lnTo>
                  <a:pt x="334" y="7540"/>
                </a:lnTo>
                <a:lnTo>
                  <a:pt x="401" y="7474"/>
                </a:lnTo>
                <a:lnTo>
                  <a:pt x="467" y="7373"/>
                </a:lnTo>
                <a:lnTo>
                  <a:pt x="668" y="6673"/>
                </a:lnTo>
                <a:lnTo>
                  <a:pt x="934" y="6006"/>
                </a:lnTo>
                <a:lnTo>
                  <a:pt x="1235" y="5338"/>
                </a:lnTo>
                <a:lnTo>
                  <a:pt x="1602" y="4738"/>
                </a:lnTo>
                <a:lnTo>
                  <a:pt x="2035" y="4137"/>
                </a:lnTo>
                <a:lnTo>
                  <a:pt x="2469" y="3570"/>
                </a:lnTo>
                <a:lnTo>
                  <a:pt x="2970" y="3036"/>
                </a:lnTo>
                <a:lnTo>
                  <a:pt x="3537" y="2569"/>
                </a:lnTo>
                <a:lnTo>
                  <a:pt x="4137" y="2102"/>
                </a:lnTo>
                <a:lnTo>
                  <a:pt x="4805" y="1668"/>
                </a:lnTo>
                <a:lnTo>
                  <a:pt x="5505" y="1335"/>
                </a:lnTo>
                <a:lnTo>
                  <a:pt x="6206" y="1035"/>
                </a:lnTo>
                <a:lnTo>
                  <a:pt x="6940" y="801"/>
                </a:lnTo>
                <a:lnTo>
                  <a:pt x="7707" y="634"/>
                </a:lnTo>
                <a:lnTo>
                  <a:pt x="8474" y="534"/>
                </a:lnTo>
                <a:lnTo>
                  <a:pt x="9275" y="467"/>
                </a:lnTo>
                <a:lnTo>
                  <a:pt x="9375" y="467"/>
                </a:lnTo>
                <a:lnTo>
                  <a:pt x="9442" y="401"/>
                </a:lnTo>
                <a:lnTo>
                  <a:pt x="9475" y="334"/>
                </a:lnTo>
                <a:lnTo>
                  <a:pt x="9475" y="234"/>
                </a:lnTo>
                <a:lnTo>
                  <a:pt x="9475" y="134"/>
                </a:lnTo>
                <a:lnTo>
                  <a:pt x="9442" y="67"/>
                </a:lnTo>
                <a:lnTo>
                  <a:pt x="9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rot="-8673942">
            <a:off x="8257294" y="3444391"/>
            <a:ext cx="377702" cy="238832"/>
          </a:xfrm>
          <a:custGeom>
            <a:avLst/>
            <a:gdLst/>
            <a:ahLst/>
            <a:cxnLst/>
            <a:rect l="l" t="t" r="r" b="b"/>
            <a:pathLst>
              <a:path w="9476" h="7541" extrusionOk="0">
                <a:moveTo>
                  <a:pt x="9275" y="0"/>
                </a:moveTo>
                <a:lnTo>
                  <a:pt x="8641" y="34"/>
                </a:lnTo>
                <a:lnTo>
                  <a:pt x="8007" y="100"/>
                </a:lnTo>
                <a:lnTo>
                  <a:pt x="7407" y="200"/>
                </a:lnTo>
                <a:lnTo>
                  <a:pt x="6806" y="334"/>
                </a:lnTo>
                <a:lnTo>
                  <a:pt x="6206" y="534"/>
                </a:lnTo>
                <a:lnTo>
                  <a:pt x="5639" y="768"/>
                </a:lnTo>
                <a:lnTo>
                  <a:pt x="5071" y="1001"/>
                </a:lnTo>
                <a:lnTo>
                  <a:pt x="4538" y="1301"/>
                </a:lnTo>
                <a:lnTo>
                  <a:pt x="4004" y="1635"/>
                </a:lnTo>
                <a:lnTo>
                  <a:pt x="3503" y="1969"/>
                </a:lnTo>
                <a:lnTo>
                  <a:pt x="3036" y="2369"/>
                </a:lnTo>
                <a:lnTo>
                  <a:pt x="2569" y="2803"/>
                </a:lnTo>
                <a:lnTo>
                  <a:pt x="2136" y="3236"/>
                </a:lnTo>
                <a:lnTo>
                  <a:pt x="1735" y="3704"/>
                </a:lnTo>
                <a:lnTo>
                  <a:pt x="1368" y="4204"/>
                </a:lnTo>
                <a:lnTo>
                  <a:pt x="1035" y="4738"/>
                </a:lnTo>
                <a:lnTo>
                  <a:pt x="701" y="5338"/>
                </a:lnTo>
                <a:lnTo>
                  <a:pt x="434" y="5972"/>
                </a:lnTo>
                <a:lnTo>
                  <a:pt x="200" y="6606"/>
                </a:lnTo>
                <a:lnTo>
                  <a:pt x="0" y="7240"/>
                </a:lnTo>
                <a:lnTo>
                  <a:pt x="0" y="7340"/>
                </a:lnTo>
                <a:lnTo>
                  <a:pt x="34" y="7440"/>
                </a:lnTo>
                <a:lnTo>
                  <a:pt x="100" y="7507"/>
                </a:lnTo>
                <a:lnTo>
                  <a:pt x="167" y="7540"/>
                </a:lnTo>
                <a:lnTo>
                  <a:pt x="334" y="7540"/>
                </a:lnTo>
                <a:lnTo>
                  <a:pt x="401" y="7474"/>
                </a:lnTo>
                <a:lnTo>
                  <a:pt x="467" y="7373"/>
                </a:lnTo>
                <a:lnTo>
                  <a:pt x="668" y="6673"/>
                </a:lnTo>
                <a:lnTo>
                  <a:pt x="934" y="6006"/>
                </a:lnTo>
                <a:lnTo>
                  <a:pt x="1235" y="5338"/>
                </a:lnTo>
                <a:lnTo>
                  <a:pt x="1602" y="4738"/>
                </a:lnTo>
                <a:lnTo>
                  <a:pt x="2035" y="4137"/>
                </a:lnTo>
                <a:lnTo>
                  <a:pt x="2469" y="3570"/>
                </a:lnTo>
                <a:lnTo>
                  <a:pt x="2970" y="3036"/>
                </a:lnTo>
                <a:lnTo>
                  <a:pt x="3537" y="2569"/>
                </a:lnTo>
                <a:lnTo>
                  <a:pt x="4137" y="2102"/>
                </a:lnTo>
                <a:lnTo>
                  <a:pt x="4805" y="1668"/>
                </a:lnTo>
                <a:lnTo>
                  <a:pt x="5505" y="1335"/>
                </a:lnTo>
                <a:lnTo>
                  <a:pt x="6206" y="1035"/>
                </a:lnTo>
                <a:lnTo>
                  <a:pt x="6940" y="801"/>
                </a:lnTo>
                <a:lnTo>
                  <a:pt x="7707" y="634"/>
                </a:lnTo>
                <a:lnTo>
                  <a:pt x="8474" y="534"/>
                </a:lnTo>
                <a:lnTo>
                  <a:pt x="9275" y="467"/>
                </a:lnTo>
                <a:lnTo>
                  <a:pt x="9375" y="467"/>
                </a:lnTo>
                <a:lnTo>
                  <a:pt x="9442" y="401"/>
                </a:lnTo>
                <a:lnTo>
                  <a:pt x="9475" y="334"/>
                </a:lnTo>
                <a:lnTo>
                  <a:pt x="9475" y="234"/>
                </a:lnTo>
                <a:lnTo>
                  <a:pt x="9475" y="134"/>
                </a:lnTo>
                <a:lnTo>
                  <a:pt x="9442" y="67"/>
                </a:lnTo>
                <a:lnTo>
                  <a:pt x="9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>
            <a:spLocks noGrp="1"/>
          </p:cNvSpPr>
          <p:nvPr>
            <p:ph type="title" idx="4294967295"/>
          </p:nvPr>
        </p:nvSpPr>
        <p:spPr>
          <a:xfrm>
            <a:off x="5439276" y="1612490"/>
            <a:ext cx="2160946" cy="4320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sz="2000" dirty="0"/>
              <a:t>Ventas Anuales</a:t>
            </a:r>
            <a:endParaRPr sz="2000" dirty="0"/>
          </a:p>
        </p:txBody>
      </p:sp>
      <p:sp>
        <p:nvSpPr>
          <p:cNvPr id="519" name="Google Shape;519;p38"/>
          <p:cNvSpPr txBox="1">
            <a:spLocks noGrp="1"/>
          </p:cNvSpPr>
          <p:nvPr>
            <p:ph type="subTitle" idx="4294967295"/>
          </p:nvPr>
        </p:nvSpPr>
        <p:spPr>
          <a:xfrm>
            <a:off x="5604224" y="2044490"/>
            <a:ext cx="1831049" cy="432000"/>
          </a:xfrm>
          <a:prstGeom prst="rect">
            <a:avLst/>
          </a:prstGeom>
        </p:spPr>
        <p:txBody>
          <a:bodyPr spcFirstLastPara="1" wrap="square" lIns="36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sz="2000" b="1" dirty="0"/>
              <a:t>Q36,688,096</a:t>
            </a:r>
            <a:endParaRPr sz="2000" b="1" dirty="0"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 idx="2"/>
          </p:nvPr>
        </p:nvSpPr>
        <p:spPr>
          <a:xfrm>
            <a:off x="357608" y="894501"/>
            <a:ext cx="5144400" cy="5727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/>
          <a:p>
            <a:pPr lvl="0">
              <a:spcAft>
                <a:spcPts val="100"/>
              </a:spcAft>
            </a:pPr>
            <a:r>
              <a:rPr lang="en" dirty="0"/>
              <a:t>Situacion Actual</a:t>
            </a:r>
            <a:endParaRPr dirty="0"/>
          </a:p>
        </p:txBody>
      </p:sp>
      <p:sp>
        <p:nvSpPr>
          <p:cNvPr id="522" name="Google Shape;522;p38"/>
          <p:cNvSpPr/>
          <p:nvPr/>
        </p:nvSpPr>
        <p:spPr>
          <a:xfrm>
            <a:off x="5743800" y="128437"/>
            <a:ext cx="241200" cy="2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ldNum" idx="12"/>
          </p:nvPr>
        </p:nvSpPr>
        <p:spPr>
          <a:xfrm>
            <a:off x="8514090" y="4550671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8;p38">
            <a:extLst>
              <a:ext uri="{FF2B5EF4-FFF2-40B4-BE49-F238E27FC236}">
                <a16:creationId xmlns:a16="http://schemas.microsoft.com/office/drawing/2014/main" id="{91DB5ADB-7C0B-92FF-0C7B-5B9CDC5B72D2}"/>
              </a:ext>
            </a:extLst>
          </p:cNvPr>
          <p:cNvSpPr txBox="1">
            <a:spLocks/>
          </p:cNvSpPr>
          <p:nvPr/>
        </p:nvSpPr>
        <p:spPr>
          <a:xfrm>
            <a:off x="4258255" y="2896380"/>
            <a:ext cx="1831049" cy="32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sz="1800" dirty="0"/>
              <a:t>Margen 2017</a:t>
            </a:r>
          </a:p>
        </p:txBody>
      </p:sp>
      <p:sp>
        <p:nvSpPr>
          <p:cNvPr id="5" name="Google Shape;519;p38">
            <a:extLst>
              <a:ext uri="{FF2B5EF4-FFF2-40B4-BE49-F238E27FC236}">
                <a16:creationId xmlns:a16="http://schemas.microsoft.com/office/drawing/2014/main" id="{E1E46ACF-CBC3-7125-3663-D82358D44CCC}"/>
              </a:ext>
            </a:extLst>
          </p:cNvPr>
          <p:cNvSpPr txBox="1">
            <a:spLocks/>
          </p:cNvSpPr>
          <p:nvPr/>
        </p:nvSpPr>
        <p:spPr>
          <a:xfrm>
            <a:off x="4348976" y="3205485"/>
            <a:ext cx="1649608" cy="32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00"/>
              </a:spcAft>
              <a:buFont typeface="Lato"/>
              <a:buNone/>
            </a:pPr>
            <a:r>
              <a:rPr lang="es-GT" sz="1800" b="1" dirty="0"/>
              <a:t>Q6,360,360</a:t>
            </a:r>
          </a:p>
        </p:txBody>
      </p:sp>
      <p:sp>
        <p:nvSpPr>
          <p:cNvPr id="6" name="Google Shape;518;p38">
            <a:extLst>
              <a:ext uri="{FF2B5EF4-FFF2-40B4-BE49-F238E27FC236}">
                <a16:creationId xmlns:a16="http://schemas.microsoft.com/office/drawing/2014/main" id="{1D192E91-C233-F9A0-E1E7-D3EFB86EA8ED}"/>
              </a:ext>
            </a:extLst>
          </p:cNvPr>
          <p:cNvSpPr txBox="1">
            <a:spLocks/>
          </p:cNvSpPr>
          <p:nvPr/>
        </p:nvSpPr>
        <p:spPr>
          <a:xfrm>
            <a:off x="6649930" y="3960292"/>
            <a:ext cx="1831049" cy="32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sz="1800" dirty="0"/>
              <a:t>Margen 2018</a:t>
            </a:r>
          </a:p>
        </p:txBody>
      </p:sp>
      <p:sp>
        <p:nvSpPr>
          <p:cNvPr id="7" name="Google Shape;519;p38">
            <a:extLst>
              <a:ext uri="{FF2B5EF4-FFF2-40B4-BE49-F238E27FC236}">
                <a16:creationId xmlns:a16="http://schemas.microsoft.com/office/drawing/2014/main" id="{729CE9C6-B350-095C-A0B5-CA3AD3DF0535}"/>
              </a:ext>
            </a:extLst>
          </p:cNvPr>
          <p:cNvSpPr txBox="1">
            <a:spLocks/>
          </p:cNvSpPr>
          <p:nvPr/>
        </p:nvSpPr>
        <p:spPr>
          <a:xfrm>
            <a:off x="6649930" y="4272526"/>
            <a:ext cx="1766901" cy="32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00"/>
              </a:spcAft>
              <a:buFont typeface="Lato"/>
              <a:buNone/>
            </a:pPr>
            <a:r>
              <a:rPr lang="es-GT" sz="1800" b="1" dirty="0"/>
              <a:t>Q4,770,270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87B7778-FD12-8764-504E-4879C8B9366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998584" y="3368156"/>
            <a:ext cx="651346" cy="1067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Google Shape;518;p38">
            <a:extLst>
              <a:ext uri="{FF2B5EF4-FFF2-40B4-BE49-F238E27FC236}">
                <a16:creationId xmlns:a16="http://schemas.microsoft.com/office/drawing/2014/main" id="{8EF229F5-0303-F1A1-55EA-D1AEB5E52B4C}"/>
              </a:ext>
            </a:extLst>
          </p:cNvPr>
          <p:cNvSpPr txBox="1">
            <a:spLocks/>
          </p:cNvSpPr>
          <p:nvPr/>
        </p:nvSpPr>
        <p:spPr>
          <a:xfrm>
            <a:off x="7249154" y="2805768"/>
            <a:ext cx="1541816" cy="9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sz="1400" dirty="0"/>
              <a:t>Caída de 1.5 millones de Quetzales</a:t>
            </a:r>
          </a:p>
        </p:txBody>
      </p:sp>
      <p:sp>
        <p:nvSpPr>
          <p:cNvPr id="17" name="Google Shape;518;p38">
            <a:extLst>
              <a:ext uri="{FF2B5EF4-FFF2-40B4-BE49-F238E27FC236}">
                <a16:creationId xmlns:a16="http://schemas.microsoft.com/office/drawing/2014/main" id="{85A4ED43-413D-D898-7CC6-3ACEA89B7980}"/>
              </a:ext>
            </a:extLst>
          </p:cNvPr>
          <p:cNvSpPr txBox="1">
            <a:spLocks/>
          </p:cNvSpPr>
          <p:nvPr/>
        </p:nvSpPr>
        <p:spPr>
          <a:xfrm>
            <a:off x="1005995" y="1649453"/>
            <a:ext cx="2076304" cy="39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sz="1400" dirty="0"/>
              <a:t>Ventas por servicio</a:t>
            </a:r>
          </a:p>
        </p:txBody>
      </p:sp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8ABDE88-4ABF-C501-D501-7C4C44FE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5" y="2017581"/>
            <a:ext cx="3025393" cy="2656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9230660" y="1903814"/>
            <a:ext cx="1003500" cy="10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9527060" y="2200214"/>
            <a:ext cx="410700" cy="4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title" idx="5"/>
          </p:nvPr>
        </p:nvSpPr>
        <p:spPr>
          <a:xfrm>
            <a:off x="357608" y="853850"/>
            <a:ext cx="36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Problema</a:t>
            </a:r>
            <a:endParaRPr b="1" dirty="0"/>
          </a:p>
        </p:txBody>
      </p:sp>
      <p:sp>
        <p:nvSpPr>
          <p:cNvPr id="546" name="Google Shape;546;p39"/>
          <p:cNvSpPr txBox="1">
            <a:spLocks noGrp="1"/>
          </p:cNvSpPr>
          <p:nvPr>
            <p:ph type="title" idx="2"/>
          </p:nvPr>
        </p:nvSpPr>
        <p:spPr>
          <a:xfrm>
            <a:off x="3299638" y="1091477"/>
            <a:ext cx="175146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-GT" sz="1400" b="0" dirty="0"/>
              <a:t>Renovación de la flota de vehículos</a:t>
            </a:r>
            <a:endParaRPr sz="1400" b="0" dirty="0"/>
          </a:p>
        </p:txBody>
      </p:sp>
      <p:sp>
        <p:nvSpPr>
          <p:cNvPr id="549" name="Google Shape;549;p39"/>
          <p:cNvSpPr/>
          <p:nvPr/>
        </p:nvSpPr>
        <p:spPr>
          <a:xfrm>
            <a:off x="9448127" y="2120534"/>
            <a:ext cx="568567" cy="570059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ctrTitle" idx="4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57" name="Google Shape;557;p39"/>
          <p:cNvSpPr txBox="1"/>
          <p:nvPr/>
        </p:nvSpPr>
        <p:spPr>
          <a:xfrm>
            <a:off x="748992" y="229026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YOUR COMPANY</a:t>
            </a:r>
            <a:endParaRPr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46;p39">
            <a:extLst>
              <a:ext uri="{FF2B5EF4-FFF2-40B4-BE49-F238E27FC236}">
                <a16:creationId xmlns:a16="http://schemas.microsoft.com/office/drawing/2014/main" id="{1FCA082D-538B-DB3A-A30B-2FD51611D81D}"/>
              </a:ext>
            </a:extLst>
          </p:cNvPr>
          <p:cNvSpPr txBox="1">
            <a:spLocks/>
          </p:cNvSpPr>
          <p:nvPr/>
        </p:nvSpPr>
        <p:spPr>
          <a:xfrm>
            <a:off x="351243" y="2298082"/>
            <a:ext cx="2045102" cy="121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dirty="0"/>
              <a:t>AUMENTO EN LOS COSTOS DIRECTOS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A5BD1FC-9690-8C3B-2CB9-C15E38AD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093" y="1026269"/>
            <a:ext cx="1477753" cy="718547"/>
          </a:xfrm>
        </p:spPr>
        <p:txBody>
          <a:bodyPr anchor="ctr"/>
          <a:lstStyle/>
          <a:p>
            <a:pPr algn="ctr"/>
            <a:r>
              <a:rPr lang="es-GT" b="1" dirty="0"/>
              <a:t>78</a:t>
            </a:r>
            <a:r>
              <a:rPr lang="es-GT" dirty="0"/>
              <a:t> Pickups</a:t>
            </a:r>
          </a:p>
          <a:p>
            <a:pPr algn="ctr"/>
            <a:r>
              <a:rPr lang="es-GT" b="1" dirty="0"/>
              <a:t>30</a:t>
            </a:r>
            <a:r>
              <a:rPr lang="es-GT" dirty="0"/>
              <a:t> Camiones</a:t>
            </a:r>
          </a:p>
          <a:p>
            <a:pPr algn="ctr"/>
            <a:r>
              <a:rPr lang="es-GT" b="1" dirty="0"/>
              <a:t>2</a:t>
            </a:r>
            <a:r>
              <a:rPr lang="es-GT" dirty="0"/>
              <a:t> Motos</a:t>
            </a:r>
          </a:p>
        </p:txBody>
      </p:sp>
      <p:sp>
        <p:nvSpPr>
          <p:cNvPr id="13" name="Google Shape;546;p39">
            <a:extLst>
              <a:ext uri="{FF2B5EF4-FFF2-40B4-BE49-F238E27FC236}">
                <a16:creationId xmlns:a16="http://schemas.microsoft.com/office/drawing/2014/main" id="{6DA7AA5D-21AD-2651-8CD5-BA8E2BDCF8BA}"/>
              </a:ext>
            </a:extLst>
          </p:cNvPr>
          <p:cNvSpPr txBox="1">
            <a:spLocks/>
          </p:cNvSpPr>
          <p:nvPr/>
        </p:nvSpPr>
        <p:spPr>
          <a:xfrm>
            <a:off x="4818826" y="2517128"/>
            <a:ext cx="175146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ES" sz="1400" b="0" dirty="0"/>
              <a:t>Aumento de manteamiento</a:t>
            </a:r>
          </a:p>
        </p:txBody>
      </p:sp>
      <p:sp>
        <p:nvSpPr>
          <p:cNvPr id="14" name="Google Shape;546;p39">
            <a:extLst>
              <a:ext uri="{FF2B5EF4-FFF2-40B4-BE49-F238E27FC236}">
                <a16:creationId xmlns:a16="http://schemas.microsoft.com/office/drawing/2014/main" id="{08D5D35E-4CF1-8A2C-D720-DE4C5AB17F16}"/>
              </a:ext>
            </a:extLst>
          </p:cNvPr>
          <p:cNvSpPr txBox="1">
            <a:spLocks/>
          </p:cNvSpPr>
          <p:nvPr/>
        </p:nvSpPr>
        <p:spPr>
          <a:xfrm>
            <a:off x="4818826" y="3837781"/>
            <a:ext cx="175146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ES" sz="1400" b="0" dirty="0"/>
              <a:t>Mayor uso mayor mantenimiento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81F1D88-AC72-5A61-7C7E-AAC038532E67}"/>
              </a:ext>
            </a:extLst>
          </p:cNvPr>
          <p:cNvCxnSpPr>
            <a:cxnSpLocks/>
            <a:stCxn id="546" idx="3"/>
            <a:endCxn id="10" idx="1"/>
          </p:cNvCxnSpPr>
          <p:nvPr/>
        </p:nvCxnSpPr>
        <p:spPr>
          <a:xfrm>
            <a:off x="5051098" y="1370927"/>
            <a:ext cx="1376995" cy="146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3986E29-503A-CB0B-D762-7E517BC72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94556" y="1744816"/>
            <a:ext cx="1472414" cy="7723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41135E4-9961-7FD6-6E4B-CA86B50B7B1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694556" y="3076028"/>
            <a:ext cx="0" cy="7617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9230660" y="1903814"/>
            <a:ext cx="1003500" cy="10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9527060" y="2200214"/>
            <a:ext cx="410700" cy="4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title" idx="5"/>
          </p:nvPr>
        </p:nvSpPr>
        <p:spPr>
          <a:xfrm>
            <a:off x="357608" y="853850"/>
            <a:ext cx="36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Estrategias</a:t>
            </a:r>
            <a:endParaRPr b="1" dirty="0"/>
          </a:p>
        </p:txBody>
      </p:sp>
      <p:sp>
        <p:nvSpPr>
          <p:cNvPr id="549" name="Google Shape;549;p39"/>
          <p:cNvSpPr/>
          <p:nvPr/>
        </p:nvSpPr>
        <p:spPr>
          <a:xfrm>
            <a:off x="9448127" y="2120534"/>
            <a:ext cx="568567" cy="570059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ctrTitle" idx="4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7" name="Google Shape;557;p39"/>
          <p:cNvSpPr txBox="1"/>
          <p:nvPr/>
        </p:nvSpPr>
        <p:spPr>
          <a:xfrm>
            <a:off x="748992" y="229026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YOUR COMPANY</a:t>
            </a:r>
            <a:endParaRPr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46;p39">
            <a:extLst>
              <a:ext uri="{FF2B5EF4-FFF2-40B4-BE49-F238E27FC236}">
                <a16:creationId xmlns:a16="http://schemas.microsoft.com/office/drawing/2014/main" id="{1FCA082D-538B-DB3A-A30B-2FD51611D81D}"/>
              </a:ext>
            </a:extLst>
          </p:cNvPr>
          <p:cNvSpPr txBox="1">
            <a:spLocks/>
          </p:cNvSpPr>
          <p:nvPr/>
        </p:nvSpPr>
        <p:spPr>
          <a:xfrm>
            <a:off x="2306422" y="1647816"/>
            <a:ext cx="3908523" cy="241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20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s-GT" dirty="0"/>
              <a:t>Renta de automóviles tipo </a:t>
            </a:r>
            <a:r>
              <a:rPr lang="es-GT" i="1" dirty="0" err="1"/>
              <a:t>Lising</a:t>
            </a:r>
            <a:r>
              <a:rPr lang="es-GT" i="1" dirty="0"/>
              <a:t> </a:t>
            </a:r>
          </a:p>
          <a:p>
            <a:pPr algn="ctr">
              <a:spcAft>
                <a:spcPts val="100"/>
              </a:spcAft>
            </a:pPr>
            <a:endParaRPr lang="es-GT" i="1" dirty="0"/>
          </a:p>
          <a:p>
            <a:pPr algn="ctr">
              <a:spcAft>
                <a:spcPts val="100"/>
              </a:spcAft>
            </a:pPr>
            <a:r>
              <a:rPr lang="es-GT" dirty="0"/>
              <a:t>Venta de </a:t>
            </a:r>
            <a:r>
              <a:rPr lang="es-GT"/>
              <a:t>vehículos defectuosos</a:t>
            </a:r>
          </a:p>
          <a:p>
            <a:pPr algn="ctr">
              <a:spcAft>
                <a:spcPts val="100"/>
              </a:spcAft>
            </a:pPr>
            <a:endParaRPr lang="es-GT" dirty="0"/>
          </a:p>
          <a:p>
            <a:pPr algn="ctr">
              <a:spcAft>
                <a:spcPts val="100"/>
              </a:spcAft>
            </a:pPr>
            <a:r>
              <a:rPr lang="es-GT" dirty="0"/>
              <a:t>El posible la apertura de otra central a largo plazo.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7C5F9C-A738-85FA-F07D-7D69EE765EFC}"/>
              </a:ext>
            </a:extLst>
          </p:cNvPr>
          <p:cNvSpPr txBox="1"/>
          <p:nvPr/>
        </p:nvSpPr>
        <p:spPr>
          <a:xfrm>
            <a:off x="353025" y="4814995"/>
            <a:ext cx="51168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050" dirty="0"/>
              <a:t>https://www.kayak.com.gt/Guatemala-Alquiler-de-autos.99.crc.html</a:t>
            </a:r>
          </a:p>
        </p:txBody>
      </p:sp>
    </p:spTree>
    <p:extLst>
      <p:ext uri="{BB962C8B-B14F-4D97-AF65-F5344CB8AC3E}">
        <p14:creationId xmlns:p14="http://schemas.microsoft.com/office/powerpoint/2010/main" val="26146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68"/>
          <p:cNvSpPr txBox="1">
            <a:spLocks noGrp="1"/>
          </p:cNvSpPr>
          <p:nvPr>
            <p:ph type="ctrTitle"/>
          </p:nvPr>
        </p:nvSpPr>
        <p:spPr>
          <a:xfrm>
            <a:off x="1717450" y="768600"/>
            <a:ext cx="57090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1657" name="Google Shape;1657;p68"/>
          <p:cNvSpPr txBox="1">
            <a:spLocks noGrp="1"/>
          </p:cNvSpPr>
          <p:nvPr>
            <p:ph type="subTitle" idx="1"/>
          </p:nvPr>
        </p:nvSpPr>
        <p:spPr>
          <a:xfrm>
            <a:off x="1717450" y="1860900"/>
            <a:ext cx="57090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¿Alguna pregunta ?</a:t>
            </a:r>
            <a:endParaRPr dirty="0"/>
          </a:p>
        </p:txBody>
      </p:sp>
      <p:sp>
        <p:nvSpPr>
          <p:cNvPr id="1658" name="Google Shape;1658;p68"/>
          <p:cNvSpPr txBox="1">
            <a:spLocks noGrp="1"/>
          </p:cNvSpPr>
          <p:nvPr>
            <p:ph type="subTitle" idx="2"/>
          </p:nvPr>
        </p:nvSpPr>
        <p:spPr>
          <a:xfrm>
            <a:off x="1717450" y="2198646"/>
            <a:ext cx="5709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cldelcid@ufm.edu 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" dirty="0"/>
              <a:t>Git: CruzdelCid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9" name="Google Shape;1659;p68"/>
          <p:cNvSpPr txBox="1">
            <a:spLocks noGrp="1"/>
          </p:cNvSpPr>
          <p:nvPr>
            <p:ph type="subTitle" idx="4294967295"/>
          </p:nvPr>
        </p:nvSpPr>
        <p:spPr>
          <a:xfrm>
            <a:off x="2264625" y="4233901"/>
            <a:ext cx="4614900" cy="2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Please keep this slide for attribution</a:t>
            </a:r>
            <a:endParaRPr sz="1000" dirty="0"/>
          </a:p>
        </p:txBody>
      </p:sp>
      <p:sp>
        <p:nvSpPr>
          <p:cNvPr id="1660" name="Google Shape;1660;p68"/>
          <p:cNvSpPr/>
          <p:nvPr/>
        </p:nvSpPr>
        <p:spPr>
          <a:xfrm>
            <a:off x="3525275" y="2937375"/>
            <a:ext cx="633600" cy="6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68"/>
          <p:cNvSpPr/>
          <p:nvPr/>
        </p:nvSpPr>
        <p:spPr>
          <a:xfrm>
            <a:off x="3688475" y="3100576"/>
            <a:ext cx="307200" cy="3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68"/>
          <p:cNvGrpSpPr/>
          <p:nvPr/>
        </p:nvGrpSpPr>
        <p:grpSpPr>
          <a:xfrm>
            <a:off x="3689596" y="3102967"/>
            <a:ext cx="304845" cy="304845"/>
            <a:chOff x="4500573" y="2571753"/>
            <a:chExt cx="417024" cy="417024"/>
          </a:xfrm>
        </p:grpSpPr>
        <p:sp>
          <p:nvSpPr>
            <p:cNvPr id="1663" name="Google Shape;1663;p68"/>
            <p:cNvSpPr/>
            <p:nvPr/>
          </p:nvSpPr>
          <p:spPr>
            <a:xfrm>
              <a:off x="4550263" y="2632817"/>
              <a:ext cx="317683" cy="293244"/>
            </a:xfrm>
            <a:custGeom>
              <a:avLst/>
              <a:gdLst/>
              <a:ahLst/>
              <a:cxnLst/>
              <a:rect l="l" t="t" r="r" b="b"/>
              <a:pathLst>
                <a:path w="15222" h="14051" extrusionOk="0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8"/>
            <p:cNvSpPr/>
            <p:nvPr/>
          </p:nvSpPr>
          <p:spPr>
            <a:xfrm>
              <a:off x="450057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68"/>
          <p:cNvSpPr/>
          <p:nvPr/>
        </p:nvSpPr>
        <p:spPr>
          <a:xfrm>
            <a:off x="4255126" y="2937375"/>
            <a:ext cx="633600" cy="6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68"/>
          <p:cNvSpPr/>
          <p:nvPr/>
        </p:nvSpPr>
        <p:spPr>
          <a:xfrm>
            <a:off x="4418326" y="3100576"/>
            <a:ext cx="307200" cy="30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7" name="Google Shape;1667;p68"/>
          <p:cNvGrpSpPr/>
          <p:nvPr/>
        </p:nvGrpSpPr>
        <p:grpSpPr>
          <a:xfrm>
            <a:off x="4419428" y="3102967"/>
            <a:ext cx="304845" cy="304845"/>
            <a:chOff x="5012603" y="2571753"/>
            <a:chExt cx="417024" cy="417024"/>
          </a:xfrm>
        </p:grpSpPr>
        <p:sp>
          <p:nvSpPr>
            <p:cNvPr id="1668" name="Google Shape;1668;p68"/>
            <p:cNvSpPr/>
            <p:nvPr/>
          </p:nvSpPr>
          <p:spPr>
            <a:xfrm>
              <a:off x="5133124" y="2631210"/>
              <a:ext cx="180818" cy="300048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8"/>
            <p:cNvSpPr/>
            <p:nvPr/>
          </p:nvSpPr>
          <p:spPr>
            <a:xfrm>
              <a:off x="501260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0" name="Google Shape;1670;p68"/>
          <p:cNvSpPr/>
          <p:nvPr/>
        </p:nvSpPr>
        <p:spPr>
          <a:xfrm>
            <a:off x="4984977" y="2937375"/>
            <a:ext cx="633600" cy="6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68"/>
          <p:cNvSpPr/>
          <p:nvPr/>
        </p:nvSpPr>
        <p:spPr>
          <a:xfrm>
            <a:off x="5148176" y="3100576"/>
            <a:ext cx="307200" cy="30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68"/>
          <p:cNvSpPr/>
          <p:nvPr/>
        </p:nvSpPr>
        <p:spPr>
          <a:xfrm>
            <a:off x="5155072" y="3103051"/>
            <a:ext cx="304875" cy="30487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68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74" name="Google Shape;1674;p68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675" name="Google Shape;1675;p68"/>
          <p:cNvSpPr/>
          <p:nvPr/>
        </p:nvSpPr>
        <p:spPr>
          <a:xfrm>
            <a:off x="995950" y="1646147"/>
            <a:ext cx="1348200" cy="13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68"/>
          <p:cNvGrpSpPr/>
          <p:nvPr/>
        </p:nvGrpSpPr>
        <p:grpSpPr>
          <a:xfrm rot="515498">
            <a:off x="1109676" y="1227653"/>
            <a:ext cx="1120762" cy="2688202"/>
            <a:chOff x="294000" y="2956300"/>
            <a:chExt cx="485450" cy="1164375"/>
          </a:xfrm>
        </p:grpSpPr>
        <p:sp>
          <p:nvSpPr>
            <p:cNvPr id="1677" name="Google Shape;1677;p68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extrusionOk="0">
                  <a:moveTo>
                    <a:pt x="6973" y="1"/>
                  </a:moveTo>
                  <a:lnTo>
                    <a:pt x="6473" y="34"/>
                  </a:lnTo>
                  <a:lnTo>
                    <a:pt x="5972" y="134"/>
                  </a:lnTo>
                  <a:lnTo>
                    <a:pt x="5605" y="234"/>
                  </a:lnTo>
                  <a:lnTo>
                    <a:pt x="5238" y="368"/>
                  </a:lnTo>
                  <a:lnTo>
                    <a:pt x="4871" y="535"/>
                  </a:lnTo>
                  <a:lnTo>
                    <a:pt x="4538" y="735"/>
                  </a:lnTo>
                  <a:lnTo>
                    <a:pt x="4204" y="935"/>
                  </a:lnTo>
                  <a:lnTo>
                    <a:pt x="3870" y="1168"/>
                  </a:lnTo>
                  <a:lnTo>
                    <a:pt x="3237" y="1669"/>
                  </a:lnTo>
                  <a:lnTo>
                    <a:pt x="2703" y="2203"/>
                  </a:lnTo>
                  <a:lnTo>
                    <a:pt x="2202" y="2770"/>
                  </a:lnTo>
                  <a:lnTo>
                    <a:pt x="1735" y="3370"/>
                  </a:lnTo>
                  <a:lnTo>
                    <a:pt x="1302" y="4004"/>
                  </a:lnTo>
                  <a:lnTo>
                    <a:pt x="935" y="4705"/>
                  </a:lnTo>
                  <a:lnTo>
                    <a:pt x="634" y="5372"/>
                  </a:lnTo>
                  <a:lnTo>
                    <a:pt x="401" y="6106"/>
                  </a:lnTo>
                  <a:lnTo>
                    <a:pt x="201" y="6840"/>
                  </a:lnTo>
                  <a:lnTo>
                    <a:pt x="100" y="7441"/>
                  </a:lnTo>
                  <a:lnTo>
                    <a:pt x="34" y="8074"/>
                  </a:lnTo>
                  <a:lnTo>
                    <a:pt x="0" y="8675"/>
                  </a:lnTo>
                  <a:lnTo>
                    <a:pt x="0" y="9275"/>
                  </a:lnTo>
                  <a:lnTo>
                    <a:pt x="34" y="9909"/>
                  </a:lnTo>
                  <a:lnTo>
                    <a:pt x="67" y="10510"/>
                  </a:lnTo>
                  <a:lnTo>
                    <a:pt x="201" y="11744"/>
                  </a:lnTo>
                  <a:lnTo>
                    <a:pt x="434" y="13246"/>
                  </a:lnTo>
                  <a:lnTo>
                    <a:pt x="701" y="14747"/>
                  </a:lnTo>
                  <a:lnTo>
                    <a:pt x="1001" y="16248"/>
                  </a:lnTo>
                  <a:lnTo>
                    <a:pt x="1368" y="17716"/>
                  </a:lnTo>
                  <a:lnTo>
                    <a:pt x="1769" y="19184"/>
                  </a:lnTo>
                  <a:lnTo>
                    <a:pt x="2236" y="20652"/>
                  </a:lnTo>
                  <a:lnTo>
                    <a:pt x="2736" y="22087"/>
                  </a:lnTo>
                  <a:lnTo>
                    <a:pt x="3270" y="23521"/>
                  </a:lnTo>
                  <a:lnTo>
                    <a:pt x="3604" y="24322"/>
                  </a:lnTo>
                  <a:lnTo>
                    <a:pt x="3904" y="25156"/>
                  </a:lnTo>
                  <a:lnTo>
                    <a:pt x="4171" y="25990"/>
                  </a:lnTo>
                  <a:lnTo>
                    <a:pt x="4271" y="26390"/>
                  </a:lnTo>
                  <a:lnTo>
                    <a:pt x="4371" y="26824"/>
                  </a:lnTo>
                  <a:lnTo>
                    <a:pt x="4438" y="27558"/>
                  </a:lnTo>
                  <a:lnTo>
                    <a:pt x="4438" y="28292"/>
                  </a:lnTo>
                  <a:lnTo>
                    <a:pt x="4438" y="29026"/>
                  </a:lnTo>
                  <a:lnTo>
                    <a:pt x="4371" y="29760"/>
                  </a:lnTo>
                  <a:lnTo>
                    <a:pt x="3870" y="37700"/>
                  </a:lnTo>
                  <a:lnTo>
                    <a:pt x="7407" y="38268"/>
                  </a:lnTo>
                  <a:lnTo>
                    <a:pt x="7474" y="35832"/>
                  </a:lnTo>
                  <a:lnTo>
                    <a:pt x="7574" y="33363"/>
                  </a:lnTo>
                  <a:lnTo>
                    <a:pt x="7707" y="30894"/>
                  </a:lnTo>
                  <a:lnTo>
                    <a:pt x="7874" y="28459"/>
                  </a:lnTo>
                  <a:lnTo>
                    <a:pt x="7941" y="27725"/>
                  </a:lnTo>
                  <a:lnTo>
                    <a:pt x="8041" y="26958"/>
                  </a:lnTo>
                  <a:lnTo>
                    <a:pt x="8107" y="26591"/>
                  </a:lnTo>
                  <a:lnTo>
                    <a:pt x="8174" y="26257"/>
                  </a:lnTo>
                  <a:lnTo>
                    <a:pt x="8308" y="25890"/>
                  </a:lnTo>
                  <a:lnTo>
                    <a:pt x="8441" y="25556"/>
                  </a:lnTo>
                  <a:lnTo>
                    <a:pt x="8708" y="25023"/>
                  </a:lnTo>
                  <a:lnTo>
                    <a:pt x="9042" y="24556"/>
                  </a:lnTo>
                  <a:lnTo>
                    <a:pt x="9709" y="23588"/>
                  </a:lnTo>
                  <a:lnTo>
                    <a:pt x="10176" y="22954"/>
                  </a:lnTo>
                  <a:lnTo>
                    <a:pt x="10610" y="22254"/>
                  </a:lnTo>
                  <a:lnTo>
                    <a:pt x="11010" y="21553"/>
                  </a:lnTo>
                  <a:lnTo>
                    <a:pt x="11377" y="20852"/>
                  </a:lnTo>
                  <a:lnTo>
                    <a:pt x="11744" y="20118"/>
                  </a:lnTo>
                  <a:lnTo>
                    <a:pt x="12044" y="19384"/>
                  </a:lnTo>
                  <a:lnTo>
                    <a:pt x="12345" y="18617"/>
                  </a:lnTo>
                  <a:lnTo>
                    <a:pt x="12611" y="17850"/>
                  </a:lnTo>
                  <a:lnTo>
                    <a:pt x="12878" y="17082"/>
                  </a:lnTo>
                  <a:lnTo>
                    <a:pt x="13079" y="16315"/>
                  </a:lnTo>
                  <a:lnTo>
                    <a:pt x="13279" y="15514"/>
                  </a:lnTo>
                  <a:lnTo>
                    <a:pt x="13445" y="14714"/>
                  </a:lnTo>
                  <a:lnTo>
                    <a:pt x="13579" y="13913"/>
                  </a:lnTo>
                  <a:lnTo>
                    <a:pt x="13712" y="13112"/>
                  </a:lnTo>
                  <a:lnTo>
                    <a:pt x="13812" y="12311"/>
                  </a:lnTo>
                  <a:lnTo>
                    <a:pt x="13913" y="11511"/>
                  </a:lnTo>
                  <a:lnTo>
                    <a:pt x="13979" y="10477"/>
                  </a:lnTo>
                  <a:lnTo>
                    <a:pt x="14013" y="9442"/>
                  </a:lnTo>
                  <a:lnTo>
                    <a:pt x="13979" y="8441"/>
                  </a:lnTo>
                  <a:lnTo>
                    <a:pt x="13913" y="7407"/>
                  </a:lnTo>
                  <a:lnTo>
                    <a:pt x="13846" y="6907"/>
                  </a:lnTo>
                  <a:lnTo>
                    <a:pt x="13746" y="6406"/>
                  </a:lnTo>
                  <a:lnTo>
                    <a:pt x="13646" y="5906"/>
                  </a:lnTo>
                  <a:lnTo>
                    <a:pt x="13512" y="5439"/>
                  </a:lnTo>
                  <a:lnTo>
                    <a:pt x="13345" y="4938"/>
                  </a:lnTo>
                  <a:lnTo>
                    <a:pt x="13179" y="4471"/>
                  </a:lnTo>
                  <a:lnTo>
                    <a:pt x="12945" y="4004"/>
                  </a:lnTo>
                  <a:lnTo>
                    <a:pt x="12712" y="3571"/>
                  </a:lnTo>
                  <a:lnTo>
                    <a:pt x="12478" y="3137"/>
                  </a:lnTo>
                  <a:lnTo>
                    <a:pt x="12178" y="2703"/>
                  </a:lnTo>
                  <a:lnTo>
                    <a:pt x="11844" y="2303"/>
                  </a:lnTo>
                  <a:lnTo>
                    <a:pt x="11477" y="1936"/>
                  </a:lnTo>
                  <a:lnTo>
                    <a:pt x="11110" y="1569"/>
                  </a:lnTo>
                  <a:lnTo>
                    <a:pt x="10710" y="1268"/>
                  </a:lnTo>
                  <a:lnTo>
                    <a:pt x="10276" y="968"/>
                  </a:lnTo>
                  <a:lnTo>
                    <a:pt x="9842" y="701"/>
                  </a:lnTo>
                  <a:lnTo>
                    <a:pt x="9375" y="468"/>
                  </a:lnTo>
                  <a:lnTo>
                    <a:pt x="8908" y="301"/>
                  </a:lnTo>
                  <a:lnTo>
                    <a:pt x="8441" y="168"/>
                  </a:lnTo>
                  <a:lnTo>
                    <a:pt x="7941" y="34"/>
                  </a:lnTo>
                  <a:lnTo>
                    <a:pt x="7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8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fill="none" extrusionOk="0">
                  <a:moveTo>
                    <a:pt x="3870" y="37700"/>
                  </a:moveTo>
                  <a:lnTo>
                    <a:pt x="3870" y="37700"/>
                  </a:lnTo>
                  <a:lnTo>
                    <a:pt x="4371" y="29760"/>
                  </a:lnTo>
                  <a:lnTo>
                    <a:pt x="4371" y="29760"/>
                  </a:lnTo>
                  <a:lnTo>
                    <a:pt x="4438" y="29026"/>
                  </a:lnTo>
                  <a:lnTo>
                    <a:pt x="4438" y="28292"/>
                  </a:lnTo>
                  <a:lnTo>
                    <a:pt x="4438" y="27558"/>
                  </a:lnTo>
                  <a:lnTo>
                    <a:pt x="4371" y="26824"/>
                  </a:lnTo>
                  <a:lnTo>
                    <a:pt x="4371" y="26824"/>
                  </a:lnTo>
                  <a:lnTo>
                    <a:pt x="4271" y="26390"/>
                  </a:lnTo>
                  <a:lnTo>
                    <a:pt x="4171" y="25990"/>
                  </a:lnTo>
                  <a:lnTo>
                    <a:pt x="3904" y="25156"/>
                  </a:lnTo>
                  <a:lnTo>
                    <a:pt x="3604" y="24322"/>
                  </a:lnTo>
                  <a:lnTo>
                    <a:pt x="3270" y="23521"/>
                  </a:lnTo>
                  <a:lnTo>
                    <a:pt x="3270" y="23521"/>
                  </a:lnTo>
                  <a:lnTo>
                    <a:pt x="2736" y="22087"/>
                  </a:lnTo>
                  <a:lnTo>
                    <a:pt x="2236" y="20652"/>
                  </a:lnTo>
                  <a:lnTo>
                    <a:pt x="1769" y="19184"/>
                  </a:lnTo>
                  <a:lnTo>
                    <a:pt x="1368" y="17716"/>
                  </a:lnTo>
                  <a:lnTo>
                    <a:pt x="1001" y="16248"/>
                  </a:lnTo>
                  <a:lnTo>
                    <a:pt x="701" y="14747"/>
                  </a:lnTo>
                  <a:lnTo>
                    <a:pt x="434" y="13246"/>
                  </a:lnTo>
                  <a:lnTo>
                    <a:pt x="201" y="11744"/>
                  </a:lnTo>
                  <a:lnTo>
                    <a:pt x="201" y="11744"/>
                  </a:lnTo>
                  <a:lnTo>
                    <a:pt x="67" y="10510"/>
                  </a:lnTo>
                  <a:lnTo>
                    <a:pt x="34" y="9909"/>
                  </a:lnTo>
                  <a:lnTo>
                    <a:pt x="0" y="9275"/>
                  </a:lnTo>
                  <a:lnTo>
                    <a:pt x="0" y="8675"/>
                  </a:lnTo>
                  <a:lnTo>
                    <a:pt x="34" y="8074"/>
                  </a:lnTo>
                  <a:lnTo>
                    <a:pt x="100" y="7441"/>
                  </a:lnTo>
                  <a:lnTo>
                    <a:pt x="201" y="6840"/>
                  </a:lnTo>
                  <a:lnTo>
                    <a:pt x="201" y="6840"/>
                  </a:lnTo>
                  <a:lnTo>
                    <a:pt x="401" y="6106"/>
                  </a:lnTo>
                  <a:lnTo>
                    <a:pt x="634" y="5372"/>
                  </a:lnTo>
                  <a:lnTo>
                    <a:pt x="935" y="4705"/>
                  </a:lnTo>
                  <a:lnTo>
                    <a:pt x="1302" y="4004"/>
                  </a:lnTo>
                  <a:lnTo>
                    <a:pt x="1735" y="3370"/>
                  </a:lnTo>
                  <a:lnTo>
                    <a:pt x="2202" y="2770"/>
                  </a:lnTo>
                  <a:lnTo>
                    <a:pt x="2703" y="2203"/>
                  </a:lnTo>
                  <a:lnTo>
                    <a:pt x="3237" y="1669"/>
                  </a:lnTo>
                  <a:lnTo>
                    <a:pt x="3237" y="1669"/>
                  </a:lnTo>
                  <a:lnTo>
                    <a:pt x="3870" y="1168"/>
                  </a:lnTo>
                  <a:lnTo>
                    <a:pt x="4204" y="935"/>
                  </a:lnTo>
                  <a:lnTo>
                    <a:pt x="4538" y="735"/>
                  </a:lnTo>
                  <a:lnTo>
                    <a:pt x="4871" y="535"/>
                  </a:lnTo>
                  <a:lnTo>
                    <a:pt x="5238" y="368"/>
                  </a:lnTo>
                  <a:lnTo>
                    <a:pt x="5605" y="234"/>
                  </a:lnTo>
                  <a:lnTo>
                    <a:pt x="5972" y="134"/>
                  </a:lnTo>
                  <a:lnTo>
                    <a:pt x="5972" y="134"/>
                  </a:lnTo>
                  <a:lnTo>
                    <a:pt x="6473" y="34"/>
                  </a:lnTo>
                  <a:lnTo>
                    <a:pt x="6973" y="1"/>
                  </a:lnTo>
                  <a:lnTo>
                    <a:pt x="7474" y="1"/>
                  </a:lnTo>
                  <a:lnTo>
                    <a:pt x="7941" y="34"/>
                  </a:lnTo>
                  <a:lnTo>
                    <a:pt x="8441" y="168"/>
                  </a:lnTo>
                  <a:lnTo>
                    <a:pt x="8908" y="301"/>
                  </a:lnTo>
                  <a:lnTo>
                    <a:pt x="9375" y="468"/>
                  </a:lnTo>
                  <a:lnTo>
                    <a:pt x="9842" y="701"/>
                  </a:lnTo>
                  <a:lnTo>
                    <a:pt x="10276" y="968"/>
                  </a:lnTo>
                  <a:lnTo>
                    <a:pt x="10710" y="1268"/>
                  </a:lnTo>
                  <a:lnTo>
                    <a:pt x="11110" y="1569"/>
                  </a:lnTo>
                  <a:lnTo>
                    <a:pt x="11477" y="1936"/>
                  </a:lnTo>
                  <a:lnTo>
                    <a:pt x="11844" y="2303"/>
                  </a:lnTo>
                  <a:lnTo>
                    <a:pt x="12178" y="2703"/>
                  </a:lnTo>
                  <a:lnTo>
                    <a:pt x="12478" y="3137"/>
                  </a:lnTo>
                  <a:lnTo>
                    <a:pt x="12712" y="3571"/>
                  </a:lnTo>
                  <a:lnTo>
                    <a:pt x="12712" y="3571"/>
                  </a:lnTo>
                  <a:lnTo>
                    <a:pt x="12945" y="4004"/>
                  </a:lnTo>
                  <a:lnTo>
                    <a:pt x="13179" y="4471"/>
                  </a:lnTo>
                  <a:lnTo>
                    <a:pt x="13345" y="4938"/>
                  </a:lnTo>
                  <a:lnTo>
                    <a:pt x="13512" y="5439"/>
                  </a:lnTo>
                  <a:lnTo>
                    <a:pt x="13646" y="5906"/>
                  </a:lnTo>
                  <a:lnTo>
                    <a:pt x="13746" y="6406"/>
                  </a:lnTo>
                  <a:lnTo>
                    <a:pt x="13846" y="6907"/>
                  </a:lnTo>
                  <a:lnTo>
                    <a:pt x="13913" y="7407"/>
                  </a:lnTo>
                  <a:lnTo>
                    <a:pt x="13979" y="8441"/>
                  </a:lnTo>
                  <a:lnTo>
                    <a:pt x="14013" y="9442"/>
                  </a:lnTo>
                  <a:lnTo>
                    <a:pt x="13979" y="10477"/>
                  </a:lnTo>
                  <a:lnTo>
                    <a:pt x="13913" y="11511"/>
                  </a:lnTo>
                  <a:lnTo>
                    <a:pt x="13913" y="11511"/>
                  </a:lnTo>
                  <a:lnTo>
                    <a:pt x="13812" y="12311"/>
                  </a:lnTo>
                  <a:lnTo>
                    <a:pt x="13712" y="13112"/>
                  </a:lnTo>
                  <a:lnTo>
                    <a:pt x="13579" y="13913"/>
                  </a:lnTo>
                  <a:lnTo>
                    <a:pt x="13445" y="14714"/>
                  </a:lnTo>
                  <a:lnTo>
                    <a:pt x="13279" y="15514"/>
                  </a:lnTo>
                  <a:lnTo>
                    <a:pt x="13079" y="16315"/>
                  </a:lnTo>
                  <a:lnTo>
                    <a:pt x="12878" y="17082"/>
                  </a:lnTo>
                  <a:lnTo>
                    <a:pt x="12611" y="17850"/>
                  </a:lnTo>
                  <a:lnTo>
                    <a:pt x="12345" y="18617"/>
                  </a:lnTo>
                  <a:lnTo>
                    <a:pt x="12044" y="19384"/>
                  </a:lnTo>
                  <a:lnTo>
                    <a:pt x="11744" y="20118"/>
                  </a:lnTo>
                  <a:lnTo>
                    <a:pt x="11377" y="20852"/>
                  </a:lnTo>
                  <a:lnTo>
                    <a:pt x="11010" y="21553"/>
                  </a:lnTo>
                  <a:lnTo>
                    <a:pt x="10610" y="22254"/>
                  </a:lnTo>
                  <a:lnTo>
                    <a:pt x="10176" y="22954"/>
                  </a:lnTo>
                  <a:lnTo>
                    <a:pt x="9709" y="23588"/>
                  </a:lnTo>
                  <a:lnTo>
                    <a:pt x="9709" y="23588"/>
                  </a:lnTo>
                  <a:lnTo>
                    <a:pt x="9042" y="24556"/>
                  </a:lnTo>
                  <a:lnTo>
                    <a:pt x="8708" y="25023"/>
                  </a:lnTo>
                  <a:lnTo>
                    <a:pt x="8441" y="25556"/>
                  </a:lnTo>
                  <a:lnTo>
                    <a:pt x="8441" y="25556"/>
                  </a:lnTo>
                  <a:lnTo>
                    <a:pt x="8308" y="25890"/>
                  </a:lnTo>
                  <a:lnTo>
                    <a:pt x="8174" y="26257"/>
                  </a:lnTo>
                  <a:lnTo>
                    <a:pt x="8107" y="26591"/>
                  </a:lnTo>
                  <a:lnTo>
                    <a:pt x="8041" y="26958"/>
                  </a:lnTo>
                  <a:lnTo>
                    <a:pt x="7941" y="27725"/>
                  </a:lnTo>
                  <a:lnTo>
                    <a:pt x="7874" y="28459"/>
                  </a:lnTo>
                  <a:lnTo>
                    <a:pt x="7874" y="28459"/>
                  </a:lnTo>
                  <a:lnTo>
                    <a:pt x="7707" y="30894"/>
                  </a:lnTo>
                  <a:lnTo>
                    <a:pt x="7574" y="33363"/>
                  </a:lnTo>
                  <a:lnTo>
                    <a:pt x="7474" y="35832"/>
                  </a:lnTo>
                  <a:lnTo>
                    <a:pt x="7407" y="38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8"/>
            <p:cNvSpPr/>
            <p:nvPr/>
          </p:nvSpPr>
          <p:spPr>
            <a:xfrm>
              <a:off x="294000" y="2956300"/>
              <a:ext cx="485450" cy="1065125"/>
            </a:xfrm>
            <a:custGeom>
              <a:avLst/>
              <a:gdLst/>
              <a:ahLst/>
              <a:cxnLst/>
              <a:rect l="l" t="t" r="r" b="b"/>
              <a:pathLst>
                <a:path w="19418" h="42605" extrusionOk="0">
                  <a:moveTo>
                    <a:pt x="8708" y="1"/>
                  </a:moveTo>
                  <a:lnTo>
                    <a:pt x="8174" y="68"/>
                  </a:lnTo>
                  <a:lnTo>
                    <a:pt x="7674" y="168"/>
                  </a:lnTo>
                  <a:lnTo>
                    <a:pt x="7140" y="335"/>
                  </a:lnTo>
                  <a:lnTo>
                    <a:pt x="6639" y="501"/>
                  </a:lnTo>
                  <a:lnTo>
                    <a:pt x="6172" y="702"/>
                  </a:lnTo>
                  <a:lnTo>
                    <a:pt x="5705" y="935"/>
                  </a:lnTo>
                  <a:lnTo>
                    <a:pt x="5238" y="1235"/>
                  </a:lnTo>
                  <a:lnTo>
                    <a:pt x="4771" y="1536"/>
                  </a:lnTo>
                  <a:lnTo>
                    <a:pt x="4337" y="1903"/>
                  </a:lnTo>
                  <a:lnTo>
                    <a:pt x="3904" y="2270"/>
                  </a:lnTo>
                  <a:lnTo>
                    <a:pt x="3503" y="2670"/>
                  </a:lnTo>
                  <a:lnTo>
                    <a:pt x="3136" y="3104"/>
                  </a:lnTo>
                  <a:lnTo>
                    <a:pt x="2769" y="3537"/>
                  </a:lnTo>
                  <a:lnTo>
                    <a:pt x="2436" y="4004"/>
                  </a:lnTo>
                  <a:lnTo>
                    <a:pt x="2135" y="4472"/>
                  </a:lnTo>
                  <a:lnTo>
                    <a:pt x="1869" y="4972"/>
                  </a:lnTo>
                  <a:lnTo>
                    <a:pt x="1602" y="5472"/>
                  </a:lnTo>
                  <a:lnTo>
                    <a:pt x="1368" y="6006"/>
                  </a:lnTo>
                  <a:lnTo>
                    <a:pt x="1135" y="6507"/>
                  </a:lnTo>
                  <a:lnTo>
                    <a:pt x="934" y="7040"/>
                  </a:lnTo>
                  <a:lnTo>
                    <a:pt x="768" y="7574"/>
                  </a:lnTo>
                  <a:lnTo>
                    <a:pt x="601" y="8141"/>
                  </a:lnTo>
                  <a:lnTo>
                    <a:pt x="467" y="8675"/>
                  </a:lnTo>
                  <a:lnTo>
                    <a:pt x="334" y="9309"/>
                  </a:lnTo>
                  <a:lnTo>
                    <a:pt x="234" y="9943"/>
                  </a:lnTo>
                  <a:lnTo>
                    <a:pt x="134" y="10544"/>
                  </a:lnTo>
                  <a:lnTo>
                    <a:pt x="67" y="11177"/>
                  </a:lnTo>
                  <a:lnTo>
                    <a:pt x="34" y="11811"/>
                  </a:lnTo>
                  <a:lnTo>
                    <a:pt x="0" y="12445"/>
                  </a:lnTo>
                  <a:lnTo>
                    <a:pt x="34" y="13713"/>
                  </a:lnTo>
                  <a:lnTo>
                    <a:pt x="100" y="14981"/>
                  </a:lnTo>
                  <a:lnTo>
                    <a:pt x="267" y="16248"/>
                  </a:lnTo>
                  <a:lnTo>
                    <a:pt x="467" y="17483"/>
                  </a:lnTo>
                  <a:lnTo>
                    <a:pt x="734" y="18751"/>
                  </a:lnTo>
                  <a:lnTo>
                    <a:pt x="1035" y="20052"/>
                  </a:lnTo>
                  <a:lnTo>
                    <a:pt x="1402" y="21386"/>
                  </a:lnTo>
                  <a:lnTo>
                    <a:pt x="1769" y="22687"/>
                  </a:lnTo>
                  <a:lnTo>
                    <a:pt x="2169" y="23989"/>
                  </a:lnTo>
                  <a:lnTo>
                    <a:pt x="2536" y="25190"/>
                  </a:lnTo>
                  <a:lnTo>
                    <a:pt x="2970" y="26357"/>
                  </a:lnTo>
                  <a:lnTo>
                    <a:pt x="3203" y="26924"/>
                  </a:lnTo>
                  <a:lnTo>
                    <a:pt x="3470" y="27492"/>
                  </a:lnTo>
                  <a:lnTo>
                    <a:pt x="3770" y="28025"/>
                  </a:lnTo>
                  <a:lnTo>
                    <a:pt x="4071" y="28559"/>
                  </a:lnTo>
                  <a:lnTo>
                    <a:pt x="4804" y="29627"/>
                  </a:lnTo>
                  <a:lnTo>
                    <a:pt x="5105" y="30194"/>
                  </a:lnTo>
                  <a:lnTo>
                    <a:pt x="5238" y="30461"/>
                  </a:lnTo>
                  <a:lnTo>
                    <a:pt x="5338" y="30795"/>
                  </a:lnTo>
                  <a:lnTo>
                    <a:pt x="5405" y="31095"/>
                  </a:lnTo>
                  <a:lnTo>
                    <a:pt x="5472" y="31428"/>
                  </a:lnTo>
                  <a:lnTo>
                    <a:pt x="5505" y="32096"/>
                  </a:lnTo>
                  <a:lnTo>
                    <a:pt x="5505" y="32763"/>
                  </a:lnTo>
                  <a:lnTo>
                    <a:pt x="5472" y="33430"/>
                  </a:lnTo>
                  <a:lnTo>
                    <a:pt x="5438" y="39135"/>
                  </a:lnTo>
                  <a:lnTo>
                    <a:pt x="5405" y="41904"/>
                  </a:lnTo>
                  <a:lnTo>
                    <a:pt x="5405" y="42004"/>
                  </a:lnTo>
                  <a:lnTo>
                    <a:pt x="5472" y="42071"/>
                  </a:lnTo>
                  <a:lnTo>
                    <a:pt x="5538" y="42104"/>
                  </a:lnTo>
                  <a:lnTo>
                    <a:pt x="5639" y="42138"/>
                  </a:lnTo>
                  <a:lnTo>
                    <a:pt x="5705" y="42104"/>
                  </a:lnTo>
                  <a:lnTo>
                    <a:pt x="5772" y="42071"/>
                  </a:lnTo>
                  <a:lnTo>
                    <a:pt x="5839" y="42004"/>
                  </a:lnTo>
                  <a:lnTo>
                    <a:pt x="5872" y="41904"/>
                  </a:lnTo>
                  <a:lnTo>
                    <a:pt x="5905" y="36299"/>
                  </a:lnTo>
                  <a:lnTo>
                    <a:pt x="5939" y="33530"/>
                  </a:lnTo>
                  <a:lnTo>
                    <a:pt x="5939" y="32229"/>
                  </a:lnTo>
                  <a:lnTo>
                    <a:pt x="5939" y="31595"/>
                  </a:lnTo>
                  <a:lnTo>
                    <a:pt x="5839" y="30961"/>
                  </a:lnTo>
                  <a:lnTo>
                    <a:pt x="5772" y="30661"/>
                  </a:lnTo>
                  <a:lnTo>
                    <a:pt x="5672" y="30394"/>
                  </a:lnTo>
                  <a:lnTo>
                    <a:pt x="5572" y="30127"/>
                  </a:lnTo>
                  <a:lnTo>
                    <a:pt x="5438" y="29860"/>
                  </a:lnTo>
                  <a:lnTo>
                    <a:pt x="5138" y="29327"/>
                  </a:lnTo>
                  <a:lnTo>
                    <a:pt x="4804" y="28826"/>
                  </a:lnTo>
                  <a:lnTo>
                    <a:pt x="4471" y="28326"/>
                  </a:lnTo>
                  <a:lnTo>
                    <a:pt x="4171" y="27792"/>
                  </a:lnTo>
                  <a:lnTo>
                    <a:pt x="3904" y="27258"/>
                  </a:lnTo>
                  <a:lnTo>
                    <a:pt x="3637" y="26724"/>
                  </a:lnTo>
                  <a:lnTo>
                    <a:pt x="3370" y="26124"/>
                  </a:lnTo>
                  <a:lnTo>
                    <a:pt x="3170" y="25523"/>
                  </a:lnTo>
                  <a:lnTo>
                    <a:pt x="2736" y="24322"/>
                  </a:lnTo>
                  <a:lnTo>
                    <a:pt x="2369" y="23121"/>
                  </a:lnTo>
                  <a:lnTo>
                    <a:pt x="2002" y="21920"/>
                  </a:lnTo>
                  <a:lnTo>
                    <a:pt x="1668" y="20652"/>
                  </a:lnTo>
                  <a:lnTo>
                    <a:pt x="1335" y="19385"/>
                  </a:lnTo>
                  <a:lnTo>
                    <a:pt x="1068" y="18117"/>
                  </a:lnTo>
                  <a:lnTo>
                    <a:pt x="801" y="16816"/>
                  </a:lnTo>
                  <a:lnTo>
                    <a:pt x="634" y="15548"/>
                  </a:lnTo>
                  <a:lnTo>
                    <a:pt x="501" y="14247"/>
                  </a:lnTo>
                  <a:lnTo>
                    <a:pt x="467" y="12946"/>
                  </a:lnTo>
                  <a:lnTo>
                    <a:pt x="467" y="12278"/>
                  </a:lnTo>
                  <a:lnTo>
                    <a:pt x="501" y="11611"/>
                  </a:lnTo>
                  <a:lnTo>
                    <a:pt x="601" y="10477"/>
                  </a:lnTo>
                  <a:lnTo>
                    <a:pt x="701" y="9876"/>
                  </a:lnTo>
                  <a:lnTo>
                    <a:pt x="801" y="9309"/>
                  </a:lnTo>
                  <a:lnTo>
                    <a:pt x="934" y="8742"/>
                  </a:lnTo>
                  <a:lnTo>
                    <a:pt x="1068" y="8175"/>
                  </a:lnTo>
                  <a:lnTo>
                    <a:pt x="1235" y="7608"/>
                  </a:lnTo>
                  <a:lnTo>
                    <a:pt x="1435" y="7040"/>
                  </a:lnTo>
                  <a:lnTo>
                    <a:pt x="1635" y="6507"/>
                  </a:lnTo>
                  <a:lnTo>
                    <a:pt x="1869" y="5973"/>
                  </a:lnTo>
                  <a:lnTo>
                    <a:pt x="2135" y="5439"/>
                  </a:lnTo>
                  <a:lnTo>
                    <a:pt x="2402" y="4939"/>
                  </a:lnTo>
                  <a:lnTo>
                    <a:pt x="2703" y="4438"/>
                  </a:lnTo>
                  <a:lnTo>
                    <a:pt x="3036" y="3938"/>
                  </a:lnTo>
                  <a:lnTo>
                    <a:pt x="3403" y="3471"/>
                  </a:lnTo>
                  <a:lnTo>
                    <a:pt x="3804" y="3037"/>
                  </a:lnTo>
                  <a:lnTo>
                    <a:pt x="4171" y="2670"/>
                  </a:lnTo>
                  <a:lnTo>
                    <a:pt x="4571" y="2303"/>
                  </a:lnTo>
                  <a:lnTo>
                    <a:pt x="4971" y="1969"/>
                  </a:lnTo>
                  <a:lnTo>
                    <a:pt x="5405" y="1669"/>
                  </a:lnTo>
                  <a:lnTo>
                    <a:pt x="5839" y="1402"/>
                  </a:lnTo>
                  <a:lnTo>
                    <a:pt x="6306" y="1135"/>
                  </a:lnTo>
                  <a:lnTo>
                    <a:pt x="6773" y="935"/>
                  </a:lnTo>
                  <a:lnTo>
                    <a:pt x="7273" y="768"/>
                  </a:lnTo>
                  <a:lnTo>
                    <a:pt x="7807" y="601"/>
                  </a:lnTo>
                  <a:lnTo>
                    <a:pt x="8374" y="535"/>
                  </a:lnTo>
                  <a:lnTo>
                    <a:pt x="8908" y="468"/>
                  </a:lnTo>
                  <a:lnTo>
                    <a:pt x="9475" y="468"/>
                  </a:lnTo>
                  <a:lnTo>
                    <a:pt x="10009" y="501"/>
                  </a:lnTo>
                  <a:lnTo>
                    <a:pt x="10576" y="601"/>
                  </a:lnTo>
                  <a:lnTo>
                    <a:pt x="11110" y="735"/>
                  </a:lnTo>
                  <a:lnTo>
                    <a:pt x="11644" y="868"/>
                  </a:lnTo>
                  <a:lnTo>
                    <a:pt x="12211" y="1102"/>
                  </a:lnTo>
                  <a:lnTo>
                    <a:pt x="12711" y="1335"/>
                  </a:lnTo>
                  <a:lnTo>
                    <a:pt x="13212" y="1636"/>
                  </a:lnTo>
                  <a:lnTo>
                    <a:pt x="13712" y="1936"/>
                  </a:lnTo>
                  <a:lnTo>
                    <a:pt x="14179" y="2303"/>
                  </a:lnTo>
                  <a:lnTo>
                    <a:pt x="14613" y="2670"/>
                  </a:lnTo>
                  <a:lnTo>
                    <a:pt x="15013" y="3070"/>
                  </a:lnTo>
                  <a:lnTo>
                    <a:pt x="15414" y="3471"/>
                  </a:lnTo>
                  <a:lnTo>
                    <a:pt x="15781" y="3904"/>
                  </a:lnTo>
                  <a:lnTo>
                    <a:pt x="16114" y="4371"/>
                  </a:lnTo>
                  <a:lnTo>
                    <a:pt x="16448" y="4872"/>
                  </a:lnTo>
                  <a:lnTo>
                    <a:pt x="16748" y="5339"/>
                  </a:lnTo>
                  <a:lnTo>
                    <a:pt x="17049" y="5873"/>
                  </a:lnTo>
                  <a:lnTo>
                    <a:pt x="17282" y="6373"/>
                  </a:lnTo>
                  <a:lnTo>
                    <a:pt x="17549" y="6907"/>
                  </a:lnTo>
                  <a:lnTo>
                    <a:pt x="17749" y="7441"/>
                  </a:lnTo>
                  <a:lnTo>
                    <a:pt x="18083" y="8408"/>
                  </a:lnTo>
                  <a:lnTo>
                    <a:pt x="18383" y="9376"/>
                  </a:lnTo>
                  <a:lnTo>
                    <a:pt x="18617" y="10377"/>
                  </a:lnTo>
                  <a:lnTo>
                    <a:pt x="18783" y="11378"/>
                  </a:lnTo>
                  <a:lnTo>
                    <a:pt x="18883" y="12412"/>
                  </a:lnTo>
                  <a:lnTo>
                    <a:pt x="18950" y="13413"/>
                  </a:lnTo>
                  <a:lnTo>
                    <a:pt x="18950" y="14447"/>
                  </a:lnTo>
                  <a:lnTo>
                    <a:pt x="18917" y="15448"/>
                  </a:lnTo>
                  <a:lnTo>
                    <a:pt x="18817" y="16482"/>
                  </a:lnTo>
                  <a:lnTo>
                    <a:pt x="18650" y="17483"/>
                  </a:lnTo>
                  <a:lnTo>
                    <a:pt x="18450" y="18484"/>
                  </a:lnTo>
                  <a:lnTo>
                    <a:pt x="18183" y="19485"/>
                  </a:lnTo>
                  <a:lnTo>
                    <a:pt x="17883" y="20452"/>
                  </a:lnTo>
                  <a:lnTo>
                    <a:pt x="17549" y="21420"/>
                  </a:lnTo>
                  <a:lnTo>
                    <a:pt x="17149" y="22354"/>
                  </a:lnTo>
                  <a:lnTo>
                    <a:pt x="16682" y="23288"/>
                  </a:lnTo>
                  <a:lnTo>
                    <a:pt x="16214" y="24155"/>
                  </a:lnTo>
                  <a:lnTo>
                    <a:pt x="15681" y="25023"/>
                  </a:lnTo>
                  <a:lnTo>
                    <a:pt x="15114" y="25824"/>
                  </a:lnTo>
                  <a:lnTo>
                    <a:pt x="14480" y="26624"/>
                  </a:lnTo>
                  <a:lnTo>
                    <a:pt x="13846" y="27392"/>
                  </a:lnTo>
                  <a:lnTo>
                    <a:pt x="13145" y="28126"/>
                  </a:lnTo>
                  <a:lnTo>
                    <a:pt x="12411" y="28793"/>
                  </a:lnTo>
                  <a:lnTo>
                    <a:pt x="11644" y="29460"/>
                  </a:lnTo>
                  <a:lnTo>
                    <a:pt x="11410" y="29627"/>
                  </a:lnTo>
                  <a:lnTo>
                    <a:pt x="11210" y="29827"/>
                  </a:lnTo>
                  <a:lnTo>
                    <a:pt x="11043" y="30027"/>
                  </a:lnTo>
                  <a:lnTo>
                    <a:pt x="10910" y="30261"/>
                  </a:lnTo>
                  <a:lnTo>
                    <a:pt x="10843" y="30528"/>
                  </a:lnTo>
                  <a:lnTo>
                    <a:pt x="10810" y="30795"/>
                  </a:lnTo>
                  <a:lnTo>
                    <a:pt x="10776" y="31328"/>
                  </a:lnTo>
                  <a:lnTo>
                    <a:pt x="10676" y="34097"/>
                  </a:lnTo>
                  <a:lnTo>
                    <a:pt x="10509" y="39636"/>
                  </a:lnTo>
                  <a:lnTo>
                    <a:pt x="10443" y="42371"/>
                  </a:lnTo>
                  <a:lnTo>
                    <a:pt x="10443" y="42471"/>
                  </a:lnTo>
                  <a:lnTo>
                    <a:pt x="10509" y="42538"/>
                  </a:lnTo>
                  <a:lnTo>
                    <a:pt x="10576" y="42572"/>
                  </a:lnTo>
                  <a:lnTo>
                    <a:pt x="10643" y="42605"/>
                  </a:lnTo>
                  <a:lnTo>
                    <a:pt x="10743" y="42572"/>
                  </a:lnTo>
                  <a:lnTo>
                    <a:pt x="10810" y="42538"/>
                  </a:lnTo>
                  <a:lnTo>
                    <a:pt x="10876" y="42471"/>
                  </a:lnTo>
                  <a:lnTo>
                    <a:pt x="10876" y="42371"/>
                  </a:lnTo>
                  <a:lnTo>
                    <a:pt x="11043" y="36700"/>
                  </a:lnTo>
                  <a:lnTo>
                    <a:pt x="11143" y="33864"/>
                  </a:lnTo>
                  <a:lnTo>
                    <a:pt x="11243" y="31028"/>
                  </a:lnTo>
                  <a:lnTo>
                    <a:pt x="11277" y="30694"/>
                  </a:lnTo>
                  <a:lnTo>
                    <a:pt x="11377" y="30428"/>
                  </a:lnTo>
                  <a:lnTo>
                    <a:pt x="11510" y="30194"/>
                  </a:lnTo>
                  <a:lnTo>
                    <a:pt x="11744" y="29960"/>
                  </a:lnTo>
                  <a:lnTo>
                    <a:pt x="12611" y="29260"/>
                  </a:lnTo>
                  <a:lnTo>
                    <a:pt x="13379" y="28526"/>
                  </a:lnTo>
                  <a:lnTo>
                    <a:pt x="14113" y="27792"/>
                  </a:lnTo>
                  <a:lnTo>
                    <a:pt x="14780" y="27025"/>
                  </a:lnTo>
                  <a:lnTo>
                    <a:pt x="15414" y="26224"/>
                  </a:lnTo>
                  <a:lnTo>
                    <a:pt x="15981" y="25390"/>
                  </a:lnTo>
                  <a:lnTo>
                    <a:pt x="16515" y="24522"/>
                  </a:lnTo>
                  <a:lnTo>
                    <a:pt x="17015" y="23622"/>
                  </a:lnTo>
                  <a:lnTo>
                    <a:pt x="17482" y="22721"/>
                  </a:lnTo>
                  <a:lnTo>
                    <a:pt x="17883" y="21787"/>
                  </a:lnTo>
                  <a:lnTo>
                    <a:pt x="18250" y="20819"/>
                  </a:lnTo>
                  <a:lnTo>
                    <a:pt x="18583" y="19852"/>
                  </a:lnTo>
                  <a:lnTo>
                    <a:pt x="18850" y="18851"/>
                  </a:lnTo>
                  <a:lnTo>
                    <a:pt x="19050" y="17850"/>
                  </a:lnTo>
                  <a:lnTo>
                    <a:pt x="19217" y="16816"/>
                  </a:lnTo>
                  <a:lnTo>
                    <a:pt x="19351" y="15815"/>
                  </a:lnTo>
                  <a:lnTo>
                    <a:pt x="19417" y="14781"/>
                  </a:lnTo>
                  <a:lnTo>
                    <a:pt x="19417" y="13746"/>
                  </a:lnTo>
                  <a:lnTo>
                    <a:pt x="19384" y="12745"/>
                  </a:lnTo>
                  <a:lnTo>
                    <a:pt x="19284" y="11711"/>
                  </a:lnTo>
                  <a:lnTo>
                    <a:pt x="19117" y="10710"/>
                  </a:lnTo>
                  <a:lnTo>
                    <a:pt x="18917" y="9709"/>
                  </a:lnTo>
                  <a:lnTo>
                    <a:pt x="18650" y="8709"/>
                  </a:lnTo>
                  <a:lnTo>
                    <a:pt x="18316" y="7608"/>
                  </a:lnTo>
                  <a:lnTo>
                    <a:pt x="17883" y="6540"/>
                  </a:lnTo>
                  <a:lnTo>
                    <a:pt x="17649" y="6040"/>
                  </a:lnTo>
                  <a:lnTo>
                    <a:pt x="17382" y="5539"/>
                  </a:lnTo>
                  <a:lnTo>
                    <a:pt x="17115" y="5039"/>
                  </a:lnTo>
                  <a:lnTo>
                    <a:pt x="16782" y="4538"/>
                  </a:lnTo>
                  <a:lnTo>
                    <a:pt x="16481" y="4071"/>
                  </a:lnTo>
                  <a:lnTo>
                    <a:pt x="16148" y="3604"/>
                  </a:lnTo>
                  <a:lnTo>
                    <a:pt x="15781" y="3170"/>
                  </a:lnTo>
                  <a:lnTo>
                    <a:pt x="15380" y="2770"/>
                  </a:lnTo>
                  <a:lnTo>
                    <a:pt x="14980" y="2370"/>
                  </a:lnTo>
                  <a:lnTo>
                    <a:pt x="14546" y="2003"/>
                  </a:lnTo>
                  <a:lnTo>
                    <a:pt x="14079" y="1636"/>
                  </a:lnTo>
                  <a:lnTo>
                    <a:pt x="13612" y="1335"/>
                  </a:lnTo>
                  <a:lnTo>
                    <a:pt x="13112" y="1035"/>
                  </a:lnTo>
                  <a:lnTo>
                    <a:pt x="12578" y="768"/>
                  </a:lnTo>
                  <a:lnTo>
                    <a:pt x="12078" y="535"/>
                  </a:lnTo>
                  <a:lnTo>
                    <a:pt x="11510" y="368"/>
                  </a:lnTo>
                  <a:lnTo>
                    <a:pt x="10943" y="201"/>
                  </a:lnTo>
                  <a:lnTo>
                    <a:pt x="10376" y="101"/>
                  </a:lnTo>
                  <a:lnTo>
                    <a:pt x="9809" y="34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8"/>
            <p:cNvSpPr/>
            <p:nvPr/>
          </p:nvSpPr>
          <p:spPr>
            <a:xfrm>
              <a:off x="469150" y="3417550"/>
              <a:ext cx="34225" cy="600550"/>
            </a:xfrm>
            <a:custGeom>
              <a:avLst/>
              <a:gdLst/>
              <a:ahLst/>
              <a:cxnLst/>
              <a:rect l="l" t="t" r="r" b="b"/>
              <a:pathLst>
                <a:path w="1369" h="24022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1"/>
                  </a:lnTo>
                  <a:lnTo>
                    <a:pt x="0" y="201"/>
                  </a:lnTo>
                  <a:lnTo>
                    <a:pt x="234" y="2503"/>
                  </a:lnTo>
                  <a:lnTo>
                    <a:pt x="434" y="4771"/>
                  </a:lnTo>
                  <a:lnTo>
                    <a:pt x="601" y="7073"/>
                  </a:lnTo>
                  <a:lnTo>
                    <a:pt x="701" y="9375"/>
                  </a:lnTo>
                  <a:lnTo>
                    <a:pt x="801" y="11677"/>
                  </a:lnTo>
                  <a:lnTo>
                    <a:pt x="868" y="13979"/>
                  </a:lnTo>
                  <a:lnTo>
                    <a:pt x="901" y="16248"/>
                  </a:lnTo>
                  <a:lnTo>
                    <a:pt x="901" y="18550"/>
                  </a:lnTo>
                  <a:lnTo>
                    <a:pt x="868" y="21186"/>
                  </a:lnTo>
                  <a:lnTo>
                    <a:pt x="768" y="23821"/>
                  </a:lnTo>
                  <a:lnTo>
                    <a:pt x="801" y="23921"/>
                  </a:lnTo>
                  <a:lnTo>
                    <a:pt x="834" y="23988"/>
                  </a:lnTo>
                  <a:lnTo>
                    <a:pt x="901" y="24021"/>
                  </a:lnTo>
                  <a:lnTo>
                    <a:pt x="1101" y="24021"/>
                  </a:lnTo>
                  <a:lnTo>
                    <a:pt x="1168" y="23988"/>
                  </a:lnTo>
                  <a:lnTo>
                    <a:pt x="1201" y="23921"/>
                  </a:lnTo>
                  <a:lnTo>
                    <a:pt x="1235" y="23821"/>
                  </a:lnTo>
                  <a:lnTo>
                    <a:pt x="1302" y="21519"/>
                  </a:lnTo>
                  <a:lnTo>
                    <a:pt x="1368" y="19217"/>
                  </a:lnTo>
                  <a:lnTo>
                    <a:pt x="1368" y="16915"/>
                  </a:lnTo>
                  <a:lnTo>
                    <a:pt x="1335" y="14613"/>
                  </a:lnTo>
                  <a:lnTo>
                    <a:pt x="1302" y="12311"/>
                  </a:lnTo>
                  <a:lnTo>
                    <a:pt x="1201" y="10043"/>
                  </a:lnTo>
                  <a:lnTo>
                    <a:pt x="1101" y="7741"/>
                  </a:lnTo>
                  <a:lnTo>
                    <a:pt x="935" y="5439"/>
                  </a:lnTo>
                  <a:lnTo>
                    <a:pt x="734" y="2836"/>
                  </a:lnTo>
                  <a:lnTo>
                    <a:pt x="467" y="201"/>
                  </a:lnTo>
                  <a:lnTo>
                    <a:pt x="434" y="101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8"/>
            <p:cNvSpPr/>
            <p:nvPr/>
          </p:nvSpPr>
          <p:spPr>
            <a:xfrm>
              <a:off x="377400" y="3194025"/>
              <a:ext cx="308625" cy="833250"/>
            </a:xfrm>
            <a:custGeom>
              <a:avLst/>
              <a:gdLst/>
              <a:ahLst/>
              <a:cxnLst/>
              <a:rect l="l" t="t" r="r" b="b"/>
              <a:pathLst>
                <a:path w="12345" h="33330" extrusionOk="0">
                  <a:moveTo>
                    <a:pt x="5172" y="467"/>
                  </a:moveTo>
                  <a:lnTo>
                    <a:pt x="5472" y="534"/>
                  </a:lnTo>
                  <a:lnTo>
                    <a:pt x="5739" y="668"/>
                  </a:lnTo>
                  <a:lnTo>
                    <a:pt x="5972" y="834"/>
                  </a:lnTo>
                  <a:lnTo>
                    <a:pt x="6139" y="1035"/>
                  </a:lnTo>
                  <a:lnTo>
                    <a:pt x="6306" y="1301"/>
                  </a:lnTo>
                  <a:lnTo>
                    <a:pt x="6373" y="1568"/>
                  </a:lnTo>
                  <a:lnTo>
                    <a:pt x="6406" y="1668"/>
                  </a:lnTo>
                  <a:lnTo>
                    <a:pt x="6440" y="1702"/>
                  </a:lnTo>
                  <a:lnTo>
                    <a:pt x="6239" y="2102"/>
                  </a:lnTo>
                  <a:lnTo>
                    <a:pt x="6173" y="2302"/>
                  </a:lnTo>
                  <a:lnTo>
                    <a:pt x="6106" y="2536"/>
                  </a:lnTo>
                  <a:lnTo>
                    <a:pt x="6106" y="2636"/>
                  </a:lnTo>
                  <a:lnTo>
                    <a:pt x="6139" y="2703"/>
                  </a:lnTo>
                  <a:lnTo>
                    <a:pt x="6206" y="2769"/>
                  </a:lnTo>
                  <a:lnTo>
                    <a:pt x="6273" y="2803"/>
                  </a:lnTo>
                  <a:lnTo>
                    <a:pt x="6440" y="2803"/>
                  </a:lnTo>
                  <a:lnTo>
                    <a:pt x="6506" y="2736"/>
                  </a:lnTo>
                  <a:lnTo>
                    <a:pt x="6540" y="2636"/>
                  </a:lnTo>
                  <a:lnTo>
                    <a:pt x="6673" y="2302"/>
                  </a:lnTo>
                  <a:lnTo>
                    <a:pt x="6806" y="2002"/>
                  </a:lnTo>
                  <a:lnTo>
                    <a:pt x="7040" y="1702"/>
                  </a:lnTo>
                  <a:lnTo>
                    <a:pt x="7274" y="1435"/>
                  </a:lnTo>
                  <a:lnTo>
                    <a:pt x="7574" y="1235"/>
                  </a:lnTo>
                  <a:lnTo>
                    <a:pt x="7907" y="1068"/>
                  </a:lnTo>
                  <a:lnTo>
                    <a:pt x="8241" y="1001"/>
                  </a:lnTo>
                  <a:lnTo>
                    <a:pt x="8608" y="1001"/>
                  </a:lnTo>
                  <a:lnTo>
                    <a:pt x="8808" y="1035"/>
                  </a:lnTo>
                  <a:lnTo>
                    <a:pt x="9008" y="1135"/>
                  </a:lnTo>
                  <a:lnTo>
                    <a:pt x="9142" y="1268"/>
                  </a:lnTo>
                  <a:lnTo>
                    <a:pt x="9242" y="1435"/>
                  </a:lnTo>
                  <a:lnTo>
                    <a:pt x="9309" y="1602"/>
                  </a:lnTo>
                  <a:lnTo>
                    <a:pt x="9342" y="1802"/>
                  </a:lnTo>
                  <a:lnTo>
                    <a:pt x="9375" y="2202"/>
                  </a:lnTo>
                  <a:lnTo>
                    <a:pt x="9342" y="2636"/>
                  </a:lnTo>
                  <a:lnTo>
                    <a:pt x="9242" y="3036"/>
                  </a:lnTo>
                  <a:lnTo>
                    <a:pt x="9075" y="3403"/>
                  </a:lnTo>
                  <a:lnTo>
                    <a:pt x="8842" y="3737"/>
                  </a:lnTo>
                  <a:lnTo>
                    <a:pt x="8775" y="3837"/>
                  </a:lnTo>
                  <a:lnTo>
                    <a:pt x="8775" y="3904"/>
                  </a:lnTo>
                  <a:lnTo>
                    <a:pt x="8775" y="4004"/>
                  </a:lnTo>
                  <a:lnTo>
                    <a:pt x="8842" y="4070"/>
                  </a:lnTo>
                  <a:lnTo>
                    <a:pt x="8908" y="4104"/>
                  </a:lnTo>
                  <a:lnTo>
                    <a:pt x="8975" y="4137"/>
                  </a:lnTo>
                  <a:lnTo>
                    <a:pt x="9075" y="4104"/>
                  </a:lnTo>
                  <a:lnTo>
                    <a:pt x="9142" y="4070"/>
                  </a:lnTo>
                  <a:lnTo>
                    <a:pt x="9275" y="3970"/>
                  </a:lnTo>
                  <a:lnTo>
                    <a:pt x="9442" y="3870"/>
                  </a:lnTo>
                  <a:lnTo>
                    <a:pt x="9742" y="3770"/>
                  </a:lnTo>
                  <a:lnTo>
                    <a:pt x="10076" y="3737"/>
                  </a:lnTo>
                  <a:lnTo>
                    <a:pt x="10376" y="3770"/>
                  </a:lnTo>
                  <a:lnTo>
                    <a:pt x="10710" y="3870"/>
                  </a:lnTo>
                  <a:lnTo>
                    <a:pt x="11010" y="4004"/>
                  </a:lnTo>
                  <a:lnTo>
                    <a:pt x="11277" y="4204"/>
                  </a:lnTo>
                  <a:lnTo>
                    <a:pt x="11477" y="4471"/>
                  </a:lnTo>
                  <a:lnTo>
                    <a:pt x="11677" y="4771"/>
                  </a:lnTo>
                  <a:lnTo>
                    <a:pt x="11778" y="5071"/>
                  </a:lnTo>
                  <a:lnTo>
                    <a:pt x="11878" y="5405"/>
                  </a:lnTo>
                  <a:lnTo>
                    <a:pt x="11911" y="5772"/>
                  </a:lnTo>
                  <a:lnTo>
                    <a:pt x="11878" y="6106"/>
                  </a:lnTo>
                  <a:lnTo>
                    <a:pt x="11844" y="6473"/>
                  </a:lnTo>
                  <a:lnTo>
                    <a:pt x="11744" y="6773"/>
                  </a:lnTo>
                  <a:lnTo>
                    <a:pt x="11611" y="7106"/>
                  </a:lnTo>
                  <a:lnTo>
                    <a:pt x="11477" y="7307"/>
                  </a:lnTo>
                  <a:lnTo>
                    <a:pt x="11344" y="7507"/>
                  </a:lnTo>
                  <a:lnTo>
                    <a:pt x="11177" y="7674"/>
                  </a:lnTo>
                  <a:lnTo>
                    <a:pt x="10977" y="7807"/>
                  </a:lnTo>
                  <a:lnTo>
                    <a:pt x="10777" y="7941"/>
                  </a:lnTo>
                  <a:lnTo>
                    <a:pt x="10576" y="8007"/>
                  </a:lnTo>
                  <a:lnTo>
                    <a:pt x="10343" y="8074"/>
                  </a:lnTo>
                  <a:lnTo>
                    <a:pt x="10143" y="8074"/>
                  </a:lnTo>
                  <a:lnTo>
                    <a:pt x="9876" y="8007"/>
                  </a:lnTo>
                  <a:lnTo>
                    <a:pt x="9642" y="7907"/>
                  </a:lnTo>
                  <a:lnTo>
                    <a:pt x="9442" y="7774"/>
                  </a:lnTo>
                  <a:lnTo>
                    <a:pt x="9242" y="7607"/>
                  </a:lnTo>
                  <a:lnTo>
                    <a:pt x="9042" y="7440"/>
                  </a:lnTo>
                  <a:lnTo>
                    <a:pt x="8875" y="7240"/>
                  </a:lnTo>
                  <a:lnTo>
                    <a:pt x="8708" y="7040"/>
                  </a:lnTo>
                  <a:lnTo>
                    <a:pt x="8575" y="6806"/>
                  </a:lnTo>
                  <a:lnTo>
                    <a:pt x="8541" y="6739"/>
                  </a:lnTo>
                  <a:lnTo>
                    <a:pt x="8441" y="6706"/>
                  </a:lnTo>
                  <a:lnTo>
                    <a:pt x="8375" y="6673"/>
                  </a:lnTo>
                  <a:lnTo>
                    <a:pt x="8274" y="6706"/>
                  </a:lnTo>
                  <a:lnTo>
                    <a:pt x="8208" y="6773"/>
                  </a:lnTo>
                  <a:lnTo>
                    <a:pt x="8174" y="6873"/>
                  </a:lnTo>
                  <a:lnTo>
                    <a:pt x="8174" y="6940"/>
                  </a:lnTo>
                  <a:lnTo>
                    <a:pt x="8208" y="7040"/>
                  </a:lnTo>
                  <a:lnTo>
                    <a:pt x="8308" y="7240"/>
                  </a:lnTo>
                  <a:lnTo>
                    <a:pt x="8441" y="7440"/>
                  </a:lnTo>
                  <a:lnTo>
                    <a:pt x="8341" y="7507"/>
                  </a:lnTo>
                  <a:lnTo>
                    <a:pt x="8241" y="7607"/>
                  </a:lnTo>
                  <a:lnTo>
                    <a:pt x="8174" y="7740"/>
                  </a:lnTo>
                  <a:lnTo>
                    <a:pt x="8074" y="7974"/>
                  </a:lnTo>
                  <a:lnTo>
                    <a:pt x="7974" y="8107"/>
                  </a:lnTo>
                  <a:lnTo>
                    <a:pt x="7841" y="8241"/>
                  </a:lnTo>
                  <a:lnTo>
                    <a:pt x="7707" y="8341"/>
                  </a:lnTo>
                  <a:lnTo>
                    <a:pt x="7574" y="8408"/>
                  </a:lnTo>
                  <a:lnTo>
                    <a:pt x="7374" y="8474"/>
                  </a:lnTo>
                  <a:lnTo>
                    <a:pt x="7207" y="8541"/>
                  </a:lnTo>
                  <a:lnTo>
                    <a:pt x="6806" y="8541"/>
                  </a:lnTo>
                  <a:lnTo>
                    <a:pt x="6640" y="8508"/>
                  </a:lnTo>
                  <a:lnTo>
                    <a:pt x="6473" y="8474"/>
                  </a:lnTo>
                  <a:lnTo>
                    <a:pt x="6306" y="8408"/>
                  </a:lnTo>
                  <a:lnTo>
                    <a:pt x="6139" y="8308"/>
                  </a:lnTo>
                  <a:lnTo>
                    <a:pt x="5839" y="8074"/>
                  </a:lnTo>
                  <a:lnTo>
                    <a:pt x="5572" y="7774"/>
                  </a:lnTo>
                  <a:lnTo>
                    <a:pt x="5372" y="7440"/>
                  </a:lnTo>
                  <a:lnTo>
                    <a:pt x="5205" y="7106"/>
                  </a:lnTo>
                  <a:lnTo>
                    <a:pt x="5138" y="7006"/>
                  </a:lnTo>
                  <a:lnTo>
                    <a:pt x="5005" y="6940"/>
                  </a:lnTo>
                  <a:lnTo>
                    <a:pt x="4871" y="6973"/>
                  </a:lnTo>
                  <a:lnTo>
                    <a:pt x="4838" y="7006"/>
                  </a:lnTo>
                  <a:lnTo>
                    <a:pt x="4771" y="7040"/>
                  </a:lnTo>
                  <a:lnTo>
                    <a:pt x="4538" y="7440"/>
                  </a:lnTo>
                  <a:lnTo>
                    <a:pt x="4271" y="7774"/>
                  </a:lnTo>
                  <a:lnTo>
                    <a:pt x="3971" y="8107"/>
                  </a:lnTo>
                  <a:lnTo>
                    <a:pt x="3604" y="8341"/>
                  </a:lnTo>
                  <a:lnTo>
                    <a:pt x="3237" y="8541"/>
                  </a:lnTo>
                  <a:lnTo>
                    <a:pt x="3003" y="8641"/>
                  </a:lnTo>
                  <a:lnTo>
                    <a:pt x="2803" y="8675"/>
                  </a:lnTo>
                  <a:lnTo>
                    <a:pt x="2603" y="8708"/>
                  </a:lnTo>
                  <a:lnTo>
                    <a:pt x="2369" y="8708"/>
                  </a:lnTo>
                  <a:lnTo>
                    <a:pt x="2136" y="8675"/>
                  </a:lnTo>
                  <a:lnTo>
                    <a:pt x="1902" y="8608"/>
                  </a:lnTo>
                  <a:lnTo>
                    <a:pt x="1735" y="8541"/>
                  </a:lnTo>
                  <a:lnTo>
                    <a:pt x="1569" y="8441"/>
                  </a:lnTo>
                  <a:lnTo>
                    <a:pt x="1402" y="8341"/>
                  </a:lnTo>
                  <a:lnTo>
                    <a:pt x="1268" y="8207"/>
                  </a:lnTo>
                  <a:lnTo>
                    <a:pt x="1135" y="8074"/>
                  </a:lnTo>
                  <a:lnTo>
                    <a:pt x="1035" y="7907"/>
                  </a:lnTo>
                  <a:lnTo>
                    <a:pt x="968" y="7707"/>
                  </a:lnTo>
                  <a:lnTo>
                    <a:pt x="935" y="7507"/>
                  </a:lnTo>
                  <a:lnTo>
                    <a:pt x="935" y="7340"/>
                  </a:lnTo>
                  <a:lnTo>
                    <a:pt x="935" y="7140"/>
                  </a:lnTo>
                  <a:lnTo>
                    <a:pt x="1001" y="6973"/>
                  </a:lnTo>
                  <a:lnTo>
                    <a:pt x="1068" y="6806"/>
                  </a:lnTo>
                  <a:lnTo>
                    <a:pt x="1168" y="6639"/>
                  </a:lnTo>
                  <a:lnTo>
                    <a:pt x="1268" y="6506"/>
                  </a:lnTo>
                  <a:lnTo>
                    <a:pt x="1402" y="6373"/>
                  </a:lnTo>
                  <a:lnTo>
                    <a:pt x="1569" y="6306"/>
                  </a:lnTo>
                  <a:lnTo>
                    <a:pt x="1635" y="6272"/>
                  </a:lnTo>
                  <a:lnTo>
                    <a:pt x="1702" y="6206"/>
                  </a:lnTo>
                  <a:lnTo>
                    <a:pt x="1735" y="6139"/>
                  </a:lnTo>
                  <a:lnTo>
                    <a:pt x="1735" y="6072"/>
                  </a:lnTo>
                  <a:lnTo>
                    <a:pt x="1735" y="6006"/>
                  </a:lnTo>
                  <a:lnTo>
                    <a:pt x="1702" y="5939"/>
                  </a:lnTo>
                  <a:lnTo>
                    <a:pt x="1669" y="5905"/>
                  </a:lnTo>
                  <a:lnTo>
                    <a:pt x="1569" y="5872"/>
                  </a:lnTo>
                  <a:lnTo>
                    <a:pt x="1402" y="5772"/>
                  </a:lnTo>
                  <a:lnTo>
                    <a:pt x="1235" y="5672"/>
                  </a:lnTo>
                  <a:lnTo>
                    <a:pt x="1102" y="5572"/>
                  </a:lnTo>
                  <a:lnTo>
                    <a:pt x="968" y="5438"/>
                  </a:lnTo>
                  <a:lnTo>
                    <a:pt x="735" y="5138"/>
                  </a:lnTo>
                  <a:lnTo>
                    <a:pt x="568" y="4804"/>
                  </a:lnTo>
                  <a:lnTo>
                    <a:pt x="468" y="4437"/>
                  </a:lnTo>
                  <a:lnTo>
                    <a:pt x="434" y="4237"/>
                  </a:lnTo>
                  <a:lnTo>
                    <a:pt x="434" y="4037"/>
                  </a:lnTo>
                  <a:lnTo>
                    <a:pt x="468" y="3870"/>
                  </a:lnTo>
                  <a:lnTo>
                    <a:pt x="501" y="3670"/>
                  </a:lnTo>
                  <a:lnTo>
                    <a:pt x="568" y="3503"/>
                  </a:lnTo>
                  <a:lnTo>
                    <a:pt x="668" y="3337"/>
                  </a:lnTo>
                  <a:lnTo>
                    <a:pt x="768" y="3170"/>
                  </a:lnTo>
                  <a:lnTo>
                    <a:pt x="901" y="3036"/>
                  </a:lnTo>
                  <a:lnTo>
                    <a:pt x="1035" y="2903"/>
                  </a:lnTo>
                  <a:lnTo>
                    <a:pt x="1168" y="2803"/>
                  </a:lnTo>
                  <a:lnTo>
                    <a:pt x="1502" y="2636"/>
                  </a:lnTo>
                  <a:lnTo>
                    <a:pt x="1869" y="2569"/>
                  </a:lnTo>
                  <a:lnTo>
                    <a:pt x="2236" y="2536"/>
                  </a:lnTo>
                  <a:lnTo>
                    <a:pt x="2603" y="2569"/>
                  </a:lnTo>
                  <a:lnTo>
                    <a:pt x="2936" y="2703"/>
                  </a:lnTo>
                  <a:lnTo>
                    <a:pt x="3103" y="2769"/>
                  </a:lnTo>
                  <a:lnTo>
                    <a:pt x="3270" y="2869"/>
                  </a:lnTo>
                  <a:lnTo>
                    <a:pt x="3337" y="2903"/>
                  </a:lnTo>
                  <a:lnTo>
                    <a:pt x="3437" y="2903"/>
                  </a:lnTo>
                  <a:lnTo>
                    <a:pt x="3504" y="2869"/>
                  </a:lnTo>
                  <a:lnTo>
                    <a:pt x="3570" y="2736"/>
                  </a:lnTo>
                  <a:lnTo>
                    <a:pt x="3604" y="2669"/>
                  </a:lnTo>
                  <a:lnTo>
                    <a:pt x="3604" y="2603"/>
                  </a:lnTo>
                  <a:lnTo>
                    <a:pt x="3537" y="2302"/>
                  </a:lnTo>
                  <a:lnTo>
                    <a:pt x="3537" y="2002"/>
                  </a:lnTo>
                  <a:lnTo>
                    <a:pt x="3604" y="1668"/>
                  </a:lnTo>
                  <a:lnTo>
                    <a:pt x="3704" y="1368"/>
                  </a:lnTo>
                  <a:lnTo>
                    <a:pt x="3871" y="1101"/>
                  </a:lnTo>
                  <a:lnTo>
                    <a:pt x="4071" y="868"/>
                  </a:lnTo>
                  <a:lnTo>
                    <a:pt x="4304" y="668"/>
                  </a:lnTo>
                  <a:lnTo>
                    <a:pt x="4571" y="534"/>
                  </a:lnTo>
                  <a:lnTo>
                    <a:pt x="4871" y="467"/>
                  </a:lnTo>
                  <a:close/>
                  <a:moveTo>
                    <a:pt x="4805" y="0"/>
                  </a:moveTo>
                  <a:lnTo>
                    <a:pt x="4638" y="34"/>
                  </a:lnTo>
                  <a:lnTo>
                    <a:pt x="4471" y="67"/>
                  </a:lnTo>
                  <a:lnTo>
                    <a:pt x="4137" y="234"/>
                  </a:lnTo>
                  <a:lnTo>
                    <a:pt x="3871" y="401"/>
                  </a:lnTo>
                  <a:lnTo>
                    <a:pt x="3637" y="668"/>
                  </a:lnTo>
                  <a:lnTo>
                    <a:pt x="3437" y="934"/>
                  </a:lnTo>
                  <a:lnTo>
                    <a:pt x="3270" y="1235"/>
                  </a:lnTo>
                  <a:lnTo>
                    <a:pt x="3170" y="1568"/>
                  </a:lnTo>
                  <a:lnTo>
                    <a:pt x="3103" y="1902"/>
                  </a:lnTo>
                  <a:lnTo>
                    <a:pt x="3103" y="2236"/>
                  </a:lnTo>
                  <a:lnTo>
                    <a:pt x="2703" y="2102"/>
                  </a:lnTo>
                  <a:lnTo>
                    <a:pt x="2303" y="2069"/>
                  </a:lnTo>
                  <a:lnTo>
                    <a:pt x="1902" y="2102"/>
                  </a:lnTo>
                  <a:lnTo>
                    <a:pt x="1502" y="2169"/>
                  </a:lnTo>
                  <a:lnTo>
                    <a:pt x="1102" y="2336"/>
                  </a:lnTo>
                  <a:lnTo>
                    <a:pt x="768" y="2536"/>
                  </a:lnTo>
                  <a:lnTo>
                    <a:pt x="601" y="2669"/>
                  </a:lnTo>
                  <a:lnTo>
                    <a:pt x="468" y="2836"/>
                  </a:lnTo>
                  <a:lnTo>
                    <a:pt x="334" y="3003"/>
                  </a:lnTo>
                  <a:lnTo>
                    <a:pt x="234" y="3170"/>
                  </a:lnTo>
                  <a:lnTo>
                    <a:pt x="134" y="3370"/>
                  </a:lnTo>
                  <a:lnTo>
                    <a:pt x="67" y="3570"/>
                  </a:lnTo>
                  <a:lnTo>
                    <a:pt x="34" y="3770"/>
                  </a:lnTo>
                  <a:lnTo>
                    <a:pt x="1" y="3970"/>
                  </a:lnTo>
                  <a:lnTo>
                    <a:pt x="1" y="4371"/>
                  </a:lnTo>
                  <a:lnTo>
                    <a:pt x="67" y="4771"/>
                  </a:lnTo>
                  <a:lnTo>
                    <a:pt x="234" y="5171"/>
                  </a:lnTo>
                  <a:lnTo>
                    <a:pt x="434" y="5538"/>
                  </a:lnTo>
                  <a:lnTo>
                    <a:pt x="735" y="5839"/>
                  </a:lnTo>
                  <a:lnTo>
                    <a:pt x="1035" y="6106"/>
                  </a:lnTo>
                  <a:lnTo>
                    <a:pt x="801" y="6339"/>
                  </a:lnTo>
                  <a:lnTo>
                    <a:pt x="634" y="6639"/>
                  </a:lnTo>
                  <a:lnTo>
                    <a:pt x="534" y="6973"/>
                  </a:lnTo>
                  <a:lnTo>
                    <a:pt x="468" y="7307"/>
                  </a:lnTo>
                  <a:lnTo>
                    <a:pt x="468" y="7574"/>
                  </a:lnTo>
                  <a:lnTo>
                    <a:pt x="534" y="7807"/>
                  </a:lnTo>
                  <a:lnTo>
                    <a:pt x="601" y="8041"/>
                  </a:lnTo>
                  <a:lnTo>
                    <a:pt x="735" y="8274"/>
                  </a:lnTo>
                  <a:lnTo>
                    <a:pt x="868" y="8474"/>
                  </a:lnTo>
                  <a:lnTo>
                    <a:pt x="1035" y="8641"/>
                  </a:lnTo>
                  <a:lnTo>
                    <a:pt x="1235" y="8775"/>
                  </a:lnTo>
                  <a:lnTo>
                    <a:pt x="1468" y="8908"/>
                  </a:lnTo>
                  <a:lnTo>
                    <a:pt x="1702" y="9042"/>
                  </a:lnTo>
                  <a:lnTo>
                    <a:pt x="1969" y="9108"/>
                  </a:lnTo>
                  <a:lnTo>
                    <a:pt x="2202" y="9142"/>
                  </a:lnTo>
                  <a:lnTo>
                    <a:pt x="2469" y="9175"/>
                  </a:lnTo>
                  <a:lnTo>
                    <a:pt x="2703" y="9142"/>
                  </a:lnTo>
                  <a:lnTo>
                    <a:pt x="2936" y="9108"/>
                  </a:lnTo>
                  <a:lnTo>
                    <a:pt x="3203" y="9042"/>
                  </a:lnTo>
                  <a:lnTo>
                    <a:pt x="3437" y="8975"/>
                  </a:lnTo>
                  <a:lnTo>
                    <a:pt x="3637" y="8841"/>
                  </a:lnTo>
                  <a:lnTo>
                    <a:pt x="3871" y="8708"/>
                  </a:lnTo>
                  <a:lnTo>
                    <a:pt x="4271" y="8408"/>
                  </a:lnTo>
                  <a:lnTo>
                    <a:pt x="4638" y="8041"/>
                  </a:lnTo>
                  <a:lnTo>
                    <a:pt x="4938" y="7640"/>
                  </a:lnTo>
                  <a:lnTo>
                    <a:pt x="5105" y="7907"/>
                  </a:lnTo>
                  <a:lnTo>
                    <a:pt x="5305" y="8174"/>
                  </a:lnTo>
                  <a:lnTo>
                    <a:pt x="5505" y="8408"/>
                  </a:lnTo>
                  <a:lnTo>
                    <a:pt x="5739" y="8608"/>
                  </a:lnTo>
                  <a:lnTo>
                    <a:pt x="6006" y="8775"/>
                  </a:lnTo>
                  <a:lnTo>
                    <a:pt x="6273" y="8908"/>
                  </a:lnTo>
                  <a:lnTo>
                    <a:pt x="6573" y="8975"/>
                  </a:lnTo>
                  <a:lnTo>
                    <a:pt x="6873" y="9008"/>
                  </a:lnTo>
                  <a:lnTo>
                    <a:pt x="6573" y="13679"/>
                  </a:lnTo>
                  <a:lnTo>
                    <a:pt x="6273" y="18383"/>
                  </a:lnTo>
                  <a:lnTo>
                    <a:pt x="6006" y="23054"/>
                  </a:lnTo>
                  <a:lnTo>
                    <a:pt x="5806" y="27758"/>
                  </a:lnTo>
                  <a:lnTo>
                    <a:pt x="5605" y="33129"/>
                  </a:lnTo>
                  <a:lnTo>
                    <a:pt x="5605" y="33229"/>
                  </a:lnTo>
                  <a:lnTo>
                    <a:pt x="5672" y="33296"/>
                  </a:lnTo>
                  <a:lnTo>
                    <a:pt x="5739" y="33329"/>
                  </a:lnTo>
                  <a:lnTo>
                    <a:pt x="5906" y="33329"/>
                  </a:lnTo>
                  <a:lnTo>
                    <a:pt x="5972" y="33296"/>
                  </a:lnTo>
                  <a:lnTo>
                    <a:pt x="6039" y="33229"/>
                  </a:lnTo>
                  <a:lnTo>
                    <a:pt x="6073" y="33129"/>
                  </a:lnTo>
                  <a:lnTo>
                    <a:pt x="6239" y="28392"/>
                  </a:lnTo>
                  <a:lnTo>
                    <a:pt x="6440" y="23688"/>
                  </a:lnTo>
                  <a:lnTo>
                    <a:pt x="6706" y="18984"/>
                  </a:lnTo>
                  <a:lnTo>
                    <a:pt x="6973" y="14279"/>
                  </a:lnTo>
                  <a:lnTo>
                    <a:pt x="7340" y="8975"/>
                  </a:lnTo>
                  <a:lnTo>
                    <a:pt x="7641" y="8875"/>
                  </a:lnTo>
                  <a:lnTo>
                    <a:pt x="7907" y="8741"/>
                  </a:lnTo>
                  <a:lnTo>
                    <a:pt x="8141" y="8574"/>
                  </a:lnTo>
                  <a:lnTo>
                    <a:pt x="8341" y="8374"/>
                  </a:lnTo>
                  <a:lnTo>
                    <a:pt x="8441" y="8207"/>
                  </a:lnTo>
                  <a:lnTo>
                    <a:pt x="8541" y="8041"/>
                  </a:lnTo>
                  <a:lnTo>
                    <a:pt x="8608" y="7974"/>
                  </a:lnTo>
                  <a:lnTo>
                    <a:pt x="8641" y="7907"/>
                  </a:lnTo>
                  <a:lnTo>
                    <a:pt x="8742" y="7874"/>
                  </a:lnTo>
                  <a:lnTo>
                    <a:pt x="8808" y="7907"/>
                  </a:lnTo>
                  <a:lnTo>
                    <a:pt x="8975" y="8041"/>
                  </a:lnTo>
                  <a:lnTo>
                    <a:pt x="9142" y="8174"/>
                  </a:lnTo>
                  <a:lnTo>
                    <a:pt x="9309" y="8308"/>
                  </a:lnTo>
                  <a:lnTo>
                    <a:pt x="9509" y="8408"/>
                  </a:lnTo>
                  <a:lnTo>
                    <a:pt x="9809" y="8508"/>
                  </a:lnTo>
                  <a:lnTo>
                    <a:pt x="10109" y="8541"/>
                  </a:lnTo>
                  <a:lnTo>
                    <a:pt x="10476" y="8541"/>
                  </a:lnTo>
                  <a:lnTo>
                    <a:pt x="10777" y="8441"/>
                  </a:lnTo>
                  <a:lnTo>
                    <a:pt x="11044" y="8341"/>
                  </a:lnTo>
                  <a:lnTo>
                    <a:pt x="11277" y="8174"/>
                  </a:lnTo>
                  <a:lnTo>
                    <a:pt x="11511" y="7974"/>
                  </a:lnTo>
                  <a:lnTo>
                    <a:pt x="11744" y="7740"/>
                  </a:lnTo>
                  <a:lnTo>
                    <a:pt x="11911" y="7473"/>
                  </a:lnTo>
                  <a:lnTo>
                    <a:pt x="12044" y="7207"/>
                  </a:lnTo>
                  <a:lnTo>
                    <a:pt x="12211" y="6840"/>
                  </a:lnTo>
                  <a:lnTo>
                    <a:pt x="12311" y="6439"/>
                  </a:lnTo>
                  <a:lnTo>
                    <a:pt x="12345" y="6039"/>
                  </a:lnTo>
                  <a:lnTo>
                    <a:pt x="12345" y="5639"/>
                  </a:lnTo>
                  <a:lnTo>
                    <a:pt x="12311" y="5238"/>
                  </a:lnTo>
                  <a:lnTo>
                    <a:pt x="12178" y="4838"/>
                  </a:lnTo>
                  <a:lnTo>
                    <a:pt x="12044" y="4471"/>
                  </a:lnTo>
                  <a:lnTo>
                    <a:pt x="11811" y="4137"/>
                  </a:lnTo>
                  <a:lnTo>
                    <a:pt x="11611" y="3904"/>
                  </a:lnTo>
                  <a:lnTo>
                    <a:pt x="11344" y="3704"/>
                  </a:lnTo>
                  <a:lnTo>
                    <a:pt x="11077" y="3537"/>
                  </a:lnTo>
                  <a:lnTo>
                    <a:pt x="10810" y="3403"/>
                  </a:lnTo>
                  <a:lnTo>
                    <a:pt x="10510" y="3337"/>
                  </a:lnTo>
                  <a:lnTo>
                    <a:pt x="10209" y="3303"/>
                  </a:lnTo>
                  <a:lnTo>
                    <a:pt x="9909" y="3303"/>
                  </a:lnTo>
                  <a:lnTo>
                    <a:pt x="9576" y="3337"/>
                  </a:lnTo>
                  <a:lnTo>
                    <a:pt x="9709" y="3070"/>
                  </a:lnTo>
                  <a:lnTo>
                    <a:pt x="9776" y="2769"/>
                  </a:lnTo>
                  <a:lnTo>
                    <a:pt x="9842" y="2469"/>
                  </a:lnTo>
                  <a:lnTo>
                    <a:pt x="9842" y="2169"/>
                  </a:lnTo>
                  <a:lnTo>
                    <a:pt x="9842" y="1902"/>
                  </a:lnTo>
                  <a:lnTo>
                    <a:pt x="9809" y="1668"/>
                  </a:lnTo>
                  <a:lnTo>
                    <a:pt x="9742" y="1435"/>
                  </a:lnTo>
                  <a:lnTo>
                    <a:pt x="9642" y="1201"/>
                  </a:lnTo>
                  <a:lnTo>
                    <a:pt x="9509" y="1001"/>
                  </a:lnTo>
                  <a:lnTo>
                    <a:pt x="9342" y="834"/>
                  </a:lnTo>
                  <a:lnTo>
                    <a:pt x="9175" y="701"/>
                  </a:lnTo>
                  <a:lnTo>
                    <a:pt x="8908" y="601"/>
                  </a:lnTo>
                  <a:lnTo>
                    <a:pt x="8641" y="534"/>
                  </a:lnTo>
                  <a:lnTo>
                    <a:pt x="8341" y="534"/>
                  </a:lnTo>
                  <a:lnTo>
                    <a:pt x="8041" y="567"/>
                  </a:lnTo>
                  <a:lnTo>
                    <a:pt x="7774" y="634"/>
                  </a:lnTo>
                  <a:lnTo>
                    <a:pt x="7507" y="734"/>
                  </a:lnTo>
                  <a:lnTo>
                    <a:pt x="7240" y="901"/>
                  </a:lnTo>
                  <a:lnTo>
                    <a:pt x="7007" y="1068"/>
                  </a:lnTo>
                  <a:lnTo>
                    <a:pt x="6773" y="1301"/>
                  </a:lnTo>
                  <a:lnTo>
                    <a:pt x="6740" y="1101"/>
                  </a:lnTo>
                  <a:lnTo>
                    <a:pt x="6640" y="968"/>
                  </a:lnTo>
                  <a:lnTo>
                    <a:pt x="6440" y="668"/>
                  </a:lnTo>
                  <a:lnTo>
                    <a:pt x="6173" y="401"/>
                  </a:lnTo>
                  <a:lnTo>
                    <a:pt x="5872" y="200"/>
                  </a:lnTo>
                  <a:lnTo>
                    <a:pt x="5539" y="67"/>
                  </a:lnTo>
                  <a:lnTo>
                    <a:pt x="5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8"/>
            <p:cNvSpPr/>
            <p:nvPr/>
          </p:nvSpPr>
          <p:spPr>
            <a:xfrm>
              <a:off x="403250" y="3982200"/>
              <a:ext cx="187700" cy="138475"/>
            </a:xfrm>
            <a:custGeom>
              <a:avLst/>
              <a:gdLst/>
              <a:ahLst/>
              <a:cxnLst/>
              <a:rect l="l" t="t" r="r" b="b"/>
              <a:pathLst>
                <a:path w="7508" h="5539" extrusionOk="0">
                  <a:moveTo>
                    <a:pt x="6573" y="2069"/>
                  </a:moveTo>
                  <a:lnTo>
                    <a:pt x="6707" y="2236"/>
                  </a:lnTo>
                  <a:lnTo>
                    <a:pt x="6773" y="2436"/>
                  </a:lnTo>
                  <a:lnTo>
                    <a:pt x="6773" y="2636"/>
                  </a:lnTo>
                  <a:lnTo>
                    <a:pt x="6740" y="2803"/>
                  </a:lnTo>
                  <a:lnTo>
                    <a:pt x="6673" y="3003"/>
                  </a:lnTo>
                  <a:lnTo>
                    <a:pt x="6573" y="3170"/>
                  </a:lnTo>
                  <a:lnTo>
                    <a:pt x="6440" y="3304"/>
                  </a:lnTo>
                  <a:lnTo>
                    <a:pt x="6240" y="3437"/>
                  </a:lnTo>
                  <a:lnTo>
                    <a:pt x="5973" y="3504"/>
                  </a:lnTo>
                  <a:lnTo>
                    <a:pt x="5639" y="3571"/>
                  </a:lnTo>
                  <a:lnTo>
                    <a:pt x="5039" y="3604"/>
                  </a:lnTo>
                  <a:lnTo>
                    <a:pt x="3604" y="3737"/>
                  </a:lnTo>
                  <a:lnTo>
                    <a:pt x="2903" y="3804"/>
                  </a:lnTo>
                  <a:lnTo>
                    <a:pt x="2203" y="3838"/>
                  </a:lnTo>
                  <a:lnTo>
                    <a:pt x="1869" y="3838"/>
                  </a:lnTo>
                  <a:lnTo>
                    <a:pt x="1535" y="3804"/>
                  </a:lnTo>
                  <a:lnTo>
                    <a:pt x="1202" y="3771"/>
                  </a:lnTo>
                  <a:lnTo>
                    <a:pt x="902" y="3637"/>
                  </a:lnTo>
                  <a:lnTo>
                    <a:pt x="768" y="3571"/>
                  </a:lnTo>
                  <a:lnTo>
                    <a:pt x="635" y="3471"/>
                  </a:lnTo>
                  <a:lnTo>
                    <a:pt x="535" y="3337"/>
                  </a:lnTo>
                  <a:lnTo>
                    <a:pt x="501" y="3204"/>
                  </a:lnTo>
                  <a:lnTo>
                    <a:pt x="468" y="3070"/>
                  </a:lnTo>
                  <a:lnTo>
                    <a:pt x="501" y="2903"/>
                  </a:lnTo>
                  <a:lnTo>
                    <a:pt x="568" y="2770"/>
                  </a:lnTo>
                  <a:lnTo>
                    <a:pt x="668" y="2636"/>
                  </a:lnTo>
                  <a:lnTo>
                    <a:pt x="801" y="2536"/>
                  </a:lnTo>
                  <a:lnTo>
                    <a:pt x="968" y="2470"/>
                  </a:lnTo>
                  <a:lnTo>
                    <a:pt x="1102" y="2403"/>
                  </a:lnTo>
                  <a:lnTo>
                    <a:pt x="1269" y="2370"/>
                  </a:lnTo>
                  <a:lnTo>
                    <a:pt x="1936" y="2370"/>
                  </a:lnTo>
                  <a:lnTo>
                    <a:pt x="2036" y="2336"/>
                  </a:lnTo>
                  <a:lnTo>
                    <a:pt x="2103" y="2303"/>
                  </a:lnTo>
                  <a:lnTo>
                    <a:pt x="2837" y="2303"/>
                  </a:lnTo>
                  <a:lnTo>
                    <a:pt x="3537" y="2269"/>
                  </a:lnTo>
                  <a:lnTo>
                    <a:pt x="5039" y="2269"/>
                  </a:lnTo>
                  <a:lnTo>
                    <a:pt x="5439" y="2236"/>
                  </a:lnTo>
                  <a:lnTo>
                    <a:pt x="5839" y="2203"/>
                  </a:lnTo>
                  <a:lnTo>
                    <a:pt x="6240" y="2136"/>
                  </a:lnTo>
                  <a:lnTo>
                    <a:pt x="6573" y="2069"/>
                  </a:lnTo>
                  <a:close/>
                  <a:moveTo>
                    <a:pt x="2336" y="1"/>
                  </a:moveTo>
                  <a:lnTo>
                    <a:pt x="2003" y="34"/>
                  </a:lnTo>
                  <a:lnTo>
                    <a:pt x="1669" y="68"/>
                  </a:lnTo>
                  <a:lnTo>
                    <a:pt x="1369" y="168"/>
                  </a:lnTo>
                  <a:lnTo>
                    <a:pt x="1068" y="268"/>
                  </a:lnTo>
                  <a:lnTo>
                    <a:pt x="868" y="334"/>
                  </a:lnTo>
                  <a:lnTo>
                    <a:pt x="735" y="435"/>
                  </a:lnTo>
                  <a:lnTo>
                    <a:pt x="601" y="535"/>
                  </a:lnTo>
                  <a:lnTo>
                    <a:pt x="468" y="668"/>
                  </a:lnTo>
                  <a:lnTo>
                    <a:pt x="401" y="768"/>
                  </a:lnTo>
                  <a:lnTo>
                    <a:pt x="334" y="902"/>
                  </a:lnTo>
                  <a:lnTo>
                    <a:pt x="268" y="1035"/>
                  </a:lnTo>
                  <a:lnTo>
                    <a:pt x="268" y="1169"/>
                  </a:lnTo>
                  <a:lnTo>
                    <a:pt x="268" y="1269"/>
                  </a:lnTo>
                  <a:lnTo>
                    <a:pt x="268" y="1402"/>
                  </a:lnTo>
                  <a:lnTo>
                    <a:pt x="301" y="1536"/>
                  </a:lnTo>
                  <a:lnTo>
                    <a:pt x="368" y="1636"/>
                  </a:lnTo>
                  <a:lnTo>
                    <a:pt x="468" y="1769"/>
                  </a:lnTo>
                  <a:lnTo>
                    <a:pt x="568" y="1869"/>
                  </a:lnTo>
                  <a:lnTo>
                    <a:pt x="801" y="2036"/>
                  </a:lnTo>
                  <a:lnTo>
                    <a:pt x="535" y="2169"/>
                  </a:lnTo>
                  <a:lnTo>
                    <a:pt x="401" y="2269"/>
                  </a:lnTo>
                  <a:lnTo>
                    <a:pt x="268" y="2370"/>
                  </a:lnTo>
                  <a:lnTo>
                    <a:pt x="201" y="2470"/>
                  </a:lnTo>
                  <a:lnTo>
                    <a:pt x="101" y="2603"/>
                  </a:lnTo>
                  <a:lnTo>
                    <a:pt x="34" y="2770"/>
                  </a:lnTo>
                  <a:lnTo>
                    <a:pt x="1" y="2937"/>
                  </a:lnTo>
                  <a:lnTo>
                    <a:pt x="1" y="3104"/>
                  </a:lnTo>
                  <a:lnTo>
                    <a:pt x="1" y="3270"/>
                  </a:lnTo>
                  <a:lnTo>
                    <a:pt x="34" y="3404"/>
                  </a:lnTo>
                  <a:lnTo>
                    <a:pt x="101" y="3537"/>
                  </a:lnTo>
                  <a:lnTo>
                    <a:pt x="268" y="3737"/>
                  </a:lnTo>
                  <a:lnTo>
                    <a:pt x="501" y="3938"/>
                  </a:lnTo>
                  <a:lnTo>
                    <a:pt x="735" y="4071"/>
                  </a:lnTo>
                  <a:lnTo>
                    <a:pt x="1035" y="4171"/>
                  </a:lnTo>
                  <a:lnTo>
                    <a:pt x="1302" y="4238"/>
                  </a:lnTo>
                  <a:lnTo>
                    <a:pt x="1602" y="4271"/>
                  </a:lnTo>
                  <a:lnTo>
                    <a:pt x="1702" y="4271"/>
                  </a:lnTo>
                  <a:lnTo>
                    <a:pt x="1869" y="4571"/>
                  </a:lnTo>
                  <a:lnTo>
                    <a:pt x="2069" y="4838"/>
                  </a:lnTo>
                  <a:lnTo>
                    <a:pt x="2303" y="5039"/>
                  </a:lnTo>
                  <a:lnTo>
                    <a:pt x="2570" y="5239"/>
                  </a:lnTo>
                  <a:lnTo>
                    <a:pt x="2870" y="5372"/>
                  </a:lnTo>
                  <a:lnTo>
                    <a:pt x="3170" y="5472"/>
                  </a:lnTo>
                  <a:lnTo>
                    <a:pt x="3504" y="5539"/>
                  </a:lnTo>
                  <a:lnTo>
                    <a:pt x="4138" y="5539"/>
                  </a:lnTo>
                  <a:lnTo>
                    <a:pt x="4471" y="5439"/>
                  </a:lnTo>
                  <a:lnTo>
                    <a:pt x="4772" y="5305"/>
                  </a:lnTo>
                  <a:lnTo>
                    <a:pt x="5039" y="5139"/>
                  </a:lnTo>
                  <a:lnTo>
                    <a:pt x="5272" y="4905"/>
                  </a:lnTo>
                  <a:lnTo>
                    <a:pt x="5472" y="4672"/>
                  </a:lnTo>
                  <a:lnTo>
                    <a:pt x="5606" y="4371"/>
                  </a:lnTo>
                  <a:lnTo>
                    <a:pt x="5672" y="4038"/>
                  </a:lnTo>
                  <a:lnTo>
                    <a:pt x="6073" y="3971"/>
                  </a:lnTo>
                  <a:lnTo>
                    <a:pt x="6440" y="3838"/>
                  </a:lnTo>
                  <a:lnTo>
                    <a:pt x="6607" y="3771"/>
                  </a:lnTo>
                  <a:lnTo>
                    <a:pt x="6740" y="3671"/>
                  </a:lnTo>
                  <a:lnTo>
                    <a:pt x="6873" y="3537"/>
                  </a:lnTo>
                  <a:lnTo>
                    <a:pt x="7007" y="3404"/>
                  </a:lnTo>
                  <a:lnTo>
                    <a:pt x="7107" y="3237"/>
                  </a:lnTo>
                  <a:lnTo>
                    <a:pt x="7174" y="3037"/>
                  </a:lnTo>
                  <a:lnTo>
                    <a:pt x="7240" y="2837"/>
                  </a:lnTo>
                  <a:lnTo>
                    <a:pt x="7240" y="2636"/>
                  </a:lnTo>
                  <a:lnTo>
                    <a:pt x="7207" y="2436"/>
                  </a:lnTo>
                  <a:lnTo>
                    <a:pt x="7174" y="2236"/>
                  </a:lnTo>
                  <a:lnTo>
                    <a:pt x="7107" y="2069"/>
                  </a:lnTo>
                  <a:lnTo>
                    <a:pt x="7007" y="1869"/>
                  </a:lnTo>
                  <a:lnTo>
                    <a:pt x="7174" y="1769"/>
                  </a:lnTo>
                  <a:lnTo>
                    <a:pt x="7307" y="1636"/>
                  </a:lnTo>
                  <a:lnTo>
                    <a:pt x="7407" y="1536"/>
                  </a:lnTo>
                  <a:lnTo>
                    <a:pt x="7474" y="1402"/>
                  </a:lnTo>
                  <a:lnTo>
                    <a:pt x="7507" y="1269"/>
                  </a:lnTo>
                  <a:lnTo>
                    <a:pt x="7507" y="1135"/>
                  </a:lnTo>
                  <a:lnTo>
                    <a:pt x="7474" y="1002"/>
                  </a:lnTo>
                  <a:lnTo>
                    <a:pt x="7441" y="902"/>
                  </a:lnTo>
                  <a:lnTo>
                    <a:pt x="7341" y="735"/>
                  </a:lnTo>
                  <a:lnTo>
                    <a:pt x="7240" y="601"/>
                  </a:lnTo>
                  <a:lnTo>
                    <a:pt x="7107" y="468"/>
                  </a:lnTo>
                  <a:lnTo>
                    <a:pt x="6940" y="368"/>
                  </a:lnTo>
                  <a:lnTo>
                    <a:pt x="6773" y="268"/>
                  </a:lnTo>
                  <a:lnTo>
                    <a:pt x="6573" y="201"/>
                  </a:lnTo>
                  <a:lnTo>
                    <a:pt x="6373" y="134"/>
                  </a:lnTo>
                  <a:lnTo>
                    <a:pt x="6206" y="134"/>
                  </a:lnTo>
                  <a:lnTo>
                    <a:pt x="5239" y="68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8"/>
            <p:cNvSpPr/>
            <p:nvPr/>
          </p:nvSpPr>
          <p:spPr>
            <a:xfrm>
              <a:off x="377400" y="3164825"/>
              <a:ext cx="40050" cy="42575"/>
            </a:xfrm>
            <a:custGeom>
              <a:avLst/>
              <a:gdLst/>
              <a:ahLst/>
              <a:cxnLst/>
              <a:rect l="l" t="t" r="r" b="b"/>
              <a:pathLst>
                <a:path w="1602" h="1703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34" y="167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401" y="668"/>
                  </a:lnTo>
                  <a:lnTo>
                    <a:pt x="668" y="968"/>
                  </a:lnTo>
                  <a:lnTo>
                    <a:pt x="968" y="1302"/>
                  </a:lnTo>
                  <a:lnTo>
                    <a:pt x="1001" y="1368"/>
                  </a:lnTo>
                  <a:lnTo>
                    <a:pt x="1035" y="1368"/>
                  </a:lnTo>
                  <a:lnTo>
                    <a:pt x="1068" y="1435"/>
                  </a:lnTo>
                  <a:lnTo>
                    <a:pt x="1168" y="1602"/>
                  </a:lnTo>
                  <a:lnTo>
                    <a:pt x="1235" y="1669"/>
                  </a:lnTo>
                  <a:lnTo>
                    <a:pt x="1335" y="1702"/>
                  </a:lnTo>
                  <a:lnTo>
                    <a:pt x="1402" y="1702"/>
                  </a:lnTo>
                  <a:lnTo>
                    <a:pt x="1502" y="1669"/>
                  </a:lnTo>
                  <a:lnTo>
                    <a:pt x="1569" y="1602"/>
                  </a:lnTo>
                  <a:lnTo>
                    <a:pt x="1602" y="1535"/>
                  </a:lnTo>
                  <a:lnTo>
                    <a:pt x="1602" y="1435"/>
                  </a:lnTo>
                  <a:lnTo>
                    <a:pt x="1569" y="1368"/>
                  </a:lnTo>
                  <a:lnTo>
                    <a:pt x="1302" y="1001"/>
                  </a:lnTo>
                  <a:lnTo>
                    <a:pt x="1035" y="668"/>
                  </a:lnTo>
                  <a:lnTo>
                    <a:pt x="735" y="368"/>
                  </a:lnTo>
                  <a:lnTo>
                    <a:pt x="401" y="67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8"/>
            <p:cNvSpPr/>
            <p:nvPr/>
          </p:nvSpPr>
          <p:spPr>
            <a:xfrm>
              <a:off x="429950" y="3123125"/>
              <a:ext cx="35050" cy="44225"/>
            </a:xfrm>
            <a:custGeom>
              <a:avLst/>
              <a:gdLst/>
              <a:ahLst/>
              <a:cxnLst/>
              <a:rect l="l" t="t" r="r" b="b"/>
              <a:pathLst>
                <a:path w="1402" h="1769" extrusionOk="0">
                  <a:moveTo>
                    <a:pt x="234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534" y="1001"/>
                  </a:lnTo>
                  <a:lnTo>
                    <a:pt x="968" y="1669"/>
                  </a:lnTo>
                  <a:lnTo>
                    <a:pt x="1035" y="1735"/>
                  </a:lnTo>
                  <a:lnTo>
                    <a:pt x="1135" y="1769"/>
                  </a:lnTo>
                  <a:lnTo>
                    <a:pt x="1201" y="1769"/>
                  </a:lnTo>
                  <a:lnTo>
                    <a:pt x="1302" y="1735"/>
                  </a:lnTo>
                  <a:lnTo>
                    <a:pt x="1368" y="1669"/>
                  </a:lnTo>
                  <a:lnTo>
                    <a:pt x="1402" y="1602"/>
                  </a:lnTo>
                  <a:lnTo>
                    <a:pt x="1402" y="1502"/>
                  </a:lnTo>
                  <a:lnTo>
                    <a:pt x="1368" y="1435"/>
                  </a:lnTo>
                  <a:lnTo>
                    <a:pt x="901" y="7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8"/>
            <p:cNvSpPr/>
            <p:nvPr/>
          </p:nvSpPr>
          <p:spPr>
            <a:xfrm>
              <a:off x="528375" y="3099775"/>
              <a:ext cx="11700" cy="65900"/>
            </a:xfrm>
            <a:custGeom>
              <a:avLst/>
              <a:gdLst/>
              <a:ahLst/>
              <a:cxnLst/>
              <a:rect l="l" t="t" r="r" b="b"/>
              <a:pathLst>
                <a:path w="468" h="2636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0"/>
                  </a:lnTo>
                  <a:lnTo>
                    <a:pt x="0" y="200"/>
                  </a:lnTo>
                  <a:lnTo>
                    <a:pt x="0" y="2402"/>
                  </a:lnTo>
                  <a:lnTo>
                    <a:pt x="0" y="2502"/>
                  </a:lnTo>
                  <a:lnTo>
                    <a:pt x="67" y="2569"/>
                  </a:lnTo>
                  <a:lnTo>
                    <a:pt x="134" y="2636"/>
                  </a:lnTo>
                  <a:lnTo>
                    <a:pt x="300" y="2636"/>
                  </a:lnTo>
                  <a:lnTo>
                    <a:pt x="367" y="2569"/>
                  </a:lnTo>
                  <a:lnTo>
                    <a:pt x="434" y="2502"/>
                  </a:lnTo>
                  <a:lnTo>
                    <a:pt x="467" y="2402"/>
                  </a:lnTo>
                  <a:lnTo>
                    <a:pt x="467" y="200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8"/>
            <p:cNvSpPr/>
            <p:nvPr/>
          </p:nvSpPr>
          <p:spPr>
            <a:xfrm>
              <a:off x="581750" y="3134800"/>
              <a:ext cx="19200" cy="38400"/>
            </a:xfrm>
            <a:custGeom>
              <a:avLst/>
              <a:gdLst/>
              <a:ahLst/>
              <a:cxnLst/>
              <a:rect l="l" t="t" r="r" b="b"/>
              <a:pathLst>
                <a:path w="768" h="1536" extrusionOk="0">
                  <a:moveTo>
                    <a:pt x="501" y="1"/>
                  </a:moveTo>
                  <a:lnTo>
                    <a:pt x="401" y="34"/>
                  </a:lnTo>
                  <a:lnTo>
                    <a:pt x="334" y="101"/>
                  </a:lnTo>
                  <a:lnTo>
                    <a:pt x="301" y="167"/>
                  </a:lnTo>
                  <a:lnTo>
                    <a:pt x="0" y="1235"/>
                  </a:lnTo>
                  <a:lnTo>
                    <a:pt x="0" y="1335"/>
                  </a:lnTo>
                  <a:lnTo>
                    <a:pt x="34" y="1435"/>
                  </a:lnTo>
                  <a:lnTo>
                    <a:pt x="67" y="1502"/>
                  </a:lnTo>
                  <a:lnTo>
                    <a:pt x="167" y="1535"/>
                  </a:lnTo>
                  <a:lnTo>
                    <a:pt x="234" y="1535"/>
                  </a:lnTo>
                  <a:lnTo>
                    <a:pt x="334" y="1502"/>
                  </a:lnTo>
                  <a:lnTo>
                    <a:pt x="401" y="1468"/>
                  </a:lnTo>
                  <a:lnTo>
                    <a:pt x="434" y="1368"/>
                  </a:lnTo>
                  <a:lnTo>
                    <a:pt x="734" y="301"/>
                  </a:lnTo>
                  <a:lnTo>
                    <a:pt x="768" y="201"/>
                  </a:lnTo>
                  <a:lnTo>
                    <a:pt x="734" y="134"/>
                  </a:lnTo>
                  <a:lnTo>
                    <a:pt x="668" y="67"/>
                  </a:lnTo>
                  <a:lnTo>
                    <a:pt x="601" y="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8"/>
            <p:cNvSpPr/>
            <p:nvPr/>
          </p:nvSpPr>
          <p:spPr>
            <a:xfrm>
              <a:off x="634300" y="3172325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034" y="1"/>
                  </a:moveTo>
                  <a:lnTo>
                    <a:pt x="968" y="68"/>
                  </a:lnTo>
                  <a:lnTo>
                    <a:pt x="467" y="701"/>
                  </a:lnTo>
                  <a:lnTo>
                    <a:pt x="34" y="1369"/>
                  </a:lnTo>
                  <a:lnTo>
                    <a:pt x="0" y="1469"/>
                  </a:lnTo>
                  <a:lnTo>
                    <a:pt x="0" y="1536"/>
                  </a:lnTo>
                  <a:lnTo>
                    <a:pt x="34" y="1636"/>
                  </a:lnTo>
                  <a:lnTo>
                    <a:pt x="100" y="1669"/>
                  </a:lnTo>
                  <a:lnTo>
                    <a:pt x="200" y="1702"/>
                  </a:lnTo>
                  <a:lnTo>
                    <a:pt x="267" y="1702"/>
                  </a:lnTo>
                  <a:lnTo>
                    <a:pt x="367" y="1669"/>
                  </a:lnTo>
                  <a:lnTo>
                    <a:pt x="434" y="1602"/>
                  </a:lnTo>
                  <a:lnTo>
                    <a:pt x="834" y="968"/>
                  </a:lnTo>
                  <a:lnTo>
                    <a:pt x="934" y="802"/>
                  </a:lnTo>
                  <a:lnTo>
                    <a:pt x="1001" y="735"/>
                  </a:lnTo>
                  <a:lnTo>
                    <a:pt x="1001" y="701"/>
                  </a:lnTo>
                  <a:lnTo>
                    <a:pt x="1034" y="701"/>
                  </a:lnTo>
                  <a:lnTo>
                    <a:pt x="1268" y="401"/>
                  </a:lnTo>
                  <a:lnTo>
                    <a:pt x="1335" y="301"/>
                  </a:lnTo>
                  <a:lnTo>
                    <a:pt x="1335" y="234"/>
                  </a:lnTo>
                  <a:lnTo>
                    <a:pt x="1335" y="134"/>
                  </a:lnTo>
                  <a:lnTo>
                    <a:pt x="1268" y="68"/>
                  </a:lnTo>
                  <a:lnTo>
                    <a:pt x="1201" y="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8"/>
            <p:cNvSpPr/>
            <p:nvPr/>
          </p:nvSpPr>
          <p:spPr>
            <a:xfrm>
              <a:off x="674325" y="3236550"/>
              <a:ext cx="26725" cy="21725"/>
            </a:xfrm>
            <a:custGeom>
              <a:avLst/>
              <a:gdLst/>
              <a:ahLst/>
              <a:cxnLst/>
              <a:rect l="l" t="t" r="r" b="b"/>
              <a:pathLst>
                <a:path w="1069" h="869" extrusionOk="0">
                  <a:moveTo>
                    <a:pt x="801" y="1"/>
                  </a:moveTo>
                  <a:lnTo>
                    <a:pt x="701" y="34"/>
                  </a:lnTo>
                  <a:lnTo>
                    <a:pt x="101" y="434"/>
                  </a:lnTo>
                  <a:lnTo>
                    <a:pt x="34" y="501"/>
                  </a:lnTo>
                  <a:lnTo>
                    <a:pt x="1" y="568"/>
                  </a:lnTo>
                  <a:lnTo>
                    <a:pt x="1" y="668"/>
                  </a:lnTo>
                  <a:lnTo>
                    <a:pt x="34" y="768"/>
                  </a:lnTo>
                  <a:lnTo>
                    <a:pt x="101" y="835"/>
                  </a:lnTo>
                  <a:lnTo>
                    <a:pt x="167" y="868"/>
                  </a:lnTo>
                  <a:lnTo>
                    <a:pt x="268" y="868"/>
                  </a:lnTo>
                  <a:lnTo>
                    <a:pt x="334" y="835"/>
                  </a:lnTo>
                  <a:lnTo>
                    <a:pt x="935" y="434"/>
                  </a:lnTo>
                  <a:lnTo>
                    <a:pt x="1001" y="368"/>
                  </a:lnTo>
                  <a:lnTo>
                    <a:pt x="1035" y="301"/>
                  </a:lnTo>
                  <a:lnTo>
                    <a:pt x="1068" y="201"/>
                  </a:lnTo>
                  <a:lnTo>
                    <a:pt x="1035" y="101"/>
                  </a:lnTo>
                  <a:lnTo>
                    <a:pt x="968" y="3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8"/>
            <p:cNvSpPr/>
            <p:nvPr/>
          </p:nvSpPr>
          <p:spPr>
            <a:xfrm>
              <a:off x="640125" y="33183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extrusionOk="0">
                  <a:moveTo>
                    <a:pt x="468" y="0"/>
                  </a:moveTo>
                  <a:lnTo>
                    <a:pt x="401" y="67"/>
                  </a:lnTo>
                  <a:lnTo>
                    <a:pt x="334" y="134"/>
                  </a:lnTo>
                  <a:lnTo>
                    <a:pt x="301" y="200"/>
                  </a:lnTo>
                  <a:lnTo>
                    <a:pt x="301" y="301"/>
                  </a:lnTo>
                  <a:lnTo>
                    <a:pt x="368" y="467"/>
                  </a:lnTo>
                  <a:lnTo>
                    <a:pt x="368" y="668"/>
                  </a:lnTo>
                  <a:lnTo>
                    <a:pt x="368" y="868"/>
                  </a:lnTo>
                  <a:lnTo>
                    <a:pt x="368" y="968"/>
                  </a:lnTo>
                  <a:lnTo>
                    <a:pt x="368" y="1001"/>
                  </a:lnTo>
                  <a:lnTo>
                    <a:pt x="301" y="1201"/>
                  </a:lnTo>
                  <a:lnTo>
                    <a:pt x="234" y="1368"/>
                  </a:lnTo>
                  <a:lnTo>
                    <a:pt x="168" y="1535"/>
                  </a:lnTo>
                  <a:lnTo>
                    <a:pt x="67" y="1668"/>
                  </a:lnTo>
                  <a:lnTo>
                    <a:pt x="1" y="1768"/>
                  </a:lnTo>
                  <a:lnTo>
                    <a:pt x="1" y="1835"/>
                  </a:lnTo>
                  <a:lnTo>
                    <a:pt x="1" y="1935"/>
                  </a:lnTo>
                  <a:lnTo>
                    <a:pt x="67" y="2002"/>
                  </a:lnTo>
                  <a:lnTo>
                    <a:pt x="134" y="2035"/>
                  </a:lnTo>
                  <a:lnTo>
                    <a:pt x="234" y="2069"/>
                  </a:lnTo>
                  <a:lnTo>
                    <a:pt x="301" y="2069"/>
                  </a:lnTo>
                  <a:lnTo>
                    <a:pt x="368" y="2002"/>
                  </a:lnTo>
                  <a:lnTo>
                    <a:pt x="535" y="1802"/>
                  </a:lnTo>
                  <a:lnTo>
                    <a:pt x="635" y="1602"/>
                  </a:lnTo>
                  <a:lnTo>
                    <a:pt x="735" y="1368"/>
                  </a:lnTo>
                  <a:lnTo>
                    <a:pt x="801" y="1135"/>
                  </a:lnTo>
                  <a:lnTo>
                    <a:pt x="835" y="901"/>
                  </a:lnTo>
                  <a:lnTo>
                    <a:pt x="835" y="668"/>
                  </a:lnTo>
                  <a:lnTo>
                    <a:pt x="801" y="401"/>
                  </a:lnTo>
                  <a:lnTo>
                    <a:pt x="768" y="167"/>
                  </a:lnTo>
                  <a:lnTo>
                    <a:pt x="701" y="100"/>
                  </a:lnTo>
                  <a:lnTo>
                    <a:pt x="635" y="3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8"/>
            <p:cNvSpPr/>
            <p:nvPr/>
          </p:nvSpPr>
          <p:spPr>
            <a:xfrm>
              <a:off x="409100" y="3271575"/>
              <a:ext cx="26700" cy="51750"/>
            </a:xfrm>
            <a:custGeom>
              <a:avLst/>
              <a:gdLst/>
              <a:ahLst/>
              <a:cxnLst/>
              <a:rect l="l" t="t" r="r" b="b"/>
              <a:pathLst>
                <a:path w="1068" h="2070" extrusionOk="0">
                  <a:moveTo>
                    <a:pt x="267" y="1"/>
                  </a:moveTo>
                  <a:lnTo>
                    <a:pt x="200" y="34"/>
                  </a:lnTo>
                  <a:lnTo>
                    <a:pt x="134" y="101"/>
                  </a:lnTo>
                  <a:lnTo>
                    <a:pt x="100" y="168"/>
                  </a:lnTo>
                  <a:lnTo>
                    <a:pt x="34" y="435"/>
                  </a:lnTo>
                  <a:lnTo>
                    <a:pt x="0" y="702"/>
                  </a:lnTo>
                  <a:lnTo>
                    <a:pt x="34" y="968"/>
                  </a:lnTo>
                  <a:lnTo>
                    <a:pt x="100" y="1235"/>
                  </a:lnTo>
                  <a:lnTo>
                    <a:pt x="200" y="1469"/>
                  </a:lnTo>
                  <a:lnTo>
                    <a:pt x="334" y="1669"/>
                  </a:lnTo>
                  <a:lnTo>
                    <a:pt x="501" y="1869"/>
                  </a:lnTo>
                  <a:lnTo>
                    <a:pt x="734" y="2036"/>
                  </a:lnTo>
                  <a:lnTo>
                    <a:pt x="801" y="2069"/>
                  </a:lnTo>
                  <a:lnTo>
                    <a:pt x="901" y="2069"/>
                  </a:lnTo>
                  <a:lnTo>
                    <a:pt x="968" y="2036"/>
                  </a:lnTo>
                  <a:lnTo>
                    <a:pt x="1035" y="1969"/>
                  </a:lnTo>
                  <a:lnTo>
                    <a:pt x="1068" y="1869"/>
                  </a:lnTo>
                  <a:lnTo>
                    <a:pt x="1068" y="1769"/>
                  </a:lnTo>
                  <a:lnTo>
                    <a:pt x="1035" y="1702"/>
                  </a:lnTo>
                  <a:lnTo>
                    <a:pt x="968" y="1636"/>
                  </a:lnTo>
                  <a:lnTo>
                    <a:pt x="901" y="1602"/>
                  </a:lnTo>
                  <a:lnTo>
                    <a:pt x="801" y="1536"/>
                  </a:lnTo>
                  <a:lnTo>
                    <a:pt x="734" y="1469"/>
                  </a:lnTo>
                  <a:lnTo>
                    <a:pt x="701" y="1436"/>
                  </a:lnTo>
                  <a:lnTo>
                    <a:pt x="701" y="1402"/>
                  </a:lnTo>
                  <a:lnTo>
                    <a:pt x="601" y="1235"/>
                  </a:lnTo>
                  <a:lnTo>
                    <a:pt x="567" y="1169"/>
                  </a:lnTo>
                  <a:lnTo>
                    <a:pt x="534" y="1169"/>
                  </a:lnTo>
                  <a:lnTo>
                    <a:pt x="501" y="1069"/>
                  </a:lnTo>
                  <a:lnTo>
                    <a:pt x="467" y="868"/>
                  </a:lnTo>
                  <a:lnTo>
                    <a:pt x="467" y="835"/>
                  </a:lnTo>
                  <a:lnTo>
                    <a:pt x="467" y="802"/>
                  </a:lnTo>
                  <a:lnTo>
                    <a:pt x="467" y="702"/>
                  </a:lnTo>
                  <a:lnTo>
                    <a:pt x="467" y="568"/>
                  </a:lnTo>
                  <a:lnTo>
                    <a:pt x="467" y="501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67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8"/>
            <p:cNvSpPr/>
            <p:nvPr/>
          </p:nvSpPr>
          <p:spPr>
            <a:xfrm>
              <a:off x="445800" y="338252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8"/>
            <p:cNvSpPr/>
            <p:nvPr/>
          </p:nvSpPr>
          <p:spPr>
            <a:xfrm>
              <a:off x="416600" y="3373350"/>
              <a:ext cx="42575" cy="21700"/>
            </a:xfrm>
            <a:custGeom>
              <a:avLst/>
              <a:gdLst/>
              <a:ahLst/>
              <a:cxnLst/>
              <a:rect l="l" t="t" r="r" b="b"/>
              <a:pathLst>
                <a:path w="1703" h="868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67" y="567"/>
                  </a:lnTo>
                  <a:lnTo>
                    <a:pt x="334" y="701"/>
                  </a:lnTo>
                  <a:lnTo>
                    <a:pt x="534" y="801"/>
                  </a:lnTo>
                  <a:lnTo>
                    <a:pt x="768" y="868"/>
                  </a:lnTo>
                  <a:lnTo>
                    <a:pt x="1001" y="868"/>
                  </a:lnTo>
                  <a:lnTo>
                    <a:pt x="1202" y="834"/>
                  </a:lnTo>
                  <a:lnTo>
                    <a:pt x="1435" y="768"/>
                  </a:lnTo>
                  <a:lnTo>
                    <a:pt x="1635" y="634"/>
                  </a:lnTo>
                  <a:lnTo>
                    <a:pt x="1669" y="567"/>
                  </a:lnTo>
                  <a:lnTo>
                    <a:pt x="1702" y="467"/>
                  </a:lnTo>
                  <a:lnTo>
                    <a:pt x="1669" y="367"/>
                  </a:lnTo>
                  <a:lnTo>
                    <a:pt x="1635" y="300"/>
                  </a:lnTo>
                  <a:lnTo>
                    <a:pt x="1535" y="267"/>
                  </a:lnTo>
                  <a:lnTo>
                    <a:pt x="1469" y="234"/>
                  </a:lnTo>
                  <a:lnTo>
                    <a:pt x="1368" y="267"/>
                  </a:lnTo>
                  <a:lnTo>
                    <a:pt x="1302" y="300"/>
                  </a:lnTo>
                  <a:lnTo>
                    <a:pt x="1268" y="334"/>
                  </a:lnTo>
                  <a:lnTo>
                    <a:pt x="1202" y="367"/>
                  </a:lnTo>
                  <a:lnTo>
                    <a:pt x="1168" y="367"/>
                  </a:lnTo>
                  <a:lnTo>
                    <a:pt x="1168" y="401"/>
                  </a:lnTo>
                  <a:lnTo>
                    <a:pt x="1068" y="401"/>
                  </a:lnTo>
                  <a:lnTo>
                    <a:pt x="1035" y="434"/>
                  </a:lnTo>
                  <a:lnTo>
                    <a:pt x="835" y="434"/>
                  </a:lnTo>
                  <a:lnTo>
                    <a:pt x="668" y="367"/>
                  </a:lnTo>
                  <a:lnTo>
                    <a:pt x="634" y="367"/>
                  </a:lnTo>
                  <a:lnTo>
                    <a:pt x="568" y="300"/>
                  </a:lnTo>
                  <a:lnTo>
                    <a:pt x="534" y="300"/>
                  </a:lnTo>
                  <a:lnTo>
                    <a:pt x="501" y="234"/>
                  </a:lnTo>
                  <a:lnTo>
                    <a:pt x="468" y="200"/>
                  </a:lnTo>
                  <a:lnTo>
                    <a:pt x="401" y="134"/>
                  </a:lnTo>
                  <a:lnTo>
                    <a:pt x="368" y="67"/>
                  </a:lnTo>
                  <a:lnTo>
                    <a:pt x="267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8"/>
            <p:cNvSpPr/>
            <p:nvPr/>
          </p:nvSpPr>
          <p:spPr>
            <a:xfrm>
              <a:off x="442450" y="338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68"/>
          <p:cNvSpPr/>
          <p:nvPr/>
        </p:nvSpPr>
        <p:spPr>
          <a:xfrm>
            <a:off x="7247099" y="2277727"/>
            <a:ext cx="1176900" cy="11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68"/>
          <p:cNvGrpSpPr/>
          <p:nvPr/>
        </p:nvGrpSpPr>
        <p:grpSpPr>
          <a:xfrm>
            <a:off x="7319267" y="1937093"/>
            <a:ext cx="1032565" cy="1858166"/>
            <a:chOff x="881175" y="1854525"/>
            <a:chExt cx="491300" cy="884125"/>
          </a:xfrm>
        </p:grpSpPr>
        <p:sp>
          <p:nvSpPr>
            <p:cNvPr id="1696" name="Google Shape;1696;p68"/>
            <p:cNvSpPr/>
            <p:nvPr/>
          </p:nvSpPr>
          <p:spPr>
            <a:xfrm>
              <a:off x="931225" y="1935425"/>
              <a:ext cx="383700" cy="655600"/>
            </a:xfrm>
            <a:custGeom>
              <a:avLst/>
              <a:gdLst/>
              <a:ahLst/>
              <a:cxnLst/>
              <a:rect l="l" t="t" r="r" b="b"/>
              <a:pathLst>
                <a:path w="15348" h="26224" extrusionOk="0">
                  <a:moveTo>
                    <a:pt x="7974" y="0"/>
                  </a:moveTo>
                  <a:lnTo>
                    <a:pt x="7607" y="34"/>
                  </a:lnTo>
                  <a:lnTo>
                    <a:pt x="7273" y="67"/>
                  </a:lnTo>
                  <a:lnTo>
                    <a:pt x="6539" y="200"/>
                  </a:lnTo>
                  <a:lnTo>
                    <a:pt x="5839" y="401"/>
                  </a:lnTo>
                  <a:lnTo>
                    <a:pt x="5305" y="634"/>
                  </a:lnTo>
                  <a:lnTo>
                    <a:pt x="4771" y="868"/>
                  </a:lnTo>
                  <a:lnTo>
                    <a:pt x="4271" y="1168"/>
                  </a:lnTo>
                  <a:lnTo>
                    <a:pt x="3804" y="1468"/>
                  </a:lnTo>
                  <a:lnTo>
                    <a:pt x="3337" y="1835"/>
                  </a:lnTo>
                  <a:lnTo>
                    <a:pt x="2903" y="2202"/>
                  </a:lnTo>
                  <a:lnTo>
                    <a:pt x="2502" y="2603"/>
                  </a:lnTo>
                  <a:lnTo>
                    <a:pt x="2135" y="3036"/>
                  </a:lnTo>
                  <a:lnTo>
                    <a:pt x="1768" y="3503"/>
                  </a:lnTo>
                  <a:lnTo>
                    <a:pt x="1435" y="3970"/>
                  </a:lnTo>
                  <a:lnTo>
                    <a:pt x="1135" y="4471"/>
                  </a:lnTo>
                  <a:lnTo>
                    <a:pt x="868" y="5005"/>
                  </a:lnTo>
                  <a:lnTo>
                    <a:pt x="634" y="5538"/>
                  </a:lnTo>
                  <a:lnTo>
                    <a:pt x="434" y="6072"/>
                  </a:lnTo>
                  <a:lnTo>
                    <a:pt x="267" y="6639"/>
                  </a:lnTo>
                  <a:lnTo>
                    <a:pt x="134" y="7207"/>
                  </a:lnTo>
                  <a:lnTo>
                    <a:pt x="34" y="7840"/>
                  </a:lnTo>
                  <a:lnTo>
                    <a:pt x="0" y="8474"/>
                  </a:lnTo>
                  <a:lnTo>
                    <a:pt x="0" y="9108"/>
                  </a:lnTo>
                  <a:lnTo>
                    <a:pt x="34" y="9709"/>
                  </a:lnTo>
                  <a:lnTo>
                    <a:pt x="100" y="10276"/>
                  </a:lnTo>
                  <a:lnTo>
                    <a:pt x="200" y="10843"/>
                  </a:lnTo>
                  <a:lnTo>
                    <a:pt x="367" y="11410"/>
                  </a:lnTo>
                  <a:lnTo>
                    <a:pt x="534" y="11944"/>
                  </a:lnTo>
                  <a:lnTo>
                    <a:pt x="734" y="12511"/>
                  </a:lnTo>
                  <a:lnTo>
                    <a:pt x="934" y="13045"/>
                  </a:lnTo>
                  <a:lnTo>
                    <a:pt x="1401" y="14113"/>
                  </a:lnTo>
                  <a:lnTo>
                    <a:pt x="1902" y="15214"/>
                  </a:lnTo>
                  <a:lnTo>
                    <a:pt x="2369" y="16348"/>
                  </a:lnTo>
                  <a:lnTo>
                    <a:pt x="2936" y="17582"/>
                  </a:lnTo>
                  <a:lnTo>
                    <a:pt x="3503" y="18783"/>
                  </a:lnTo>
                  <a:lnTo>
                    <a:pt x="4070" y="19984"/>
                  </a:lnTo>
                  <a:lnTo>
                    <a:pt x="4337" y="20585"/>
                  </a:lnTo>
                  <a:lnTo>
                    <a:pt x="4571" y="21185"/>
                  </a:lnTo>
                  <a:lnTo>
                    <a:pt x="4838" y="22153"/>
                  </a:lnTo>
                  <a:lnTo>
                    <a:pt x="5272" y="23854"/>
                  </a:lnTo>
                  <a:lnTo>
                    <a:pt x="5472" y="24722"/>
                  </a:lnTo>
                  <a:lnTo>
                    <a:pt x="5605" y="25456"/>
                  </a:lnTo>
                  <a:lnTo>
                    <a:pt x="5672" y="25990"/>
                  </a:lnTo>
                  <a:lnTo>
                    <a:pt x="5672" y="26123"/>
                  </a:lnTo>
                  <a:lnTo>
                    <a:pt x="5639" y="26190"/>
                  </a:lnTo>
                  <a:lnTo>
                    <a:pt x="5605" y="26190"/>
                  </a:lnTo>
                  <a:lnTo>
                    <a:pt x="6372" y="26223"/>
                  </a:lnTo>
                  <a:lnTo>
                    <a:pt x="7106" y="26223"/>
                  </a:lnTo>
                  <a:lnTo>
                    <a:pt x="8608" y="26190"/>
                  </a:lnTo>
                  <a:lnTo>
                    <a:pt x="10076" y="26123"/>
                  </a:lnTo>
                  <a:lnTo>
                    <a:pt x="11577" y="26056"/>
                  </a:lnTo>
                  <a:lnTo>
                    <a:pt x="11477" y="25156"/>
                  </a:lnTo>
                  <a:lnTo>
                    <a:pt x="11377" y="24288"/>
                  </a:lnTo>
                  <a:lnTo>
                    <a:pt x="11310" y="23421"/>
                  </a:lnTo>
                  <a:lnTo>
                    <a:pt x="11310" y="22587"/>
                  </a:lnTo>
                  <a:lnTo>
                    <a:pt x="11344" y="21719"/>
                  </a:lnTo>
                  <a:lnTo>
                    <a:pt x="11444" y="20885"/>
                  </a:lnTo>
                  <a:lnTo>
                    <a:pt x="11577" y="20018"/>
                  </a:lnTo>
                  <a:lnTo>
                    <a:pt x="11777" y="19150"/>
                  </a:lnTo>
                  <a:lnTo>
                    <a:pt x="12077" y="18183"/>
                  </a:lnTo>
                  <a:lnTo>
                    <a:pt x="12444" y="17215"/>
                  </a:lnTo>
                  <a:lnTo>
                    <a:pt x="12811" y="16281"/>
                  </a:lnTo>
                  <a:lnTo>
                    <a:pt x="13245" y="15314"/>
                  </a:lnTo>
                  <a:lnTo>
                    <a:pt x="13712" y="14246"/>
                  </a:lnTo>
                  <a:lnTo>
                    <a:pt x="14179" y="13145"/>
                  </a:lnTo>
                  <a:lnTo>
                    <a:pt x="14613" y="12044"/>
                  </a:lnTo>
                  <a:lnTo>
                    <a:pt x="14813" y="11510"/>
                  </a:lnTo>
                  <a:lnTo>
                    <a:pt x="14980" y="10943"/>
                  </a:lnTo>
                  <a:lnTo>
                    <a:pt x="15113" y="10376"/>
                  </a:lnTo>
                  <a:lnTo>
                    <a:pt x="15214" y="9809"/>
                  </a:lnTo>
                  <a:lnTo>
                    <a:pt x="15314" y="9242"/>
                  </a:lnTo>
                  <a:lnTo>
                    <a:pt x="15347" y="8641"/>
                  </a:lnTo>
                  <a:lnTo>
                    <a:pt x="15347" y="8074"/>
                  </a:lnTo>
                  <a:lnTo>
                    <a:pt x="15314" y="7473"/>
                  </a:lnTo>
                  <a:lnTo>
                    <a:pt x="15247" y="6873"/>
                  </a:lnTo>
                  <a:lnTo>
                    <a:pt x="15113" y="6272"/>
                  </a:lnTo>
                  <a:lnTo>
                    <a:pt x="14913" y="5538"/>
                  </a:lnTo>
                  <a:lnTo>
                    <a:pt x="14613" y="4838"/>
                  </a:lnTo>
                  <a:lnTo>
                    <a:pt x="14279" y="4137"/>
                  </a:lnTo>
                  <a:lnTo>
                    <a:pt x="13879" y="3503"/>
                  </a:lnTo>
                  <a:lnTo>
                    <a:pt x="13412" y="2869"/>
                  </a:lnTo>
                  <a:lnTo>
                    <a:pt x="12912" y="2302"/>
                  </a:lnTo>
                  <a:lnTo>
                    <a:pt x="12378" y="1768"/>
                  </a:lnTo>
                  <a:lnTo>
                    <a:pt x="11777" y="1301"/>
                  </a:lnTo>
                  <a:lnTo>
                    <a:pt x="11410" y="1068"/>
                  </a:lnTo>
                  <a:lnTo>
                    <a:pt x="11077" y="868"/>
                  </a:lnTo>
                  <a:lnTo>
                    <a:pt x="10710" y="668"/>
                  </a:lnTo>
                  <a:lnTo>
                    <a:pt x="10309" y="501"/>
                  </a:lnTo>
                  <a:lnTo>
                    <a:pt x="9909" y="334"/>
                  </a:lnTo>
                  <a:lnTo>
                    <a:pt x="9542" y="200"/>
                  </a:lnTo>
                  <a:lnTo>
                    <a:pt x="9108" y="100"/>
                  </a:lnTo>
                  <a:lnTo>
                    <a:pt x="8708" y="67"/>
                  </a:lnTo>
                  <a:lnTo>
                    <a:pt x="8341" y="34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8"/>
            <p:cNvSpPr/>
            <p:nvPr/>
          </p:nvSpPr>
          <p:spPr>
            <a:xfrm>
              <a:off x="881175" y="1854525"/>
              <a:ext cx="491300" cy="732325"/>
            </a:xfrm>
            <a:custGeom>
              <a:avLst/>
              <a:gdLst/>
              <a:ahLst/>
              <a:cxnLst/>
              <a:rect l="l" t="t" r="r" b="b"/>
              <a:pathLst>
                <a:path w="19652" h="29293" extrusionOk="0">
                  <a:moveTo>
                    <a:pt x="9509" y="0"/>
                  </a:moveTo>
                  <a:lnTo>
                    <a:pt x="8675" y="33"/>
                  </a:lnTo>
                  <a:lnTo>
                    <a:pt x="8274" y="67"/>
                  </a:lnTo>
                  <a:lnTo>
                    <a:pt x="7874" y="134"/>
                  </a:lnTo>
                  <a:lnTo>
                    <a:pt x="7474" y="200"/>
                  </a:lnTo>
                  <a:lnTo>
                    <a:pt x="7073" y="300"/>
                  </a:lnTo>
                  <a:lnTo>
                    <a:pt x="6673" y="434"/>
                  </a:lnTo>
                  <a:lnTo>
                    <a:pt x="6306" y="567"/>
                  </a:lnTo>
                  <a:lnTo>
                    <a:pt x="5906" y="734"/>
                  </a:lnTo>
                  <a:lnTo>
                    <a:pt x="5539" y="901"/>
                  </a:lnTo>
                  <a:lnTo>
                    <a:pt x="5172" y="1101"/>
                  </a:lnTo>
                  <a:lnTo>
                    <a:pt x="4838" y="1335"/>
                  </a:lnTo>
                  <a:lnTo>
                    <a:pt x="4504" y="1568"/>
                  </a:lnTo>
                  <a:lnTo>
                    <a:pt x="4171" y="1835"/>
                  </a:lnTo>
                  <a:lnTo>
                    <a:pt x="3570" y="2369"/>
                  </a:lnTo>
                  <a:lnTo>
                    <a:pt x="3036" y="2969"/>
                  </a:lnTo>
                  <a:lnTo>
                    <a:pt x="2536" y="3603"/>
                  </a:lnTo>
                  <a:lnTo>
                    <a:pt x="2069" y="4304"/>
                  </a:lnTo>
                  <a:lnTo>
                    <a:pt x="1669" y="5004"/>
                  </a:lnTo>
                  <a:lnTo>
                    <a:pt x="1302" y="5738"/>
                  </a:lnTo>
                  <a:lnTo>
                    <a:pt x="968" y="6506"/>
                  </a:lnTo>
                  <a:lnTo>
                    <a:pt x="701" y="7273"/>
                  </a:lnTo>
                  <a:lnTo>
                    <a:pt x="468" y="8040"/>
                  </a:lnTo>
                  <a:lnTo>
                    <a:pt x="267" y="8875"/>
                  </a:lnTo>
                  <a:lnTo>
                    <a:pt x="134" y="9675"/>
                  </a:lnTo>
                  <a:lnTo>
                    <a:pt x="34" y="10509"/>
                  </a:lnTo>
                  <a:lnTo>
                    <a:pt x="1" y="11343"/>
                  </a:lnTo>
                  <a:lnTo>
                    <a:pt x="1" y="12177"/>
                  </a:lnTo>
                  <a:lnTo>
                    <a:pt x="34" y="12978"/>
                  </a:lnTo>
                  <a:lnTo>
                    <a:pt x="134" y="13812"/>
                  </a:lnTo>
                  <a:lnTo>
                    <a:pt x="267" y="14680"/>
                  </a:lnTo>
                  <a:lnTo>
                    <a:pt x="501" y="15547"/>
                  </a:lnTo>
                  <a:lnTo>
                    <a:pt x="768" y="16348"/>
                  </a:lnTo>
                  <a:lnTo>
                    <a:pt x="1068" y="17182"/>
                  </a:lnTo>
                  <a:lnTo>
                    <a:pt x="1402" y="17982"/>
                  </a:lnTo>
                  <a:lnTo>
                    <a:pt x="1769" y="18783"/>
                  </a:lnTo>
                  <a:lnTo>
                    <a:pt x="2569" y="20351"/>
                  </a:lnTo>
                  <a:lnTo>
                    <a:pt x="3437" y="21986"/>
                  </a:lnTo>
                  <a:lnTo>
                    <a:pt x="3837" y="22820"/>
                  </a:lnTo>
                  <a:lnTo>
                    <a:pt x="4204" y="23687"/>
                  </a:lnTo>
                  <a:lnTo>
                    <a:pt x="4538" y="24555"/>
                  </a:lnTo>
                  <a:lnTo>
                    <a:pt x="4838" y="25456"/>
                  </a:lnTo>
                  <a:lnTo>
                    <a:pt x="5038" y="26356"/>
                  </a:lnTo>
                  <a:lnTo>
                    <a:pt x="5138" y="26824"/>
                  </a:lnTo>
                  <a:lnTo>
                    <a:pt x="5172" y="27257"/>
                  </a:lnTo>
                  <a:lnTo>
                    <a:pt x="5205" y="27724"/>
                  </a:lnTo>
                  <a:lnTo>
                    <a:pt x="5238" y="28158"/>
                  </a:lnTo>
                  <a:lnTo>
                    <a:pt x="5205" y="28625"/>
                  </a:lnTo>
                  <a:lnTo>
                    <a:pt x="5172" y="29059"/>
                  </a:lnTo>
                  <a:lnTo>
                    <a:pt x="5172" y="29159"/>
                  </a:lnTo>
                  <a:lnTo>
                    <a:pt x="5238" y="29226"/>
                  </a:lnTo>
                  <a:lnTo>
                    <a:pt x="5305" y="29259"/>
                  </a:lnTo>
                  <a:lnTo>
                    <a:pt x="5372" y="29292"/>
                  </a:lnTo>
                  <a:lnTo>
                    <a:pt x="5472" y="29259"/>
                  </a:lnTo>
                  <a:lnTo>
                    <a:pt x="5539" y="29226"/>
                  </a:lnTo>
                  <a:lnTo>
                    <a:pt x="5605" y="29159"/>
                  </a:lnTo>
                  <a:lnTo>
                    <a:pt x="5639" y="29059"/>
                  </a:lnTo>
                  <a:lnTo>
                    <a:pt x="5672" y="28625"/>
                  </a:lnTo>
                  <a:lnTo>
                    <a:pt x="5672" y="28158"/>
                  </a:lnTo>
                  <a:lnTo>
                    <a:pt x="5672" y="27724"/>
                  </a:lnTo>
                  <a:lnTo>
                    <a:pt x="5639" y="27291"/>
                  </a:lnTo>
                  <a:lnTo>
                    <a:pt x="5539" y="26423"/>
                  </a:lnTo>
                  <a:lnTo>
                    <a:pt x="5339" y="25556"/>
                  </a:lnTo>
                  <a:lnTo>
                    <a:pt x="5072" y="24722"/>
                  </a:lnTo>
                  <a:lnTo>
                    <a:pt x="4771" y="23921"/>
                  </a:lnTo>
                  <a:lnTo>
                    <a:pt x="4438" y="23087"/>
                  </a:lnTo>
                  <a:lnTo>
                    <a:pt x="4071" y="22286"/>
                  </a:lnTo>
                  <a:lnTo>
                    <a:pt x="3270" y="20718"/>
                  </a:lnTo>
                  <a:lnTo>
                    <a:pt x="2436" y="19117"/>
                  </a:lnTo>
                  <a:lnTo>
                    <a:pt x="2036" y="18349"/>
                  </a:lnTo>
                  <a:lnTo>
                    <a:pt x="1669" y="17549"/>
                  </a:lnTo>
                  <a:lnTo>
                    <a:pt x="1335" y="16715"/>
                  </a:lnTo>
                  <a:lnTo>
                    <a:pt x="1068" y="15914"/>
                  </a:lnTo>
                  <a:lnTo>
                    <a:pt x="835" y="15113"/>
                  </a:lnTo>
                  <a:lnTo>
                    <a:pt x="668" y="14313"/>
                  </a:lnTo>
                  <a:lnTo>
                    <a:pt x="534" y="13512"/>
                  </a:lnTo>
                  <a:lnTo>
                    <a:pt x="468" y="12678"/>
                  </a:lnTo>
                  <a:lnTo>
                    <a:pt x="434" y="11877"/>
                  </a:lnTo>
                  <a:lnTo>
                    <a:pt x="434" y="11043"/>
                  </a:lnTo>
                  <a:lnTo>
                    <a:pt x="501" y="10209"/>
                  </a:lnTo>
                  <a:lnTo>
                    <a:pt x="634" y="9408"/>
                  </a:lnTo>
                  <a:lnTo>
                    <a:pt x="768" y="8574"/>
                  </a:lnTo>
                  <a:lnTo>
                    <a:pt x="1001" y="7807"/>
                  </a:lnTo>
                  <a:lnTo>
                    <a:pt x="1235" y="7006"/>
                  </a:lnTo>
                  <a:lnTo>
                    <a:pt x="1535" y="6239"/>
                  </a:lnTo>
                  <a:lnTo>
                    <a:pt x="1902" y="5505"/>
                  </a:lnTo>
                  <a:lnTo>
                    <a:pt x="2303" y="4771"/>
                  </a:lnTo>
                  <a:lnTo>
                    <a:pt x="2736" y="4104"/>
                  </a:lnTo>
                  <a:lnTo>
                    <a:pt x="3237" y="3436"/>
                  </a:lnTo>
                  <a:lnTo>
                    <a:pt x="3770" y="2836"/>
                  </a:lnTo>
                  <a:lnTo>
                    <a:pt x="4371" y="2269"/>
                  </a:lnTo>
                  <a:lnTo>
                    <a:pt x="4671" y="2002"/>
                  </a:lnTo>
                  <a:lnTo>
                    <a:pt x="5005" y="1768"/>
                  </a:lnTo>
                  <a:lnTo>
                    <a:pt x="5339" y="1568"/>
                  </a:lnTo>
                  <a:lnTo>
                    <a:pt x="5672" y="1368"/>
                  </a:lnTo>
                  <a:lnTo>
                    <a:pt x="6039" y="1168"/>
                  </a:lnTo>
                  <a:lnTo>
                    <a:pt x="6406" y="1001"/>
                  </a:lnTo>
                  <a:lnTo>
                    <a:pt x="6773" y="868"/>
                  </a:lnTo>
                  <a:lnTo>
                    <a:pt x="7173" y="767"/>
                  </a:lnTo>
                  <a:lnTo>
                    <a:pt x="7540" y="634"/>
                  </a:lnTo>
                  <a:lnTo>
                    <a:pt x="7941" y="567"/>
                  </a:lnTo>
                  <a:lnTo>
                    <a:pt x="8341" y="501"/>
                  </a:lnTo>
                  <a:lnTo>
                    <a:pt x="8775" y="467"/>
                  </a:lnTo>
                  <a:lnTo>
                    <a:pt x="9576" y="467"/>
                  </a:lnTo>
                  <a:lnTo>
                    <a:pt x="10376" y="534"/>
                  </a:lnTo>
                  <a:lnTo>
                    <a:pt x="11177" y="667"/>
                  </a:lnTo>
                  <a:lnTo>
                    <a:pt x="11944" y="901"/>
                  </a:lnTo>
                  <a:lnTo>
                    <a:pt x="12712" y="1168"/>
                  </a:lnTo>
                  <a:lnTo>
                    <a:pt x="13446" y="1501"/>
                  </a:lnTo>
                  <a:lnTo>
                    <a:pt x="14146" y="1902"/>
                  </a:lnTo>
                  <a:lnTo>
                    <a:pt x="14813" y="2369"/>
                  </a:lnTo>
                  <a:lnTo>
                    <a:pt x="15481" y="2869"/>
                  </a:lnTo>
                  <a:lnTo>
                    <a:pt x="16081" y="3436"/>
                  </a:lnTo>
                  <a:lnTo>
                    <a:pt x="16648" y="4004"/>
                  </a:lnTo>
                  <a:lnTo>
                    <a:pt x="17182" y="4671"/>
                  </a:lnTo>
                  <a:lnTo>
                    <a:pt x="17683" y="5338"/>
                  </a:lnTo>
                  <a:lnTo>
                    <a:pt x="18116" y="6039"/>
                  </a:lnTo>
                  <a:lnTo>
                    <a:pt x="18483" y="6773"/>
                  </a:lnTo>
                  <a:lnTo>
                    <a:pt x="18784" y="7540"/>
                  </a:lnTo>
                  <a:lnTo>
                    <a:pt x="18917" y="7974"/>
                  </a:lnTo>
                  <a:lnTo>
                    <a:pt x="19017" y="8407"/>
                  </a:lnTo>
                  <a:lnTo>
                    <a:pt x="19117" y="8808"/>
                  </a:lnTo>
                  <a:lnTo>
                    <a:pt x="19151" y="9242"/>
                  </a:lnTo>
                  <a:lnTo>
                    <a:pt x="19184" y="9675"/>
                  </a:lnTo>
                  <a:lnTo>
                    <a:pt x="19217" y="10109"/>
                  </a:lnTo>
                  <a:lnTo>
                    <a:pt x="19184" y="10976"/>
                  </a:lnTo>
                  <a:lnTo>
                    <a:pt x="19051" y="11844"/>
                  </a:lnTo>
                  <a:lnTo>
                    <a:pt x="18884" y="12678"/>
                  </a:lnTo>
                  <a:lnTo>
                    <a:pt x="18684" y="13545"/>
                  </a:lnTo>
                  <a:lnTo>
                    <a:pt x="18383" y="14379"/>
                  </a:lnTo>
                  <a:lnTo>
                    <a:pt x="18083" y="15213"/>
                  </a:lnTo>
                  <a:lnTo>
                    <a:pt x="17716" y="16014"/>
                  </a:lnTo>
                  <a:lnTo>
                    <a:pt x="16982" y="17616"/>
                  </a:lnTo>
                  <a:lnTo>
                    <a:pt x="16215" y="19217"/>
                  </a:lnTo>
                  <a:lnTo>
                    <a:pt x="15814" y="20051"/>
                  </a:lnTo>
                  <a:lnTo>
                    <a:pt x="15481" y="20852"/>
                  </a:lnTo>
                  <a:lnTo>
                    <a:pt x="15147" y="21652"/>
                  </a:lnTo>
                  <a:lnTo>
                    <a:pt x="14847" y="22453"/>
                  </a:lnTo>
                  <a:lnTo>
                    <a:pt x="14580" y="23287"/>
                  </a:lnTo>
                  <a:lnTo>
                    <a:pt x="14380" y="24121"/>
                  </a:lnTo>
                  <a:lnTo>
                    <a:pt x="14213" y="24955"/>
                  </a:lnTo>
                  <a:lnTo>
                    <a:pt x="14113" y="25823"/>
                  </a:lnTo>
                  <a:lnTo>
                    <a:pt x="14113" y="26657"/>
                  </a:lnTo>
                  <a:lnTo>
                    <a:pt x="14113" y="27090"/>
                  </a:lnTo>
                  <a:lnTo>
                    <a:pt x="14146" y="27524"/>
                  </a:lnTo>
                  <a:lnTo>
                    <a:pt x="14213" y="27925"/>
                  </a:lnTo>
                  <a:lnTo>
                    <a:pt x="14280" y="28325"/>
                  </a:lnTo>
                  <a:lnTo>
                    <a:pt x="14380" y="28725"/>
                  </a:lnTo>
                  <a:lnTo>
                    <a:pt x="14513" y="29126"/>
                  </a:lnTo>
                  <a:lnTo>
                    <a:pt x="14547" y="29192"/>
                  </a:lnTo>
                  <a:lnTo>
                    <a:pt x="14613" y="29259"/>
                  </a:lnTo>
                  <a:lnTo>
                    <a:pt x="14713" y="29292"/>
                  </a:lnTo>
                  <a:lnTo>
                    <a:pt x="14780" y="29259"/>
                  </a:lnTo>
                  <a:lnTo>
                    <a:pt x="14880" y="29226"/>
                  </a:lnTo>
                  <a:lnTo>
                    <a:pt x="14914" y="29159"/>
                  </a:lnTo>
                  <a:lnTo>
                    <a:pt x="14947" y="29092"/>
                  </a:lnTo>
                  <a:lnTo>
                    <a:pt x="14947" y="28992"/>
                  </a:lnTo>
                  <a:lnTo>
                    <a:pt x="14813" y="28558"/>
                  </a:lnTo>
                  <a:lnTo>
                    <a:pt x="14713" y="28125"/>
                  </a:lnTo>
                  <a:lnTo>
                    <a:pt x="14647" y="27691"/>
                  </a:lnTo>
                  <a:lnTo>
                    <a:pt x="14580" y="27224"/>
                  </a:lnTo>
                  <a:lnTo>
                    <a:pt x="14547" y="26790"/>
                  </a:lnTo>
                  <a:lnTo>
                    <a:pt x="14547" y="26356"/>
                  </a:lnTo>
                  <a:lnTo>
                    <a:pt x="14580" y="25889"/>
                  </a:lnTo>
                  <a:lnTo>
                    <a:pt x="14613" y="25456"/>
                  </a:lnTo>
                  <a:lnTo>
                    <a:pt x="14747" y="24555"/>
                  </a:lnTo>
                  <a:lnTo>
                    <a:pt x="14947" y="23687"/>
                  </a:lnTo>
                  <a:lnTo>
                    <a:pt x="15214" y="22820"/>
                  </a:lnTo>
                  <a:lnTo>
                    <a:pt x="15514" y="21986"/>
                  </a:lnTo>
                  <a:lnTo>
                    <a:pt x="15848" y="21119"/>
                  </a:lnTo>
                  <a:lnTo>
                    <a:pt x="16215" y="20285"/>
                  </a:lnTo>
                  <a:lnTo>
                    <a:pt x="16982" y="18616"/>
                  </a:lnTo>
                  <a:lnTo>
                    <a:pt x="17783" y="16948"/>
                  </a:lnTo>
                  <a:lnTo>
                    <a:pt x="18183" y="16114"/>
                  </a:lnTo>
                  <a:lnTo>
                    <a:pt x="18517" y="15247"/>
                  </a:lnTo>
                  <a:lnTo>
                    <a:pt x="18850" y="14446"/>
                  </a:lnTo>
                  <a:lnTo>
                    <a:pt x="19117" y="13579"/>
                  </a:lnTo>
                  <a:lnTo>
                    <a:pt x="19351" y="12711"/>
                  </a:lnTo>
                  <a:lnTo>
                    <a:pt x="19518" y="11844"/>
                  </a:lnTo>
                  <a:lnTo>
                    <a:pt x="19618" y="10976"/>
                  </a:lnTo>
                  <a:lnTo>
                    <a:pt x="19651" y="10543"/>
                  </a:lnTo>
                  <a:lnTo>
                    <a:pt x="19651" y="10109"/>
                  </a:lnTo>
                  <a:lnTo>
                    <a:pt x="19651" y="9642"/>
                  </a:lnTo>
                  <a:lnTo>
                    <a:pt x="19618" y="9208"/>
                  </a:lnTo>
                  <a:lnTo>
                    <a:pt x="19551" y="8774"/>
                  </a:lnTo>
                  <a:lnTo>
                    <a:pt x="19484" y="8341"/>
                  </a:lnTo>
                  <a:lnTo>
                    <a:pt x="19384" y="7940"/>
                  </a:lnTo>
                  <a:lnTo>
                    <a:pt x="19251" y="7540"/>
                  </a:lnTo>
                  <a:lnTo>
                    <a:pt x="18984" y="6773"/>
                  </a:lnTo>
                  <a:lnTo>
                    <a:pt x="18617" y="6005"/>
                  </a:lnTo>
                  <a:lnTo>
                    <a:pt x="18183" y="5305"/>
                  </a:lnTo>
                  <a:lnTo>
                    <a:pt x="17716" y="4604"/>
                  </a:lnTo>
                  <a:lnTo>
                    <a:pt x="17216" y="3970"/>
                  </a:lnTo>
                  <a:lnTo>
                    <a:pt x="16648" y="3370"/>
                  </a:lnTo>
                  <a:lnTo>
                    <a:pt x="16048" y="2803"/>
                  </a:lnTo>
                  <a:lnTo>
                    <a:pt x="15447" y="2269"/>
                  </a:lnTo>
                  <a:lnTo>
                    <a:pt x="14780" y="1802"/>
                  </a:lnTo>
                  <a:lnTo>
                    <a:pt x="14113" y="1368"/>
                  </a:lnTo>
                  <a:lnTo>
                    <a:pt x="13412" y="968"/>
                  </a:lnTo>
                  <a:lnTo>
                    <a:pt x="12678" y="667"/>
                  </a:lnTo>
                  <a:lnTo>
                    <a:pt x="11911" y="400"/>
                  </a:lnTo>
                  <a:lnTo>
                    <a:pt x="11110" y="200"/>
                  </a:lnTo>
                  <a:lnTo>
                    <a:pt x="10343" y="67"/>
                  </a:lnTo>
                  <a:lnTo>
                    <a:pt x="95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8"/>
            <p:cNvSpPr/>
            <p:nvPr/>
          </p:nvSpPr>
          <p:spPr>
            <a:xfrm>
              <a:off x="1146400" y="2298225"/>
              <a:ext cx="97625" cy="284450"/>
            </a:xfrm>
            <a:custGeom>
              <a:avLst/>
              <a:gdLst/>
              <a:ahLst/>
              <a:cxnLst/>
              <a:rect l="l" t="t" r="r" b="b"/>
              <a:pathLst>
                <a:path w="3905" h="11378" extrusionOk="0">
                  <a:moveTo>
                    <a:pt x="3637" y="1"/>
                  </a:moveTo>
                  <a:lnTo>
                    <a:pt x="3537" y="34"/>
                  </a:lnTo>
                  <a:lnTo>
                    <a:pt x="3470" y="101"/>
                  </a:lnTo>
                  <a:lnTo>
                    <a:pt x="3037" y="702"/>
                  </a:lnTo>
                  <a:lnTo>
                    <a:pt x="2603" y="1302"/>
                  </a:lnTo>
                  <a:lnTo>
                    <a:pt x="2236" y="1936"/>
                  </a:lnTo>
                  <a:lnTo>
                    <a:pt x="1869" y="2603"/>
                  </a:lnTo>
                  <a:lnTo>
                    <a:pt x="1569" y="3270"/>
                  </a:lnTo>
                  <a:lnTo>
                    <a:pt x="1269" y="3938"/>
                  </a:lnTo>
                  <a:lnTo>
                    <a:pt x="1002" y="4638"/>
                  </a:lnTo>
                  <a:lnTo>
                    <a:pt x="768" y="5339"/>
                  </a:lnTo>
                  <a:lnTo>
                    <a:pt x="568" y="6040"/>
                  </a:lnTo>
                  <a:lnTo>
                    <a:pt x="401" y="6774"/>
                  </a:lnTo>
                  <a:lnTo>
                    <a:pt x="268" y="7474"/>
                  </a:lnTo>
                  <a:lnTo>
                    <a:pt x="134" y="8208"/>
                  </a:lnTo>
                  <a:lnTo>
                    <a:pt x="68" y="8942"/>
                  </a:lnTo>
                  <a:lnTo>
                    <a:pt x="34" y="9676"/>
                  </a:lnTo>
                  <a:lnTo>
                    <a:pt x="1" y="10443"/>
                  </a:lnTo>
                  <a:lnTo>
                    <a:pt x="34" y="11177"/>
                  </a:lnTo>
                  <a:lnTo>
                    <a:pt x="68" y="11277"/>
                  </a:lnTo>
                  <a:lnTo>
                    <a:pt x="101" y="11344"/>
                  </a:lnTo>
                  <a:lnTo>
                    <a:pt x="201" y="11378"/>
                  </a:lnTo>
                  <a:lnTo>
                    <a:pt x="334" y="11378"/>
                  </a:lnTo>
                  <a:lnTo>
                    <a:pt x="435" y="11344"/>
                  </a:lnTo>
                  <a:lnTo>
                    <a:pt x="468" y="11277"/>
                  </a:lnTo>
                  <a:lnTo>
                    <a:pt x="468" y="11177"/>
                  </a:lnTo>
                  <a:lnTo>
                    <a:pt x="468" y="10443"/>
                  </a:lnTo>
                  <a:lnTo>
                    <a:pt x="468" y="9709"/>
                  </a:lnTo>
                  <a:lnTo>
                    <a:pt x="501" y="9009"/>
                  </a:lnTo>
                  <a:lnTo>
                    <a:pt x="601" y="8275"/>
                  </a:lnTo>
                  <a:lnTo>
                    <a:pt x="701" y="7541"/>
                  </a:lnTo>
                  <a:lnTo>
                    <a:pt x="835" y="6840"/>
                  </a:lnTo>
                  <a:lnTo>
                    <a:pt x="1002" y="6140"/>
                  </a:lnTo>
                  <a:lnTo>
                    <a:pt x="1202" y="5439"/>
                  </a:lnTo>
                  <a:lnTo>
                    <a:pt x="1435" y="4772"/>
                  </a:lnTo>
                  <a:lnTo>
                    <a:pt x="1702" y="4105"/>
                  </a:lnTo>
                  <a:lnTo>
                    <a:pt x="1969" y="3437"/>
                  </a:lnTo>
                  <a:lnTo>
                    <a:pt x="2303" y="2770"/>
                  </a:lnTo>
                  <a:lnTo>
                    <a:pt x="2636" y="2136"/>
                  </a:lnTo>
                  <a:lnTo>
                    <a:pt x="3037" y="1502"/>
                  </a:lnTo>
                  <a:lnTo>
                    <a:pt x="3437" y="902"/>
                  </a:lnTo>
                  <a:lnTo>
                    <a:pt x="3837" y="335"/>
                  </a:lnTo>
                  <a:lnTo>
                    <a:pt x="3904" y="234"/>
                  </a:lnTo>
                  <a:lnTo>
                    <a:pt x="3904" y="168"/>
                  </a:lnTo>
                  <a:lnTo>
                    <a:pt x="3837" y="101"/>
                  </a:lnTo>
                  <a:lnTo>
                    <a:pt x="3804" y="34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8"/>
            <p:cNvSpPr/>
            <p:nvPr/>
          </p:nvSpPr>
          <p:spPr>
            <a:xfrm>
              <a:off x="958750" y="2125575"/>
              <a:ext cx="316950" cy="468775"/>
            </a:xfrm>
            <a:custGeom>
              <a:avLst/>
              <a:gdLst/>
              <a:ahLst/>
              <a:cxnLst/>
              <a:rect l="l" t="t" r="r" b="b"/>
              <a:pathLst>
                <a:path w="12678" h="18751" extrusionOk="0">
                  <a:moveTo>
                    <a:pt x="9509" y="2103"/>
                  </a:moveTo>
                  <a:lnTo>
                    <a:pt x="9609" y="2470"/>
                  </a:lnTo>
                  <a:lnTo>
                    <a:pt x="9642" y="2870"/>
                  </a:lnTo>
                  <a:lnTo>
                    <a:pt x="9675" y="3270"/>
                  </a:lnTo>
                  <a:lnTo>
                    <a:pt x="9675" y="3637"/>
                  </a:lnTo>
                  <a:lnTo>
                    <a:pt x="9675" y="4071"/>
                  </a:lnTo>
                  <a:lnTo>
                    <a:pt x="9609" y="4471"/>
                  </a:lnTo>
                  <a:lnTo>
                    <a:pt x="9575" y="4905"/>
                  </a:lnTo>
                  <a:lnTo>
                    <a:pt x="9475" y="5306"/>
                  </a:lnTo>
                  <a:lnTo>
                    <a:pt x="9275" y="6106"/>
                  </a:lnTo>
                  <a:lnTo>
                    <a:pt x="9142" y="6540"/>
                  </a:lnTo>
                  <a:lnTo>
                    <a:pt x="9041" y="6740"/>
                  </a:lnTo>
                  <a:lnTo>
                    <a:pt x="8975" y="6807"/>
                  </a:lnTo>
                  <a:lnTo>
                    <a:pt x="8875" y="6840"/>
                  </a:lnTo>
                  <a:lnTo>
                    <a:pt x="8841" y="6840"/>
                  </a:lnTo>
                  <a:lnTo>
                    <a:pt x="8808" y="6807"/>
                  </a:lnTo>
                  <a:lnTo>
                    <a:pt x="8741" y="6640"/>
                  </a:lnTo>
                  <a:lnTo>
                    <a:pt x="8674" y="6440"/>
                  </a:lnTo>
                  <a:lnTo>
                    <a:pt x="8608" y="6206"/>
                  </a:lnTo>
                  <a:lnTo>
                    <a:pt x="8541" y="5706"/>
                  </a:lnTo>
                  <a:lnTo>
                    <a:pt x="8541" y="5406"/>
                  </a:lnTo>
                  <a:lnTo>
                    <a:pt x="8508" y="5005"/>
                  </a:lnTo>
                  <a:lnTo>
                    <a:pt x="8541" y="4638"/>
                  </a:lnTo>
                  <a:lnTo>
                    <a:pt x="8608" y="4271"/>
                  </a:lnTo>
                  <a:lnTo>
                    <a:pt x="8674" y="3904"/>
                  </a:lnTo>
                  <a:lnTo>
                    <a:pt x="8775" y="3537"/>
                  </a:lnTo>
                  <a:lnTo>
                    <a:pt x="8908" y="3204"/>
                  </a:lnTo>
                  <a:lnTo>
                    <a:pt x="9041" y="2870"/>
                  </a:lnTo>
                  <a:lnTo>
                    <a:pt x="9208" y="2536"/>
                  </a:lnTo>
                  <a:lnTo>
                    <a:pt x="9509" y="2103"/>
                  </a:lnTo>
                  <a:close/>
                  <a:moveTo>
                    <a:pt x="6773" y="1836"/>
                  </a:moveTo>
                  <a:lnTo>
                    <a:pt x="6973" y="2336"/>
                  </a:lnTo>
                  <a:lnTo>
                    <a:pt x="7106" y="2837"/>
                  </a:lnTo>
                  <a:lnTo>
                    <a:pt x="7207" y="3337"/>
                  </a:lnTo>
                  <a:lnTo>
                    <a:pt x="7273" y="3838"/>
                  </a:lnTo>
                  <a:lnTo>
                    <a:pt x="7273" y="4238"/>
                  </a:lnTo>
                  <a:lnTo>
                    <a:pt x="7273" y="4605"/>
                  </a:lnTo>
                  <a:lnTo>
                    <a:pt x="7240" y="5005"/>
                  </a:lnTo>
                  <a:lnTo>
                    <a:pt x="7173" y="5372"/>
                  </a:lnTo>
                  <a:lnTo>
                    <a:pt x="7106" y="5739"/>
                  </a:lnTo>
                  <a:lnTo>
                    <a:pt x="7006" y="6140"/>
                  </a:lnTo>
                  <a:lnTo>
                    <a:pt x="6873" y="6507"/>
                  </a:lnTo>
                  <a:lnTo>
                    <a:pt x="6739" y="6840"/>
                  </a:lnTo>
                  <a:lnTo>
                    <a:pt x="6639" y="7007"/>
                  </a:lnTo>
                  <a:lnTo>
                    <a:pt x="6539" y="7174"/>
                  </a:lnTo>
                  <a:lnTo>
                    <a:pt x="6473" y="7207"/>
                  </a:lnTo>
                  <a:lnTo>
                    <a:pt x="6406" y="7241"/>
                  </a:lnTo>
                  <a:lnTo>
                    <a:pt x="6306" y="7207"/>
                  </a:lnTo>
                  <a:lnTo>
                    <a:pt x="6206" y="7174"/>
                  </a:lnTo>
                  <a:lnTo>
                    <a:pt x="6072" y="7007"/>
                  </a:lnTo>
                  <a:lnTo>
                    <a:pt x="5972" y="6840"/>
                  </a:lnTo>
                  <a:lnTo>
                    <a:pt x="5839" y="6440"/>
                  </a:lnTo>
                  <a:lnTo>
                    <a:pt x="5739" y="6073"/>
                  </a:lnTo>
                  <a:lnTo>
                    <a:pt x="5672" y="5673"/>
                  </a:lnTo>
                  <a:lnTo>
                    <a:pt x="5672" y="5272"/>
                  </a:lnTo>
                  <a:lnTo>
                    <a:pt x="5672" y="4872"/>
                  </a:lnTo>
                  <a:lnTo>
                    <a:pt x="5739" y="4471"/>
                  </a:lnTo>
                  <a:lnTo>
                    <a:pt x="5805" y="4105"/>
                  </a:lnTo>
                  <a:lnTo>
                    <a:pt x="5905" y="3704"/>
                  </a:lnTo>
                  <a:lnTo>
                    <a:pt x="6039" y="3304"/>
                  </a:lnTo>
                  <a:lnTo>
                    <a:pt x="6172" y="2937"/>
                  </a:lnTo>
                  <a:lnTo>
                    <a:pt x="6339" y="2570"/>
                  </a:lnTo>
                  <a:lnTo>
                    <a:pt x="6539" y="2236"/>
                  </a:lnTo>
                  <a:lnTo>
                    <a:pt x="6739" y="1903"/>
                  </a:lnTo>
                  <a:lnTo>
                    <a:pt x="6773" y="1836"/>
                  </a:lnTo>
                  <a:close/>
                  <a:moveTo>
                    <a:pt x="3670" y="1802"/>
                  </a:moveTo>
                  <a:lnTo>
                    <a:pt x="3904" y="2370"/>
                  </a:lnTo>
                  <a:lnTo>
                    <a:pt x="4037" y="2903"/>
                  </a:lnTo>
                  <a:lnTo>
                    <a:pt x="4137" y="3604"/>
                  </a:lnTo>
                  <a:lnTo>
                    <a:pt x="4204" y="4305"/>
                  </a:lnTo>
                  <a:lnTo>
                    <a:pt x="4204" y="5005"/>
                  </a:lnTo>
                  <a:lnTo>
                    <a:pt x="4171" y="5706"/>
                  </a:lnTo>
                  <a:lnTo>
                    <a:pt x="4104" y="6006"/>
                  </a:lnTo>
                  <a:lnTo>
                    <a:pt x="4037" y="6340"/>
                  </a:lnTo>
                  <a:lnTo>
                    <a:pt x="3937" y="6640"/>
                  </a:lnTo>
                  <a:lnTo>
                    <a:pt x="3770" y="6907"/>
                  </a:lnTo>
                  <a:lnTo>
                    <a:pt x="3570" y="7174"/>
                  </a:lnTo>
                  <a:lnTo>
                    <a:pt x="3403" y="7307"/>
                  </a:lnTo>
                  <a:lnTo>
                    <a:pt x="3270" y="7407"/>
                  </a:lnTo>
                  <a:lnTo>
                    <a:pt x="3103" y="7474"/>
                  </a:lnTo>
                  <a:lnTo>
                    <a:pt x="2936" y="7474"/>
                  </a:lnTo>
                  <a:lnTo>
                    <a:pt x="2803" y="7441"/>
                  </a:lnTo>
                  <a:lnTo>
                    <a:pt x="2669" y="7274"/>
                  </a:lnTo>
                  <a:lnTo>
                    <a:pt x="2569" y="7140"/>
                  </a:lnTo>
                  <a:lnTo>
                    <a:pt x="2536" y="6940"/>
                  </a:lnTo>
                  <a:lnTo>
                    <a:pt x="2469" y="6573"/>
                  </a:lnTo>
                  <a:lnTo>
                    <a:pt x="2436" y="6206"/>
                  </a:lnTo>
                  <a:lnTo>
                    <a:pt x="2402" y="5873"/>
                  </a:lnTo>
                  <a:lnTo>
                    <a:pt x="2436" y="5472"/>
                  </a:lnTo>
                  <a:lnTo>
                    <a:pt x="2436" y="5105"/>
                  </a:lnTo>
                  <a:lnTo>
                    <a:pt x="2502" y="4738"/>
                  </a:lnTo>
                  <a:lnTo>
                    <a:pt x="2569" y="4371"/>
                  </a:lnTo>
                  <a:lnTo>
                    <a:pt x="2736" y="3704"/>
                  </a:lnTo>
                  <a:lnTo>
                    <a:pt x="3003" y="3037"/>
                  </a:lnTo>
                  <a:lnTo>
                    <a:pt x="3303" y="2403"/>
                  </a:lnTo>
                  <a:lnTo>
                    <a:pt x="3670" y="1802"/>
                  </a:lnTo>
                  <a:close/>
                  <a:moveTo>
                    <a:pt x="2302" y="468"/>
                  </a:moveTo>
                  <a:lnTo>
                    <a:pt x="2502" y="535"/>
                  </a:lnTo>
                  <a:lnTo>
                    <a:pt x="2803" y="668"/>
                  </a:lnTo>
                  <a:lnTo>
                    <a:pt x="3036" y="868"/>
                  </a:lnTo>
                  <a:lnTo>
                    <a:pt x="3270" y="1102"/>
                  </a:lnTo>
                  <a:lnTo>
                    <a:pt x="3470" y="1369"/>
                  </a:lnTo>
                  <a:lnTo>
                    <a:pt x="3136" y="1802"/>
                  </a:lnTo>
                  <a:lnTo>
                    <a:pt x="2869" y="2270"/>
                  </a:lnTo>
                  <a:lnTo>
                    <a:pt x="2669" y="2670"/>
                  </a:lnTo>
                  <a:lnTo>
                    <a:pt x="2469" y="3104"/>
                  </a:lnTo>
                  <a:lnTo>
                    <a:pt x="2336" y="3537"/>
                  </a:lnTo>
                  <a:lnTo>
                    <a:pt x="2202" y="3971"/>
                  </a:lnTo>
                  <a:lnTo>
                    <a:pt x="2102" y="4405"/>
                  </a:lnTo>
                  <a:lnTo>
                    <a:pt x="2035" y="4872"/>
                  </a:lnTo>
                  <a:lnTo>
                    <a:pt x="1969" y="5306"/>
                  </a:lnTo>
                  <a:lnTo>
                    <a:pt x="1969" y="5773"/>
                  </a:lnTo>
                  <a:lnTo>
                    <a:pt x="1969" y="6206"/>
                  </a:lnTo>
                  <a:lnTo>
                    <a:pt x="2002" y="6640"/>
                  </a:lnTo>
                  <a:lnTo>
                    <a:pt x="2102" y="7040"/>
                  </a:lnTo>
                  <a:lnTo>
                    <a:pt x="2169" y="7241"/>
                  </a:lnTo>
                  <a:lnTo>
                    <a:pt x="2236" y="7441"/>
                  </a:lnTo>
                  <a:lnTo>
                    <a:pt x="2302" y="7541"/>
                  </a:lnTo>
                  <a:lnTo>
                    <a:pt x="2302" y="7541"/>
                  </a:lnTo>
                  <a:lnTo>
                    <a:pt x="2035" y="7341"/>
                  </a:lnTo>
                  <a:lnTo>
                    <a:pt x="1768" y="7140"/>
                  </a:lnTo>
                  <a:lnTo>
                    <a:pt x="1502" y="6874"/>
                  </a:lnTo>
                  <a:lnTo>
                    <a:pt x="1301" y="6607"/>
                  </a:lnTo>
                  <a:lnTo>
                    <a:pt x="1101" y="6340"/>
                  </a:lnTo>
                  <a:lnTo>
                    <a:pt x="934" y="6040"/>
                  </a:lnTo>
                  <a:lnTo>
                    <a:pt x="801" y="5739"/>
                  </a:lnTo>
                  <a:lnTo>
                    <a:pt x="667" y="5406"/>
                  </a:lnTo>
                  <a:lnTo>
                    <a:pt x="567" y="5105"/>
                  </a:lnTo>
                  <a:lnTo>
                    <a:pt x="501" y="4772"/>
                  </a:lnTo>
                  <a:lnTo>
                    <a:pt x="467" y="4405"/>
                  </a:lnTo>
                  <a:lnTo>
                    <a:pt x="434" y="4071"/>
                  </a:lnTo>
                  <a:lnTo>
                    <a:pt x="467" y="3738"/>
                  </a:lnTo>
                  <a:lnTo>
                    <a:pt x="501" y="3371"/>
                  </a:lnTo>
                  <a:lnTo>
                    <a:pt x="534" y="3037"/>
                  </a:lnTo>
                  <a:lnTo>
                    <a:pt x="634" y="2703"/>
                  </a:lnTo>
                  <a:lnTo>
                    <a:pt x="768" y="2336"/>
                  </a:lnTo>
                  <a:lnTo>
                    <a:pt x="901" y="1969"/>
                  </a:lnTo>
                  <a:lnTo>
                    <a:pt x="1101" y="1602"/>
                  </a:lnTo>
                  <a:lnTo>
                    <a:pt x="1301" y="1269"/>
                  </a:lnTo>
                  <a:lnTo>
                    <a:pt x="1535" y="935"/>
                  </a:lnTo>
                  <a:lnTo>
                    <a:pt x="1635" y="802"/>
                  </a:lnTo>
                  <a:lnTo>
                    <a:pt x="1802" y="668"/>
                  </a:lnTo>
                  <a:lnTo>
                    <a:pt x="1935" y="568"/>
                  </a:lnTo>
                  <a:lnTo>
                    <a:pt x="2102" y="501"/>
                  </a:lnTo>
                  <a:lnTo>
                    <a:pt x="2302" y="468"/>
                  </a:lnTo>
                  <a:close/>
                  <a:moveTo>
                    <a:pt x="2202" y="1"/>
                  </a:moveTo>
                  <a:lnTo>
                    <a:pt x="2069" y="34"/>
                  </a:lnTo>
                  <a:lnTo>
                    <a:pt x="1902" y="68"/>
                  </a:lnTo>
                  <a:lnTo>
                    <a:pt x="1735" y="134"/>
                  </a:lnTo>
                  <a:lnTo>
                    <a:pt x="1602" y="234"/>
                  </a:lnTo>
                  <a:lnTo>
                    <a:pt x="1435" y="368"/>
                  </a:lnTo>
                  <a:lnTo>
                    <a:pt x="1135" y="702"/>
                  </a:lnTo>
                  <a:lnTo>
                    <a:pt x="868" y="1102"/>
                  </a:lnTo>
                  <a:lnTo>
                    <a:pt x="601" y="1502"/>
                  </a:lnTo>
                  <a:lnTo>
                    <a:pt x="401" y="1936"/>
                  </a:lnTo>
                  <a:lnTo>
                    <a:pt x="234" y="2403"/>
                  </a:lnTo>
                  <a:lnTo>
                    <a:pt x="134" y="2870"/>
                  </a:lnTo>
                  <a:lnTo>
                    <a:pt x="34" y="3304"/>
                  </a:lnTo>
                  <a:lnTo>
                    <a:pt x="0" y="3771"/>
                  </a:lnTo>
                  <a:lnTo>
                    <a:pt x="0" y="4205"/>
                  </a:lnTo>
                  <a:lnTo>
                    <a:pt x="34" y="4672"/>
                  </a:lnTo>
                  <a:lnTo>
                    <a:pt x="100" y="5072"/>
                  </a:lnTo>
                  <a:lnTo>
                    <a:pt x="200" y="5506"/>
                  </a:lnTo>
                  <a:lnTo>
                    <a:pt x="367" y="5906"/>
                  </a:lnTo>
                  <a:lnTo>
                    <a:pt x="567" y="6306"/>
                  </a:lnTo>
                  <a:lnTo>
                    <a:pt x="801" y="6707"/>
                  </a:lnTo>
                  <a:lnTo>
                    <a:pt x="1068" y="7040"/>
                  </a:lnTo>
                  <a:lnTo>
                    <a:pt x="1301" y="7307"/>
                  </a:lnTo>
                  <a:lnTo>
                    <a:pt x="1568" y="7541"/>
                  </a:lnTo>
                  <a:lnTo>
                    <a:pt x="1835" y="7774"/>
                  </a:lnTo>
                  <a:lnTo>
                    <a:pt x="2135" y="7975"/>
                  </a:lnTo>
                  <a:lnTo>
                    <a:pt x="2135" y="8041"/>
                  </a:lnTo>
                  <a:lnTo>
                    <a:pt x="2169" y="8141"/>
                  </a:lnTo>
                  <a:lnTo>
                    <a:pt x="2936" y="9309"/>
                  </a:lnTo>
                  <a:lnTo>
                    <a:pt x="3637" y="10510"/>
                  </a:lnTo>
                  <a:lnTo>
                    <a:pt x="4237" y="11778"/>
                  </a:lnTo>
                  <a:lnTo>
                    <a:pt x="4804" y="13046"/>
                  </a:lnTo>
                  <a:lnTo>
                    <a:pt x="5305" y="14313"/>
                  </a:lnTo>
                  <a:lnTo>
                    <a:pt x="5505" y="14981"/>
                  </a:lnTo>
                  <a:lnTo>
                    <a:pt x="5705" y="15615"/>
                  </a:lnTo>
                  <a:lnTo>
                    <a:pt x="5839" y="16349"/>
                  </a:lnTo>
                  <a:lnTo>
                    <a:pt x="5905" y="16682"/>
                  </a:lnTo>
                  <a:lnTo>
                    <a:pt x="5905" y="17049"/>
                  </a:lnTo>
                  <a:lnTo>
                    <a:pt x="5905" y="17416"/>
                  </a:lnTo>
                  <a:lnTo>
                    <a:pt x="5872" y="17783"/>
                  </a:lnTo>
                  <a:lnTo>
                    <a:pt x="5805" y="18117"/>
                  </a:lnTo>
                  <a:lnTo>
                    <a:pt x="5705" y="18484"/>
                  </a:lnTo>
                  <a:lnTo>
                    <a:pt x="5705" y="18584"/>
                  </a:lnTo>
                  <a:lnTo>
                    <a:pt x="5705" y="18651"/>
                  </a:lnTo>
                  <a:lnTo>
                    <a:pt x="5772" y="18717"/>
                  </a:lnTo>
                  <a:lnTo>
                    <a:pt x="5839" y="18751"/>
                  </a:lnTo>
                  <a:lnTo>
                    <a:pt x="6005" y="18751"/>
                  </a:lnTo>
                  <a:lnTo>
                    <a:pt x="6106" y="18684"/>
                  </a:lnTo>
                  <a:lnTo>
                    <a:pt x="6139" y="18584"/>
                  </a:lnTo>
                  <a:lnTo>
                    <a:pt x="6239" y="18250"/>
                  </a:lnTo>
                  <a:lnTo>
                    <a:pt x="6306" y="17917"/>
                  </a:lnTo>
                  <a:lnTo>
                    <a:pt x="6372" y="17550"/>
                  </a:lnTo>
                  <a:lnTo>
                    <a:pt x="6372" y="17183"/>
                  </a:lnTo>
                  <a:lnTo>
                    <a:pt x="6372" y="16849"/>
                  </a:lnTo>
                  <a:lnTo>
                    <a:pt x="6339" y="16482"/>
                  </a:lnTo>
                  <a:lnTo>
                    <a:pt x="6206" y="15748"/>
                  </a:lnTo>
                  <a:lnTo>
                    <a:pt x="6039" y="15047"/>
                  </a:lnTo>
                  <a:lnTo>
                    <a:pt x="5805" y="14347"/>
                  </a:lnTo>
                  <a:lnTo>
                    <a:pt x="5538" y="13680"/>
                  </a:lnTo>
                  <a:lnTo>
                    <a:pt x="5271" y="13012"/>
                  </a:lnTo>
                  <a:lnTo>
                    <a:pt x="4738" y="11745"/>
                  </a:lnTo>
                  <a:lnTo>
                    <a:pt x="4104" y="10477"/>
                  </a:lnTo>
                  <a:lnTo>
                    <a:pt x="3403" y="9242"/>
                  </a:lnTo>
                  <a:lnTo>
                    <a:pt x="2669" y="8075"/>
                  </a:lnTo>
                  <a:lnTo>
                    <a:pt x="2703" y="7975"/>
                  </a:lnTo>
                  <a:lnTo>
                    <a:pt x="2736" y="7874"/>
                  </a:lnTo>
                  <a:lnTo>
                    <a:pt x="2936" y="7941"/>
                  </a:lnTo>
                  <a:lnTo>
                    <a:pt x="3136" y="7908"/>
                  </a:lnTo>
                  <a:lnTo>
                    <a:pt x="3336" y="7874"/>
                  </a:lnTo>
                  <a:lnTo>
                    <a:pt x="3570" y="7774"/>
                  </a:lnTo>
                  <a:lnTo>
                    <a:pt x="3737" y="7641"/>
                  </a:lnTo>
                  <a:lnTo>
                    <a:pt x="3870" y="7507"/>
                  </a:lnTo>
                  <a:lnTo>
                    <a:pt x="4104" y="7241"/>
                  </a:lnTo>
                  <a:lnTo>
                    <a:pt x="4304" y="6907"/>
                  </a:lnTo>
                  <a:lnTo>
                    <a:pt x="4437" y="6540"/>
                  </a:lnTo>
                  <a:lnTo>
                    <a:pt x="4538" y="6173"/>
                  </a:lnTo>
                  <a:lnTo>
                    <a:pt x="4604" y="5773"/>
                  </a:lnTo>
                  <a:lnTo>
                    <a:pt x="4638" y="5372"/>
                  </a:lnTo>
                  <a:lnTo>
                    <a:pt x="4671" y="5005"/>
                  </a:lnTo>
                  <a:lnTo>
                    <a:pt x="4638" y="4105"/>
                  </a:lnTo>
                  <a:lnTo>
                    <a:pt x="4604" y="3671"/>
                  </a:lnTo>
                  <a:lnTo>
                    <a:pt x="4538" y="3204"/>
                  </a:lnTo>
                  <a:lnTo>
                    <a:pt x="4471" y="2770"/>
                  </a:lnTo>
                  <a:lnTo>
                    <a:pt x="4371" y="2336"/>
                  </a:lnTo>
                  <a:lnTo>
                    <a:pt x="4204" y="1936"/>
                  </a:lnTo>
                  <a:lnTo>
                    <a:pt x="4037" y="1502"/>
                  </a:lnTo>
                  <a:lnTo>
                    <a:pt x="3970" y="1436"/>
                  </a:lnTo>
                  <a:lnTo>
                    <a:pt x="4171" y="1202"/>
                  </a:lnTo>
                  <a:lnTo>
                    <a:pt x="4404" y="1002"/>
                  </a:lnTo>
                  <a:lnTo>
                    <a:pt x="4638" y="802"/>
                  </a:lnTo>
                  <a:lnTo>
                    <a:pt x="4871" y="635"/>
                  </a:lnTo>
                  <a:lnTo>
                    <a:pt x="5071" y="535"/>
                  </a:lnTo>
                  <a:lnTo>
                    <a:pt x="5271" y="501"/>
                  </a:lnTo>
                  <a:lnTo>
                    <a:pt x="5472" y="468"/>
                  </a:lnTo>
                  <a:lnTo>
                    <a:pt x="5672" y="501"/>
                  </a:lnTo>
                  <a:lnTo>
                    <a:pt x="5839" y="568"/>
                  </a:lnTo>
                  <a:lnTo>
                    <a:pt x="6005" y="668"/>
                  </a:lnTo>
                  <a:lnTo>
                    <a:pt x="6172" y="802"/>
                  </a:lnTo>
                  <a:lnTo>
                    <a:pt x="6306" y="968"/>
                  </a:lnTo>
                  <a:lnTo>
                    <a:pt x="6573" y="1402"/>
                  </a:lnTo>
                  <a:lnTo>
                    <a:pt x="6339" y="1702"/>
                  </a:lnTo>
                  <a:lnTo>
                    <a:pt x="6106" y="2069"/>
                  </a:lnTo>
                  <a:lnTo>
                    <a:pt x="5939" y="2403"/>
                  </a:lnTo>
                  <a:lnTo>
                    <a:pt x="5772" y="2737"/>
                  </a:lnTo>
                  <a:lnTo>
                    <a:pt x="5605" y="3204"/>
                  </a:lnTo>
                  <a:lnTo>
                    <a:pt x="5472" y="3671"/>
                  </a:lnTo>
                  <a:lnTo>
                    <a:pt x="5338" y="4171"/>
                  </a:lnTo>
                  <a:lnTo>
                    <a:pt x="5271" y="4638"/>
                  </a:lnTo>
                  <a:lnTo>
                    <a:pt x="5205" y="5139"/>
                  </a:lnTo>
                  <a:lnTo>
                    <a:pt x="5238" y="5639"/>
                  </a:lnTo>
                  <a:lnTo>
                    <a:pt x="5271" y="6140"/>
                  </a:lnTo>
                  <a:lnTo>
                    <a:pt x="5405" y="6607"/>
                  </a:lnTo>
                  <a:lnTo>
                    <a:pt x="5538" y="6974"/>
                  </a:lnTo>
                  <a:lnTo>
                    <a:pt x="5638" y="7174"/>
                  </a:lnTo>
                  <a:lnTo>
                    <a:pt x="5772" y="7341"/>
                  </a:lnTo>
                  <a:lnTo>
                    <a:pt x="5905" y="7507"/>
                  </a:lnTo>
                  <a:lnTo>
                    <a:pt x="6072" y="7608"/>
                  </a:lnTo>
                  <a:lnTo>
                    <a:pt x="6239" y="7674"/>
                  </a:lnTo>
                  <a:lnTo>
                    <a:pt x="6473" y="7708"/>
                  </a:lnTo>
                  <a:lnTo>
                    <a:pt x="6673" y="7641"/>
                  </a:lnTo>
                  <a:lnTo>
                    <a:pt x="6806" y="7541"/>
                  </a:lnTo>
                  <a:lnTo>
                    <a:pt x="6973" y="7374"/>
                  </a:lnTo>
                  <a:lnTo>
                    <a:pt x="7073" y="7207"/>
                  </a:lnTo>
                  <a:lnTo>
                    <a:pt x="7240" y="6807"/>
                  </a:lnTo>
                  <a:lnTo>
                    <a:pt x="7373" y="6440"/>
                  </a:lnTo>
                  <a:lnTo>
                    <a:pt x="7507" y="5973"/>
                  </a:lnTo>
                  <a:lnTo>
                    <a:pt x="7607" y="5506"/>
                  </a:lnTo>
                  <a:lnTo>
                    <a:pt x="7674" y="5039"/>
                  </a:lnTo>
                  <a:lnTo>
                    <a:pt x="7707" y="4572"/>
                  </a:lnTo>
                  <a:lnTo>
                    <a:pt x="7707" y="4105"/>
                  </a:lnTo>
                  <a:lnTo>
                    <a:pt x="7707" y="3637"/>
                  </a:lnTo>
                  <a:lnTo>
                    <a:pt x="7640" y="3170"/>
                  </a:lnTo>
                  <a:lnTo>
                    <a:pt x="7540" y="2703"/>
                  </a:lnTo>
                  <a:lnTo>
                    <a:pt x="7340" y="2069"/>
                  </a:lnTo>
                  <a:lnTo>
                    <a:pt x="7106" y="1469"/>
                  </a:lnTo>
                  <a:lnTo>
                    <a:pt x="7307" y="1302"/>
                  </a:lnTo>
                  <a:lnTo>
                    <a:pt x="7507" y="1169"/>
                  </a:lnTo>
                  <a:lnTo>
                    <a:pt x="7740" y="1035"/>
                  </a:lnTo>
                  <a:lnTo>
                    <a:pt x="7974" y="968"/>
                  </a:lnTo>
                  <a:lnTo>
                    <a:pt x="8241" y="935"/>
                  </a:lnTo>
                  <a:lnTo>
                    <a:pt x="8474" y="968"/>
                  </a:lnTo>
                  <a:lnTo>
                    <a:pt x="8708" y="1069"/>
                  </a:lnTo>
                  <a:lnTo>
                    <a:pt x="8941" y="1235"/>
                  </a:lnTo>
                  <a:lnTo>
                    <a:pt x="9142" y="1436"/>
                  </a:lnTo>
                  <a:lnTo>
                    <a:pt x="9308" y="1636"/>
                  </a:lnTo>
                  <a:lnTo>
                    <a:pt x="9008" y="2003"/>
                  </a:lnTo>
                  <a:lnTo>
                    <a:pt x="8775" y="2370"/>
                  </a:lnTo>
                  <a:lnTo>
                    <a:pt x="8574" y="2770"/>
                  </a:lnTo>
                  <a:lnTo>
                    <a:pt x="8408" y="3204"/>
                  </a:lnTo>
                  <a:lnTo>
                    <a:pt x="8274" y="3637"/>
                  </a:lnTo>
                  <a:lnTo>
                    <a:pt x="8174" y="4105"/>
                  </a:lnTo>
                  <a:lnTo>
                    <a:pt x="8107" y="4538"/>
                  </a:lnTo>
                  <a:lnTo>
                    <a:pt x="8074" y="5005"/>
                  </a:lnTo>
                  <a:lnTo>
                    <a:pt x="8074" y="5472"/>
                  </a:lnTo>
                  <a:lnTo>
                    <a:pt x="8107" y="5906"/>
                  </a:lnTo>
                  <a:lnTo>
                    <a:pt x="8174" y="6306"/>
                  </a:lnTo>
                  <a:lnTo>
                    <a:pt x="8207" y="6507"/>
                  </a:lnTo>
                  <a:lnTo>
                    <a:pt x="8274" y="6740"/>
                  </a:lnTo>
                  <a:lnTo>
                    <a:pt x="8374" y="6940"/>
                  </a:lnTo>
                  <a:lnTo>
                    <a:pt x="8474" y="7107"/>
                  </a:lnTo>
                  <a:lnTo>
                    <a:pt x="8608" y="7241"/>
                  </a:lnTo>
                  <a:lnTo>
                    <a:pt x="8708" y="7274"/>
                  </a:lnTo>
                  <a:lnTo>
                    <a:pt x="8808" y="7307"/>
                  </a:lnTo>
                  <a:lnTo>
                    <a:pt x="9008" y="7274"/>
                  </a:lnTo>
                  <a:lnTo>
                    <a:pt x="9175" y="7207"/>
                  </a:lnTo>
                  <a:lnTo>
                    <a:pt x="9308" y="7074"/>
                  </a:lnTo>
                  <a:lnTo>
                    <a:pt x="9442" y="6907"/>
                  </a:lnTo>
                  <a:lnTo>
                    <a:pt x="9542" y="6707"/>
                  </a:lnTo>
                  <a:lnTo>
                    <a:pt x="9609" y="6507"/>
                  </a:lnTo>
                  <a:lnTo>
                    <a:pt x="9742" y="6140"/>
                  </a:lnTo>
                  <a:lnTo>
                    <a:pt x="9876" y="5673"/>
                  </a:lnTo>
                  <a:lnTo>
                    <a:pt x="9976" y="5205"/>
                  </a:lnTo>
                  <a:lnTo>
                    <a:pt x="10076" y="4705"/>
                  </a:lnTo>
                  <a:lnTo>
                    <a:pt x="10109" y="4238"/>
                  </a:lnTo>
                  <a:lnTo>
                    <a:pt x="10142" y="3738"/>
                  </a:lnTo>
                  <a:lnTo>
                    <a:pt x="10142" y="3237"/>
                  </a:lnTo>
                  <a:lnTo>
                    <a:pt x="10109" y="2737"/>
                  </a:lnTo>
                  <a:lnTo>
                    <a:pt x="10009" y="2270"/>
                  </a:lnTo>
                  <a:lnTo>
                    <a:pt x="9942" y="2003"/>
                  </a:lnTo>
                  <a:lnTo>
                    <a:pt x="9809" y="1702"/>
                  </a:lnTo>
                  <a:lnTo>
                    <a:pt x="10009" y="1536"/>
                  </a:lnTo>
                  <a:lnTo>
                    <a:pt x="10243" y="1402"/>
                  </a:lnTo>
                  <a:lnTo>
                    <a:pt x="10409" y="1335"/>
                  </a:lnTo>
                  <a:lnTo>
                    <a:pt x="10610" y="1302"/>
                  </a:lnTo>
                  <a:lnTo>
                    <a:pt x="10776" y="1302"/>
                  </a:lnTo>
                  <a:lnTo>
                    <a:pt x="10943" y="1369"/>
                  </a:lnTo>
                  <a:lnTo>
                    <a:pt x="11110" y="1436"/>
                  </a:lnTo>
                  <a:lnTo>
                    <a:pt x="11243" y="1569"/>
                  </a:lnTo>
                  <a:lnTo>
                    <a:pt x="11410" y="1669"/>
                  </a:lnTo>
                  <a:lnTo>
                    <a:pt x="11510" y="1836"/>
                  </a:lnTo>
                  <a:lnTo>
                    <a:pt x="11744" y="2169"/>
                  </a:lnTo>
                  <a:lnTo>
                    <a:pt x="11944" y="2536"/>
                  </a:lnTo>
                  <a:lnTo>
                    <a:pt x="12077" y="2903"/>
                  </a:lnTo>
                  <a:lnTo>
                    <a:pt x="12178" y="3237"/>
                  </a:lnTo>
                  <a:lnTo>
                    <a:pt x="12211" y="3604"/>
                  </a:lnTo>
                  <a:lnTo>
                    <a:pt x="12244" y="4004"/>
                  </a:lnTo>
                  <a:lnTo>
                    <a:pt x="12211" y="4371"/>
                  </a:lnTo>
                  <a:lnTo>
                    <a:pt x="12178" y="4738"/>
                  </a:lnTo>
                  <a:lnTo>
                    <a:pt x="12077" y="5105"/>
                  </a:lnTo>
                  <a:lnTo>
                    <a:pt x="11944" y="5439"/>
                  </a:lnTo>
                  <a:lnTo>
                    <a:pt x="11811" y="5806"/>
                  </a:lnTo>
                  <a:lnTo>
                    <a:pt x="11644" y="6140"/>
                  </a:lnTo>
                  <a:lnTo>
                    <a:pt x="11444" y="6473"/>
                  </a:lnTo>
                  <a:lnTo>
                    <a:pt x="11210" y="6774"/>
                  </a:lnTo>
                  <a:lnTo>
                    <a:pt x="10976" y="7074"/>
                  </a:lnTo>
                  <a:lnTo>
                    <a:pt x="10710" y="7341"/>
                  </a:lnTo>
                  <a:lnTo>
                    <a:pt x="10643" y="7441"/>
                  </a:lnTo>
                  <a:lnTo>
                    <a:pt x="10643" y="7541"/>
                  </a:lnTo>
                  <a:lnTo>
                    <a:pt x="10676" y="7608"/>
                  </a:lnTo>
                  <a:lnTo>
                    <a:pt x="10710" y="7674"/>
                  </a:lnTo>
                  <a:lnTo>
                    <a:pt x="10776" y="7708"/>
                  </a:lnTo>
                  <a:lnTo>
                    <a:pt x="10876" y="7741"/>
                  </a:lnTo>
                  <a:lnTo>
                    <a:pt x="10943" y="7741"/>
                  </a:lnTo>
                  <a:lnTo>
                    <a:pt x="11010" y="7674"/>
                  </a:lnTo>
                  <a:lnTo>
                    <a:pt x="11343" y="7341"/>
                  </a:lnTo>
                  <a:lnTo>
                    <a:pt x="11610" y="6974"/>
                  </a:lnTo>
                  <a:lnTo>
                    <a:pt x="11877" y="6573"/>
                  </a:lnTo>
                  <a:lnTo>
                    <a:pt x="12111" y="6173"/>
                  </a:lnTo>
                  <a:lnTo>
                    <a:pt x="12311" y="5773"/>
                  </a:lnTo>
                  <a:lnTo>
                    <a:pt x="12478" y="5339"/>
                  </a:lnTo>
                  <a:lnTo>
                    <a:pt x="12611" y="4872"/>
                  </a:lnTo>
                  <a:lnTo>
                    <a:pt x="12678" y="4438"/>
                  </a:lnTo>
                  <a:lnTo>
                    <a:pt x="12678" y="3971"/>
                  </a:lnTo>
                  <a:lnTo>
                    <a:pt x="12678" y="3537"/>
                  </a:lnTo>
                  <a:lnTo>
                    <a:pt x="12611" y="3104"/>
                  </a:lnTo>
                  <a:lnTo>
                    <a:pt x="12478" y="2670"/>
                  </a:lnTo>
                  <a:lnTo>
                    <a:pt x="12311" y="2236"/>
                  </a:lnTo>
                  <a:lnTo>
                    <a:pt x="12077" y="1869"/>
                  </a:lnTo>
                  <a:lnTo>
                    <a:pt x="11811" y="1502"/>
                  </a:lnTo>
                  <a:lnTo>
                    <a:pt x="11510" y="1202"/>
                  </a:lnTo>
                  <a:lnTo>
                    <a:pt x="11243" y="1035"/>
                  </a:lnTo>
                  <a:lnTo>
                    <a:pt x="10976" y="902"/>
                  </a:lnTo>
                  <a:lnTo>
                    <a:pt x="10743" y="868"/>
                  </a:lnTo>
                  <a:lnTo>
                    <a:pt x="10509" y="868"/>
                  </a:lnTo>
                  <a:lnTo>
                    <a:pt x="10276" y="935"/>
                  </a:lnTo>
                  <a:lnTo>
                    <a:pt x="10042" y="1035"/>
                  </a:lnTo>
                  <a:lnTo>
                    <a:pt x="9809" y="1169"/>
                  </a:lnTo>
                  <a:lnTo>
                    <a:pt x="9609" y="1335"/>
                  </a:lnTo>
                  <a:lnTo>
                    <a:pt x="9475" y="1135"/>
                  </a:lnTo>
                  <a:lnTo>
                    <a:pt x="9308" y="968"/>
                  </a:lnTo>
                  <a:lnTo>
                    <a:pt x="9142" y="802"/>
                  </a:lnTo>
                  <a:lnTo>
                    <a:pt x="8941" y="668"/>
                  </a:lnTo>
                  <a:lnTo>
                    <a:pt x="8741" y="601"/>
                  </a:lnTo>
                  <a:lnTo>
                    <a:pt x="8508" y="535"/>
                  </a:lnTo>
                  <a:lnTo>
                    <a:pt x="8274" y="501"/>
                  </a:lnTo>
                  <a:lnTo>
                    <a:pt x="8007" y="501"/>
                  </a:lnTo>
                  <a:lnTo>
                    <a:pt x="7707" y="568"/>
                  </a:lnTo>
                  <a:lnTo>
                    <a:pt x="7407" y="668"/>
                  </a:lnTo>
                  <a:lnTo>
                    <a:pt x="7140" y="835"/>
                  </a:lnTo>
                  <a:lnTo>
                    <a:pt x="6873" y="1035"/>
                  </a:lnTo>
                  <a:lnTo>
                    <a:pt x="6840" y="968"/>
                  </a:lnTo>
                  <a:lnTo>
                    <a:pt x="6606" y="601"/>
                  </a:lnTo>
                  <a:lnTo>
                    <a:pt x="6439" y="468"/>
                  </a:lnTo>
                  <a:lnTo>
                    <a:pt x="6306" y="301"/>
                  </a:lnTo>
                  <a:lnTo>
                    <a:pt x="6139" y="201"/>
                  </a:lnTo>
                  <a:lnTo>
                    <a:pt x="5939" y="101"/>
                  </a:lnTo>
                  <a:lnTo>
                    <a:pt x="5739" y="34"/>
                  </a:lnTo>
                  <a:lnTo>
                    <a:pt x="5538" y="1"/>
                  </a:lnTo>
                  <a:lnTo>
                    <a:pt x="5305" y="34"/>
                  </a:lnTo>
                  <a:lnTo>
                    <a:pt x="5071" y="68"/>
                  </a:lnTo>
                  <a:lnTo>
                    <a:pt x="4871" y="134"/>
                  </a:lnTo>
                  <a:lnTo>
                    <a:pt x="4671" y="234"/>
                  </a:lnTo>
                  <a:lnTo>
                    <a:pt x="4471" y="368"/>
                  </a:lnTo>
                  <a:lnTo>
                    <a:pt x="4271" y="501"/>
                  </a:lnTo>
                  <a:lnTo>
                    <a:pt x="3937" y="802"/>
                  </a:lnTo>
                  <a:lnTo>
                    <a:pt x="3737" y="1035"/>
                  </a:lnTo>
                  <a:lnTo>
                    <a:pt x="3503" y="768"/>
                  </a:lnTo>
                  <a:lnTo>
                    <a:pt x="3270" y="501"/>
                  </a:lnTo>
                  <a:lnTo>
                    <a:pt x="2969" y="268"/>
                  </a:lnTo>
                  <a:lnTo>
                    <a:pt x="2669" y="101"/>
                  </a:lnTo>
                  <a:lnTo>
                    <a:pt x="2536" y="68"/>
                  </a:lnTo>
                  <a:lnTo>
                    <a:pt x="2369" y="34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8"/>
            <p:cNvSpPr/>
            <p:nvPr/>
          </p:nvSpPr>
          <p:spPr>
            <a:xfrm>
              <a:off x="1007125" y="2567650"/>
              <a:ext cx="261075" cy="44225"/>
            </a:xfrm>
            <a:custGeom>
              <a:avLst/>
              <a:gdLst/>
              <a:ahLst/>
              <a:cxnLst/>
              <a:rect l="l" t="t" r="r" b="b"/>
              <a:pathLst>
                <a:path w="10443" h="1769" extrusionOk="0">
                  <a:moveTo>
                    <a:pt x="5805" y="0"/>
                  </a:moveTo>
                  <a:lnTo>
                    <a:pt x="3070" y="67"/>
                  </a:lnTo>
                  <a:lnTo>
                    <a:pt x="301" y="234"/>
                  </a:lnTo>
                  <a:lnTo>
                    <a:pt x="200" y="267"/>
                  </a:lnTo>
                  <a:lnTo>
                    <a:pt x="134" y="334"/>
                  </a:lnTo>
                  <a:lnTo>
                    <a:pt x="100" y="400"/>
                  </a:lnTo>
                  <a:lnTo>
                    <a:pt x="67" y="500"/>
                  </a:lnTo>
                  <a:lnTo>
                    <a:pt x="67" y="534"/>
                  </a:lnTo>
                  <a:lnTo>
                    <a:pt x="0" y="701"/>
                  </a:lnTo>
                  <a:lnTo>
                    <a:pt x="0" y="867"/>
                  </a:lnTo>
                  <a:lnTo>
                    <a:pt x="34" y="1034"/>
                  </a:lnTo>
                  <a:lnTo>
                    <a:pt x="134" y="1201"/>
                  </a:lnTo>
                  <a:lnTo>
                    <a:pt x="200" y="1301"/>
                  </a:lnTo>
                  <a:lnTo>
                    <a:pt x="301" y="1368"/>
                  </a:lnTo>
                  <a:lnTo>
                    <a:pt x="501" y="1468"/>
                  </a:lnTo>
                  <a:lnTo>
                    <a:pt x="701" y="1501"/>
                  </a:lnTo>
                  <a:lnTo>
                    <a:pt x="934" y="1535"/>
                  </a:lnTo>
                  <a:lnTo>
                    <a:pt x="2102" y="1635"/>
                  </a:lnTo>
                  <a:lnTo>
                    <a:pt x="3303" y="1702"/>
                  </a:lnTo>
                  <a:lnTo>
                    <a:pt x="4504" y="1735"/>
                  </a:lnTo>
                  <a:lnTo>
                    <a:pt x="5705" y="1768"/>
                  </a:lnTo>
                  <a:lnTo>
                    <a:pt x="6906" y="1768"/>
                  </a:lnTo>
                  <a:lnTo>
                    <a:pt x="8107" y="1735"/>
                  </a:lnTo>
                  <a:lnTo>
                    <a:pt x="9175" y="1702"/>
                  </a:lnTo>
                  <a:lnTo>
                    <a:pt x="9442" y="1702"/>
                  </a:lnTo>
                  <a:lnTo>
                    <a:pt x="9675" y="1635"/>
                  </a:lnTo>
                  <a:lnTo>
                    <a:pt x="9909" y="1568"/>
                  </a:lnTo>
                  <a:lnTo>
                    <a:pt x="10142" y="1435"/>
                  </a:lnTo>
                  <a:lnTo>
                    <a:pt x="10276" y="1301"/>
                  </a:lnTo>
                  <a:lnTo>
                    <a:pt x="10376" y="1168"/>
                  </a:lnTo>
                  <a:lnTo>
                    <a:pt x="10443" y="1001"/>
                  </a:lnTo>
                  <a:lnTo>
                    <a:pt x="10443" y="834"/>
                  </a:lnTo>
                  <a:lnTo>
                    <a:pt x="10443" y="634"/>
                  </a:lnTo>
                  <a:lnTo>
                    <a:pt x="10376" y="500"/>
                  </a:lnTo>
                  <a:lnTo>
                    <a:pt x="10276" y="334"/>
                  </a:lnTo>
                  <a:lnTo>
                    <a:pt x="10109" y="200"/>
                  </a:lnTo>
                  <a:lnTo>
                    <a:pt x="9909" y="100"/>
                  </a:lnTo>
                  <a:lnTo>
                    <a:pt x="9675" y="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8"/>
            <p:cNvSpPr/>
            <p:nvPr/>
          </p:nvSpPr>
          <p:spPr>
            <a:xfrm>
              <a:off x="1003775" y="2591825"/>
              <a:ext cx="262750" cy="102625"/>
            </a:xfrm>
            <a:custGeom>
              <a:avLst/>
              <a:gdLst/>
              <a:ahLst/>
              <a:cxnLst/>
              <a:rect l="l" t="t" r="r" b="b"/>
              <a:pathLst>
                <a:path w="10510" h="4105" extrusionOk="0">
                  <a:moveTo>
                    <a:pt x="768" y="1"/>
                  </a:moveTo>
                  <a:lnTo>
                    <a:pt x="635" y="67"/>
                  </a:lnTo>
                  <a:lnTo>
                    <a:pt x="501" y="134"/>
                  </a:lnTo>
                  <a:lnTo>
                    <a:pt x="368" y="234"/>
                  </a:lnTo>
                  <a:lnTo>
                    <a:pt x="268" y="334"/>
                  </a:lnTo>
                  <a:lnTo>
                    <a:pt x="134" y="601"/>
                  </a:lnTo>
                  <a:lnTo>
                    <a:pt x="34" y="868"/>
                  </a:lnTo>
                  <a:lnTo>
                    <a:pt x="1" y="1135"/>
                  </a:lnTo>
                  <a:lnTo>
                    <a:pt x="34" y="1435"/>
                  </a:lnTo>
                  <a:lnTo>
                    <a:pt x="134" y="1735"/>
                  </a:lnTo>
                  <a:lnTo>
                    <a:pt x="301" y="1969"/>
                  </a:lnTo>
                  <a:lnTo>
                    <a:pt x="535" y="2236"/>
                  </a:lnTo>
                  <a:lnTo>
                    <a:pt x="801" y="2403"/>
                  </a:lnTo>
                  <a:lnTo>
                    <a:pt x="768" y="2469"/>
                  </a:lnTo>
                  <a:lnTo>
                    <a:pt x="701" y="2603"/>
                  </a:lnTo>
                  <a:lnTo>
                    <a:pt x="635" y="2703"/>
                  </a:lnTo>
                  <a:lnTo>
                    <a:pt x="635" y="2836"/>
                  </a:lnTo>
                  <a:lnTo>
                    <a:pt x="635" y="2936"/>
                  </a:lnTo>
                  <a:lnTo>
                    <a:pt x="668" y="3203"/>
                  </a:lnTo>
                  <a:lnTo>
                    <a:pt x="801" y="3404"/>
                  </a:lnTo>
                  <a:lnTo>
                    <a:pt x="902" y="3537"/>
                  </a:lnTo>
                  <a:lnTo>
                    <a:pt x="1035" y="3637"/>
                  </a:lnTo>
                  <a:lnTo>
                    <a:pt x="1302" y="3804"/>
                  </a:lnTo>
                  <a:lnTo>
                    <a:pt x="1602" y="3904"/>
                  </a:lnTo>
                  <a:lnTo>
                    <a:pt x="1902" y="3937"/>
                  </a:lnTo>
                  <a:lnTo>
                    <a:pt x="2703" y="4037"/>
                  </a:lnTo>
                  <a:lnTo>
                    <a:pt x="3470" y="4104"/>
                  </a:lnTo>
                  <a:lnTo>
                    <a:pt x="5072" y="4104"/>
                  </a:lnTo>
                  <a:lnTo>
                    <a:pt x="6707" y="4037"/>
                  </a:lnTo>
                  <a:lnTo>
                    <a:pt x="8341" y="3937"/>
                  </a:lnTo>
                  <a:lnTo>
                    <a:pt x="8975" y="3871"/>
                  </a:lnTo>
                  <a:lnTo>
                    <a:pt x="9276" y="3837"/>
                  </a:lnTo>
                  <a:lnTo>
                    <a:pt x="9609" y="3737"/>
                  </a:lnTo>
                  <a:lnTo>
                    <a:pt x="9843" y="3637"/>
                  </a:lnTo>
                  <a:lnTo>
                    <a:pt x="10043" y="3437"/>
                  </a:lnTo>
                  <a:lnTo>
                    <a:pt x="10110" y="3337"/>
                  </a:lnTo>
                  <a:lnTo>
                    <a:pt x="10143" y="3237"/>
                  </a:lnTo>
                  <a:lnTo>
                    <a:pt x="10176" y="3103"/>
                  </a:lnTo>
                  <a:lnTo>
                    <a:pt x="10176" y="2936"/>
                  </a:lnTo>
                  <a:lnTo>
                    <a:pt x="10176" y="2803"/>
                  </a:lnTo>
                  <a:lnTo>
                    <a:pt x="10143" y="2703"/>
                  </a:lnTo>
                  <a:lnTo>
                    <a:pt x="10076" y="2569"/>
                  </a:lnTo>
                  <a:lnTo>
                    <a:pt x="10010" y="2469"/>
                  </a:lnTo>
                  <a:lnTo>
                    <a:pt x="10076" y="2436"/>
                  </a:lnTo>
                  <a:lnTo>
                    <a:pt x="10210" y="2303"/>
                  </a:lnTo>
                  <a:lnTo>
                    <a:pt x="10343" y="2136"/>
                  </a:lnTo>
                  <a:lnTo>
                    <a:pt x="10410" y="1969"/>
                  </a:lnTo>
                  <a:lnTo>
                    <a:pt x="10477" y="1802"/>
                  </a:lnTo>
                  <a:lnTo>
                    <a:pt x="10510" y="1635"/>
                  </a:lnTo>
                  <a:lnTo>
                    <a:pt x="10510" y="1468"/>
                  </a:lnTo>
                  <a:lnTo>
                    <a:pt x="10510" y="1302"/>
                  </a:lnTo>
                  <a:lnTo>
                    <a:pt x="10477" y="1135"/>
                  </a:lnTo>
                  <a:lnTo>
                    <a:pt x="10343" y="801"/>
                  </a:lnTo>
                  <a:lnTo>
                    <a:pt x="10143" y="501"/>
                  </a:lnTo>
                  <a:lnTo>
                    <a:pt x="9876" y="234"/>
                  </a:lnTo>
                  <a:lnTo>
                    <a:pt x="9709" y="134"/>
                  </a:lnTo>
                  <a:lnTo>
                    <a:pt x="9542" y="34"/>
                  </a:lnTo>
                  <a:lnTo>
                    <a:pt x="9442" y="1"/>
                  </a:lnTo>
                  <a:lnTo>
                    <a:pt x="9376" y="34"/>
                  </a:lnTo>
                  <a:lnTo>
                    <a:pt x="9276" y="67"/>
                  </a:lnTo>
                  <a:lnTo>
                    <a:pt x="9242" y="134"/>
                  </a:lnTo>
                  <a:lnTo>
                    <a:pt x="9209" y="234"/>
                  </a:lnTo>
                  <a:lnTo>
                    <a:pt x="9209" y="301"/>
                  </a:lnTo>
                  <a:lnTo>
                    <a:pt x="9242" y="401"/>
                  </a:lnTo>
                  <a:lnTo>
                    <a:pt x="9309" y="434"/>
                  </a:lnTo>
                  <a:lnTo>
                    <a:pt x="9476" y="534"/>
                  </a:lnTo>
                  <a:lnTo>
                    <a:pt x="9609" y="634"/>
                  </a:lnTo>
                  <a:lnTo>
                    <a:pt x="9743" y="768"/>
                  </a:lnTo>
                  <a:lnTo>
                    <a:pt x="9876" y="901"/>
                  </a:lnTo>
                  <a:lnTo>
                    <a:pt x="9943" y="1035"/>
                  </a:lnTo>
                  <a:lnTo>
                    <a:pt x="10010" y="1202"/>
                  </a:lnTo>
                  <a:lnTo>
                    <a:pt x="10043" y="1368"/>
                  </a:lnTo>
                  <a:lnTo>
                    <a:pt x="10043" y="1569"/>
                  </a:lnTo>
                  <a:lnTo>
                    <a:pt x="9976" y="1769"/>
                  </a:lnTo>
                  <a:lnTo>
                    <a:pt x="9876" y="1936"/>
                  </a:lnTo>
                  <a:lnTo>
                    <a:pt x="9776" y="2036"/>
                  </a:lnTo>
                  <a:lnTo>
                    <a:pt x="9609" y="2136"/>
                  </a:lnTo>
                  <a:lnTo>
                    <a:pt x="9442" y="2202"/>
                  </a:lnTo>
                  <a:lnTo>
                    <a:pt x="9276" y="2236"/>
                  </a:lnTo>
                  <a:lnTo>
                    <a:pt x="8909" y="2269"/>
                  </a:lnTo>
                  <a:lnTo>
                    <a:pt x="7107" y="2303"/>
                  </a:lnTo>
                  <a:lnTo>
                    <a:pt x="2303" y="2303"/>
                  </a:lnTo>
                  <a:lnTo>
                    <a:pt x="1869" y="2269"/>
                  </a:lnTo>
                  <a:lnTo>
                    <a:pt x="1502" y="2202"/>
                  </a:lnTo>
                  <a:lnTo>
                    <a:pt x="1168" y="2069"/>
                  </a:lnTo>
                  <a:lnTo>
                    <a:pt x="1002" y="1969"/>
                  </a:lnTo>
                  <a:lnTo>
                    <a:pt x="868" y="1869"/>
                  </a:lnTo>
                  <a:lnTo>
                    <a:pt x="735" y="1735"/>
                  </a:lnTo>
                  <a:lnTo>
                    <a:pt x="601" y="1569"/>
                  </a:lnTo>
                  <a:lnTo>
                    <a:pt x="535" y="1435"/>
                  </a:lnTo>
                  <a:lnTo>
                    <a:pt x="501" y="1268"/>
                  </a:lnTo>
                  <a:lnTo>
                    <a:pt x="501" y="1102"/>
                  </a:lnTo>
                  <a:lnTo>
                    <a:pt x="501" y="935"/>
                  </a:lnTo>
                  <a:lnTo>
                    <a:pt x="568" y="801"/>
                  </a:lnTo>
                  <a:lnTo>
                    <a:pt x="635" y="668"/>
                  </a:lnTo>
                  <a:lnTo>
                    <a:pt x="735" y="534"/>
                  </a:lnTo>
                  <a:lnTo>
                    <a:pt x="902" y="468"/>
                  </a:lnTo>
                  <a:lnTo>
                    <a:pt x="1002" y="401"/>
                  </a:lnTo>
                  <a:lnTo>
                    <a:pt x="1035" y="334"/>
                  </a:lnTo>
                  <a:lnTo>
                    <a:pt x="1068" y="234"/>
                  </a:lnTo>
                  <a:lnTo>
                    <a:pt x="1068" y="167"/>
                  </a:lnTo>
                  <a:lnTo>
                    <a:pt x="1035" y="67"/>
                  </a:lnTo>
                  <a:lnTo>
                    <a:pt x="968" y="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8"/>
            <p:cNvSpPr/>
            <p:nvPr/>
          </p:nvSpPr>
          <p:spPr>
            <a:xfrm>
              <a:off x="1071350" y="2667725"/>
              <a:ext cx="141800" cy="70925"/>
            </a:xfrm>
            <a:custGeom>
              <a:avLst/>
              <a:gdLst/>
              <a:ahLst/>
              <a:cxnLst/>
              <a:rect l="l" t="t" r="r" b="b"/>
              <a:pathLst>
                <a:path w="5672" h="2837" extrusionOk="0">
                  <a:moveTo>
                    <a:pt x="5372" y="1"/>
                  </a:moveTo>
                  <a:lnTo>
                    <a:pt x="5305" y="34"/>
                  </a:lnTo>
                  <a:lnTo>
                    <a:pt x="5238" y="67"/>
                  </a:lnTo>
                  <a:lnTo>
                    <a:pt x="5171" y="134"/>
                  </a:lnTo>
                  <a:lnTo>
                    <a:pt x="5171" y="234"/>
                  </a:lnTo>
                  <a:lnTo>
                    <a:pt x="5171" y="468"/>
                  </a:lnTo>
                  <a:lnTo>
                    <a:pt x="5138" y="668"/>
                  </a:lnTo>
                  <a:lnTo>
                    <a:pt x="5105" y="868"/>
                  </a:lnTo>
                  <a:lnTo>
                    <a:pt x="5038" y="1068"/>
                  </a:lnTo>
                  <a:lnTo>
                    <a:pt x="4904" y="1235"/>
                  </a:lnTo>
                  <a:lnTo>
                    <a:pt x="4804" y="1402"/>
                  </a:lnTo>
                  <a:lnTo>
                    <a:pt x="4638" y="1569"/>
                  </a:lnTo>
                  <a:lnTo>
                    <a:pt x="4471" y="1735"/>
                  </a:lnTo>
                  <a:lnTo>
                    <a:pt x="4137" y="1969"/>
                  </a:lnTo>
                  <a:lnTo>
                    <a:pt x="3737" y="2169"/>
                  </a:lnTo>
                  <a:lnTo>
                    <a:pt x="3336" y="2303"/>
                  </a:lnTo>
                  <a:lnTo>
                    <a:pt x="2936" y="2369"/>
                  </a:lnTo>
                  <a:lnTo>
                    <a:pt x="2502" y="2336"/>
                  </a:lnTo>
                  <a:lnTo>
                    <a:pt x="2135" y="2269"/>
                  </a:lnTo>
                  <a:lnTo>
                    <a:pt x="1768" y="2102"/>
                  </a:lnTo>
                  <a:lnTo>
                    <a:pt x="1401" y="1902"/>
                  </a:lnTo>
                  <a:lnTo>
                    <a:pt x="1101" y="1635"/>
                  </a:lnTo>
                  <a:lnTo>
                    <a:pt x="834" y="1335"/>
                  </a:lnTo>
                  <a:lnTo>
                    <a:pt x="634" y="1001"/>
                  </a:lnTo>
                  <a:lnTo>
                    <a:pt x="467" y="601"/>
                  </a:lnTo>
                  <a:lnTo>
                    <a:pt x="434" y="534"/>
                  </a:lnTo>
                  <a:lnTo>
                    <a:pt x="334" y="468"/>
                  </a:lnTo>
                  <a:lnTo>
                    <a:pt x="267" y="434"/>
                  </a:lnTo>
                  <a:lnTo>
                    <a:pt x="167" y="468"/>
                  </a:lnTo>
                  <a:lnTo>
                    <a:pt x="100" y="501"/>
                  </a:lnTo>
                  <a:lnTo>
                    <a:pt x="34" y="568"/>
                  </a:lnTo>
                  <a:lnTo>
                    <a:pt x="0" y="634"/>
                  </a:lnTo>
                  <a:lnTo>
                    <a:pt x="0" y="735"/>
                  </a:lnTo>
                  <a:lnTo>
                    <a:pt x="100" y="968"/>
                  </a:lnTo>
                  <a:lnTo>
                    <a:pt x="200" y="1202"/>
                  </a:lnTo>
                  <a:lnTo>
                    <a:pt x="467" y="1602"/>
                  </a:lnTo>
                  <a:lnTo>
                    <a:pt x="767" y="1969"/>
                  </a:lnTo>
                  <a:lnTo>
                    <a:pt x="1168" y="2303"/>
                  </a:lnTo>
                  <a:lnTo>
                    <a:pt x="1568" y="2536"/>
                  </a:lnTo>
                  <a:lnTo>
                    <a:pt x="1802" y="2636"/>
                  </a:lnTo>
                  <a:lnTo>
                    <a:pt x="2035" y="2736"/>
                  </a:lnTo>
                  <a:lnTo>
                    <a:pt x="2269" y="2770"/>
                  </a:lnTo>
                  <a:lnTo>
                    <a:pt x="2502" y="2836"/>
                  </a:lnTo>
                  <a:lnTo>
                    <a:pt x="3003" y="2836"/>
                  </a:lnTo>
                  <a:lnTo>
                    <a:pt x="3236" y="2803"/>
                  </a:lnTo>
                  <a:lnTo>
                    <a:pt x="3470" y="2770"/>
                  </a:lnTo>
                  <a:lnTo>
                    <a:pt x="3970" y="2603"/>
                  </a:lnTo>
                  <a:lnTo>
                    <a:pt x="4204" y="2469"/>
                  </a:lnTo>
                  <a:lnTo>
                    <a:pt x="4437" y="2336"/>
                  </a:lnTo>
                  <a:lnTo>
                    <a:pt x="4638" y="2202"/>
                  </a:lnTo>
                  <a:lnTo>
                    <a:pt x="4871" y="2036"/>
                  </a:lnTo>
                  <a:lnTo>
                    <a:pt x="5038" y="1869"/>
                  </a:lnTo>
                  <a:lnTo>
                    <a:pt x="5205" y="1669"/>
                  </a:lnTo>
                  <a:lnTo>
                    <a:pt x="5372" y="1468"/>
                  </a:lnTo>
                  <a:lnTo>
                    <a:pt x="5472" y="1235"/>
                  </a:lnTo>
                  <a:lnTo>
                    <a:pt x="5572" y="1001"/>
                  </a:lnTo>
                  <a:lnTo>
                    <a:pt x="5638" y="768"/>
                  </a:lnTo>
                  <a:lnTo>
                    <a:pt x="5672" y="501"/>
                  </a:lnTo>
                  <a:lnTo>
                    <a:pt x="5638" y="234"/>
                  </a:lnTo>
                  <a:lnTo>
                    <a:pt x="5605" y="134"/>
                  </a:lnTo>
                  <a:lnTo>
                    <a:pt x="5572" y="67"/>
                  </a:lnTo>
                  <a:lnTo>
                    <a:pt x="5472" y="34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8"/>
            <p:cNvSpPr/>
            <p:nvPr/>
          </p:nvSpPr>
          <p:spPr>
            <a:xfrm>
              <a:off x="914550" y="2108900"/>
              <a:ext cx="56725" cy="25050"/>
            </a:xfrm>
            <a:custGeom>
              <a:avLst/>
              <a:gdLst/>
              <a:ahLst/>
              <a:cxnLst/>
              <a:rect l="l" t="t" r="r" b="b"/>
              <a:pathLst>
                <a:path w="2269" h="1002" extrusionOk="0">
                  <a:moveTo>
                    <a:pt x="200" y="1"/>
                  </a:moveTo>
                  <a:lnTo>
                    <a:pt x="100" y="34"/>
                  </a:lnTo>
                  <a:lnTo>
                    <a:pt x="33" y="67"/>
                  </a:lnTo>
                  <a:lnTo>
                    <a:pt x="0" y="167"/>
                  </a:lnTo>
                  <a:lnTo>
                    <a:pt x="0" y="268"/>
                  </a:lnTo>
                  <a:lnTo>
                    <a:pt x="0" y="334"/>
                  </a:lnTo>
                  <a:lnTo>
                    <a:pt x="67" y="434"/>
                  </a:lnTo>
                  <a:lnTo>
                    <a:pt x="167" y="468"/>
                  </a:lnTo>
                  <a:lnTo>
                    <a:pt x="601" y="534"/>
                  </a:lnTo>
                  <a:lnTo>
                    <a:pt x="1034" y="668"/>
                  </a:lnTo>
                  <a:lnTo>
                    <a:pt x="1468" y="801"/>
                  </a:lnTo>
                  <a:lnTo>
                    <a:pt x="1902" y="968"/>
                  </a:lnTo>
                  <a:lnTo>
                    <a:pt x="2002" y="1002"/>
                  </a:lnTo>
                  <a:lnTo>
                    <a:pt x="2068" y="1002"/>
                  </a:lnTo>
                  <a:lnTo>
                    <a:pt x="2169" y="968"/>
                  </a:lnTo>
                  <a:lnTo>
                    <a:pt x="2235" y="901"/>
                  </a:lnTo>
                  <a:lnTo>
                    <a:pt x="2269" y="801"/>
                  </a:lnTo>
                  <a:lnTo>
                    <a:pt x="2235" y="701"/>
                  </a:lnTo>
                  <a:lnTo>
                    <a:pt x="2202" y="635"/>
                  </a:lnTo>
                  <a:lnTo>
                    <a:pt x="2135" y="568"/>
                  </a:lnTo>
                  <a:lnTo>
                    <a:pt x="1701" y="368"/>
                  </a:lnTo>
                  <a:lnTo>
                    <a:pt x="1234" y="201"/>
                  </a:lnTo>
                  <a:lnTo>
                    <a:pt x="767" y="10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8"/>
            <p:cNvSpPr/>
            <p:nvPr/>
          </p:nvSpPr>
          <p:spPr>
            <a:xfrm>
              <a:off x="985425" y="204385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201" y="0"/>
                  </a:moveTo>
                  <a:lnTo>
                    <a:pt x="134" y="34"/>
                  </a:lnTo>
                  <a:lnTo>
                    <a:pt x="68" y="100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835" y="1535"/>
                  </a:lnTo>
                  <a:lnTo>
                    <a:pt x="902" y="1602"/>
                  </a:lnTo>
                  <a:lnTo>
                    <a:pt x="1002" y="1669"/>
                  </a:lnTo>
                  <a:lnTo>
                    <a:pt x="1102" y="1669"/>
                  </a:lnTo>
                  <a:lnTo>
                    <a:pt x="1169" y="1635"/>
                  </a:lnTo>
                  <a:lnTo>
                    <a:pt x="1235" y="1568"/>
                  </a:lnTo>
                  <a:lnTo>
                    <a:pt x="1302" y="1468"/>
                  </a:lnTo>
                  <a:lnTo>
                    <a:pt x="1302" y="1402"/>
                  </a:lnTo>
                  <a:lnTo>
                    <a:pt x="1269" y="1302"/>
                  </a:lnTo>
                  <a:lnTo>
                    <a:pt x="468" y="1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8"/>
            <p:cNvSpPr/>
            <p:nvPr/>
          </p:nvSpPr>
          <p:spPr>
            <a:xfrm>
              <a:off x="1074675" y="2018825"/>
              <a:ext cx="16700" cy="50900"/>
            </a:xfrm>
            <a:custGeom>
              <a:avLst/>
              <a:gdLst/>
              <a:ahLst/>
              <a:cxnLst/>
              <a:rect l="l" t="t" r="r" b="b"/>
              <a:pathLst>
                <a:path w="668" h="2036" extrusionOk="0">
                  <a:moveTo>
                    <a:pt x="167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1" y="201"/>
                  </a:lnTo>
                  <a:lnTo>
                    <a:pt x="1" y="301"/>
                  </a:lnTo>
                  <a:lnTo>
                    <a:pt x="67" y="668"/>
                  </a:lnTo>
                  <a:lnTo>
                    <a:pt x="134" y="1035"/>
                  </a:lnTo>
                  <a:lnTo>
                    <a:pt x="167" y="1435"/>
                  </a:lnTo>
                  <a:lnTo>
                    <a:pt x="167" y="1802"/>
                  </a:lnTo>
                  <a:lnTo>
                    <a:pt x="201" y="1902"/>
                  </a:lnTo>
                  <a:lnTo>
                    <a:pt x="234" y="1969"/>
                  </a:lnTo>
                  <a:lnTo>
                    <a:pt x="334" y="2036"/>
                  </a:lnTo>
                  <a:lnTo>
                    <a:pt x="501" y="2036"/>
                  </a:lnTo>
                  <a:lnTo>
                    <a:pt x="568" y="1969"/>
                  </a:lnTo>
                  <a:lnTo>
                    <a:pt x="634" y="1902"/>
                  </a:lnTo>
                  <a:lnTo>
                    <a:pt x="668" y="1802"/>
                  </a:lnTo>
                  <a:lnTo>
                    <a:pt x="634" y="1402"/>
                  </a:lnTo>
                  <a:lnTo>
                    <a:pt x="601" y="1001"/>
                  </a:lnTo>
                  <a:lnTo>
                    <a:pt x="568" y="568"/>
                  </a:lnTo>
                  <a:lnTo>
                    <a:pt x="468" y="167"/>
                  </a:lnTo>
                  <a:lnTo>
                    <a:pt x="401" y="101"/>
                  </a:lnTo>
                  <a:lnTo>
                    <a:pt x="334" y="3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8"/>
            <p:cNvSpPr/>
            <p:nvPr/>
          </p:nvSpPr>
          <p:spPr>
            <a:xfrm>
              <a:off x="1162250" y="2020500"/>
              <a:ext cx="22550" cy="61750"/>
            </a:xfrm>
            <a:custGeom>
              <a:avLst/>
              <a:gdLst/>
              <a:ahLst/>
              <a:cxnLst/>
              <a:rect l="l" t="t" r="r" b="b"/>
              <a:pathLst>
                <a:path w="902" h="2470" extrusionOk="0">
                  <a:moveTo>
                    <a:pt x="668" y="0"/>
                  </a:moveTo>
                  <a:lnTo>
                    <a:pt x="568" y="34"/>
                  </a:lnTo>
                  <a:lnTo>
                    <a:pt x="501" y="67"/>
                  </a:lnTo>
                  <a:lnTo>
                    <a:pt x="434" y="134"/>
                  </a:lnTo>
                  <a:lnTo>
                    <a:pt x="434" y="234"/>
                  </a:lnTo>
                  <a:lnTo>
                    <a:pt x="368" y="734"/>
                  </a:lnTo>
                  <a:lnTo>
                    <a:pt x="301" y="1235"/>
                  </a:lnTo>
                  <a:lnTo>
                    <a:pt x="167" y="1702"/>
                  </a:lnTo>
                  <a:lnTo>
                    <a:pt x="34" y="2169"/>
                  </a:lnTo>
                  <a:lnTo>
                    <a:pt x="1" y="2269"/>
                  </a:lnTo>
                  <a:lnTo>
                    <a:pt x="34" y="2336"/>
                  </a:lnTo>
                  <a:lnTo>
                    <a:pt x="101" y="2402"/>
                  </a:lnTo>
                  <a:lnTo>
                    <a:pt x="201" y="2469"/>
                  </a:lnTo>
                  <a:lnTo>
                    <a:pt x="301" y="2469"/>
                  </a:lnTo>
                  <a:lnTo>
                    <a:pt x="368" y="2436"/>
                  </a:lnTo>
                  <a:lnTo>
                    <a:pt x="434" y="2369"/>
                  </a:lnTo>
                  <a:lnTo>
                    <a:pt x="501" y="2302"/>
                  </a:lnTo>
                  <a:lnTo>
                    <a:pt x="635" y="1802"/>
                  </a:lnTo>
                  <a:lnTo>
                    <a:pt x="768" y="1268"/>
                  </a:lnTo>
                  <a:lnTo>
                    <a:pt x="868" y="768"/>
                  </a:lnTo>
                  <a:lnTo>
                    <a:pt x="901" y="234"/>
                  </a:lnTo>
                  <a:lnTo>
                    <a:pt x="868" y="134"/>
                  </a:lnTo>
                  <a:lnTo>
                    <a:pt x="835" y="67"/>
                  </a:lnTo>
                  <a:lnTo>
                    <a:pt x="735" y="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8"/>
            <p:cNvSpPr/>
            <p:nvPr/>
          </p:nvSpPr>
          <p:spPr>
            <a:xfrm>
              <a:off x="1226475" y="2045525"/>
              <a:ext cx="35900" cy="49225"/>
            </a:xfrm>
            <a:custGeom>
              <a:avLst/>
              <a:gdLst/>
              <a:ahLst/>
              <a:cxnLst/>
              <a:rect l="l" t="t" r="r" b="b"/>
              <a:pathLst>
                <a:path w="1436" h="1969" extrusionOk="0">
                  <a:moveTo>
                    <a:pt x="1135" y="0"/>
                  </a:moveTo>
                  <a:lnTo>
                    <a:pt x="1035" y="33"/>
                  </a:lnTo>
                  <a:lnTo>
                    <a:pt x="968" y="100"/>
                  </a:lnTo>
                  <a:lnTo>
                    <a:pt x="34" y="1602"/>
                  </a:lnTo>
                  <a:lnTo>
                    <a:pt x="1" y="1702"/>
                  </a:lnTo>
                  <a:lnTo>
                    <a:pt x="34" y="1802"/>
                  </a:lnTo>
                  <a:lnTo>
                    <a:pt x="67" y="1868"/>
                  </a:lnTo>
                  <a:lnTo>
                    <a:pt x="134" y="1935"/>
                  </a:lnTo>
                  <a:lnTo>
                    <a:pt x="234" y="1969"/>
                  </a:lnTo>
                  <a:lnTo>
                    <a:pt x="301" y="1969"/>
                  </a:lnTo>
                  <a:lnTo>
                    <a:pt x="401" y="1935"/>
                  </a:lnTo>
                  <a:lnTo>
                    <a:pt x="468" y="1835"/>
                  </a:lnTo>
                  <a:lnTo>
                    <a:pt x="1402" y="367"/>
                  </a:lnTo>
                  <a:lnTo>
                    <a:pt x="1435" y="267"/>
                  </a:lnTo>
                  <a:lnTo>
                    <a:pt x="1402" y="167"/>
                  </a:lnTo>
                  <a:lnTo>
                    <a:pt x="1368" y="100"/>
                  </a:lnTo>
                  <a:lnTo>
                    <a:pt x="1302" y="3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8"/>
            <p:cNvSpPr/>
            <p:nvPr/>
          </p:nvSpPr>
          <p:spPr>
            <a:xfrm>
              <a:off x="1270675" y="2095550"/>
              <a:ext cx="40075" cy="35075"/>
            </a:xfrm>
            <a:custGeom>
              <a:avLst/>
              <a:gdLst/>
              <a:ahLst/>
              <a:cxnLst/>
              <a:rect l="l" t="t" r="r" b="b"/>
              <a:pathLst>
                <a:path w="1603" h="1403" extrusionOk="0">
                  <a:moveTo>
                    <a:pt x="1269" y="1"/>
                  </a:moveTo>
                  <a:lnTo>
                    <a:pt x="1168" y="68"/>
                  </a:lnTo>
                  <a:lnTo>
                    <a:pt x="68" y="1002"/>
                  </a:lnTo>
                  <a:lnTo>
                    <a:pt x="1" y="1068"/>
                  </a:lnTo>
                  <a:lnTo>
                    <a:pt x="1" y="1169"/>
                  </a:lnTo>
                  <a:lnTo>
                    <a:pt x="1" y="1269"/>
                  </a:lnTo>
                  <a:lnTo>
                    <a:pt x="68" y="1335"/>
                  </a:lnTo>
                  <a:lnTo>
                    <a:pt x="134" y="1369"/>
                  </a:lnTo>
                  <a:lnTo>
                    <a:pt x="234" y="1402"/>
                  </a:lnTo>
                  <a:lnTo>
                    <a:pt x="301" y="1369"/>
                  </a:lnTo>
                  <a:lnTo>
                    <a:pt x="401" y="1335"/>
                  </a:lnTo>
                  <a:lnTo>
                    <a:pt x="1502" y="401"/>
                  </a:lnTo>
                  <a:lnTo>
                    <a:pt x="1569" y="334"/>
                  </a:lnTo>
                  <a:lnTo>
                    <a:pt x="1602" y="234"/>
                  </a:lnTo>
                  <a:lnTo>
                    <a:pt x="1569" y="134"/>
                  </a:lnTo>
                  <a:lnTo>
                    <a:pt x="1502" y="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8"/>
            <p:cNvSpPr/>
            <p:nvPr/>
          </p:nvSpPr>
          <p:spPr>
            <a:xfrm>
              <a:off x="1299875" y="2126425"/>
              <a:ext cx="21700" cy="18375"/>
            </a:xfrm>
            <a:custGeom>
              <a:avLst/>
              <a:gdLst/>
              <a:ahLst/>
              <a:cxnLst/>
              <a:rect l="l" t="t" r="r" b="b"/>
              <a:pathLst>
                <a:path w="868" h="735" extrusionOk="0">
                  <a:moveTo>
                    <a:pt x="601" y="0"/>
                  </a:moveTo>
                  <a:lnTo>
                    <a:pt x="501" y="34"/>
                  </a:lnTo>
                  <a:lnTo>
                    <a:pt x="134" y="267"/>
                  </a:lnTo>
                  <a:lnTo>
                    <a:pt x="67" y="334"/>
                  </a:lnTo>
                  <a:lnTo>
                    <a:pt x="0" y="434"/>
                  </a:lnTo>
                  <a:lnTo>
                    <a:pt x="0" y="501"/>
                  </a:lnTo>
                  <a:lnTo>
                    <a:pt x="34" y="601"/>
                  </a:lnTo>
                  <a:lnTo>
                    <a:pt x="101" y="668"/>
                  </a:lnTo>
                  <a:lnTo>
                    <a:pt x="167" y="734"/>
                  </a:lnTo>
                  <a:lnTo>
                    <a:pt x="267" y="734"/>
                  </a:lnTo>
                  <a:lnTo>
                    <a:pt x="367" y="701"/>
                  </a:lnTo>
                  <a:lnTo>
                    <a:pt x="734" y="434"/>
                  </a:lnTo>
                  <a:lnTo>
                    <a:pt x="801" y="367"/>
                  </a:lnTo>
                  <a:lnTo>
                    <a:pt x="835" y="301"/>
                  </a:lnTo>
                  <a:lnTo>
                    <a:pt x="868" y="200"/>
                  </a:lnTo>
                  <a:lnTo>
                    <a:pt x="835" y="100"/>
                  </a:lnTo>
                  <a:lnTo>
                    <a:pt x="768" y="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8"/>
            <p:cNvSpPr/>
            <p:nvPr/>
          </p:nvSpPr>
          <p:spPr>
            <a:xfrm>
              <a:off x="1295700" y="2199825"/>
              <a:ext cx="22550" cy="13350"/>
            </a:xfrm>
            <a:custGeom>
              <a:avLst/>
              <a:gdLst/>
              <a:ahLst/>
              <a:cxnLst/>
              <a:rect l="l" t="t" r="r" b="b"/>
              <a:pathLst>
                <a:path w="902" h="534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67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1" y="334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601" y="534"/>
                  </a:lnTo>
                  <a:lnTo>
                    <a:pt x="701" y="534"/>
                  </a:lnTo>
                  <a:lnTo>
                    <a:pt x="768" y="501"/>
                  </a:lnTo>
                  <a:lnTo>
                    <a:pt x="835" y="434"/>
                  </a:lnTo>
                  <a:lnTo>
                    <a:pt x="901" y="367"/>
                  </a:lnTo>
                  <a:lnTo>
                    <a:pt x="901" y="267"/>
                  </a:lnTo>
                  <a:lnTo>
                    <a:pt x="868" y="167"/>
                  </a:lnTo>
                  <a:lnTo>
                    <a:pt x="801" y="100"/>
                  </a:lnTo>
                  <a:lnTo>
                    <a:pt x="735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68"/>
          <p:cNvSpPr txBox="1"/>
          <p:nvPr/>
        </p:nvSpPr>
        <p:spPr>
          <a:xfrm>
            <a:off x="748992" y="229026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YOUR COMPANY</a:t>
            </a:r>
            <a:endParaRPr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712" name="Google Shape;1712;p68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8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Office PowerPoint</Application>
  <PresentationFormat>Presentación en pantalla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Fira Sans Extra Condensed Medium</vt:lpstr>
      <vt:lpstr>Hammersmith One</vt:lpstr>
      <vt:lpstr>Josefin Sans</vt:lpstr>
      <vt:lpstr>Lato</vt:lpstr>
      <vt:lpstr>Electricity Supplier Business Plan by Slidesgo</vt:lpstr>
      <vt:lpstr>Análisis  Inversiones Electricas SA</vt:lpstr>
      <vt:lpstr>Contenido</vt:lpstr>
      <vt:lpstr>Objetivos</vt:lpstr>
      <vt:lpstr>Ventas Anuales</vt:lpstr>
      <vt:lpstr>Problema</vt:lpstr>
      <vt:lpstr>Estrategias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 Inversiones Electricas SA</dc:title>
  <cp:lastModifiedBy>Cruz del Cid</cp:lastModifiedBy>
  <cp:revision>5</cp:revision>
  <dcterms:modified xsi:type="dcterms:W3CDTF">2022-10-17T05:58:56Z</dcterms:modified>
</cp:coreProperties>
</file>