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98" r:id="rId4"/>
    <p:sldId id="302" r:id="rId5"/>
    <p:sldId id="297" r:id="rId6"/>
    <p:sldId id="303" r:id="rId7"/>
    <p:sldId id="304" r:id="rId8"/>
    <p:sldId id="305" r:id="rId9"/>
    <p:sldId id="306" r:id="rId10"/>
    <p:sldId id="308" r:id="rId11"/>
    <p:sldId id="309" r:id="rId12"/>
    <p:sldId id="278" r:id="rId13"/>
    <p:sldId id="296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Share Tech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975F7-2AAD-45EE-93F7-88EA78817C39}" v="73" dt="2022-09-05T03:48:36.741"/>
  </p1510:revLst>
</p1510:revInfo>
</file>

<file path=ppt/tableStyles.xml><?xml version="1.0" encoding="utf-8"?>
<a:tblStyleLst xmlns:a="http://schemas.openxmlformats.org/drawingml/2006/main" def="{A7A707FB-D2AA-499F-8CA0-C076311DA7F2}">
  <a:tblStyle styleId="{A7A707FB-D2AA-499F-8CA0-C076311DA7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del Cid" userId="0ac03d24fdcff188" providerId="LiveId" clId="{061975F7-2AAD-45EE-93F7-88EA78817C39}"/>
    <pc:docChg chg="undo redo custSel addSld delSld modSld sldOrd">
      <pc:chgData name="Cruz del Cid" userId="0ac03d24fdcff188" providerId="LiveId" clId="{061975F7-2AAD-45EE-93F7-88EA78817C39}" dt="2022-09-05T04:00:07.359" v="3424" actId="20577"/>
      <pc:docMkLst>
        <pc:docMk/>
      </pc:docMkLst>
      <pc:sldChg chg="modSp mod">
        <pc:chgData name="Cruz del Cid" userId="0ac03d24fdcff188" providerId="LiveId" clId="{061975F7-2AAD-45EE-93F7-88EA78817C39}" dt="2022-09-05T04:00:07.359" v="3424" actId="20577"/>
        <pc:sldMkLst>
          <pc:docMk/>
          <pc:sldMk cId="0" sldId="256"/>
        </pc:sldMkLst>
        <pc:spChg chg="mod">
          <ac:chgData name="Cruz del Cid" userId="0ac03d24fdcff188" providerId="LiveId" clId="{061975F7-2AAD-45EE-93F7-88EA78817C39}" dt="2022-09-05T04:00:07.359" v="3424" actId="20577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59:49.993" v="3391" actId="1076"/>
          <ac:spMkLst>
            <pc:docMk/>
            <pc:sldMk cId="0" sldId="256"/>
            <ac:spMk id="435" creationId="{00000000-0000-0000-0000-000000000000}"/>
          </ac:spMkLst>
        </pc:spChg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57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58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59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0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1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2"/>
        </pc:sldMkLst>
      </pc:sldChg>
      <pc:sldChg chg="add del">
        <pc:chgData name="Cruz del Cid" userId="0ac03d24fdcff188" providerId="LiveId" clId="{061975F7-2AAD-45EE-93F7-88EA78817C39}" dt="2022-09-05T03:55:26.056" v="3236" actId="47"/>
        <pc:sldMkLst>
          <pc:docMk/>
          <pc:sldMk cId="0" sldId="263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4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5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6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7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8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69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0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1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2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3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4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5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6"/>
        </pc:sldMkLst>
      </pc:sldChg>
      <pc:sldChg chg="del">
        <pc:chgData name="Cruz del Cid" userId="0ac03d24fdcff188" providerId="LiveId" clId="{061975F7-2AAD-45EE-93F7-88EA78817C39}" dt="2022-09-05T03:55:26.056" v="3236" actId="47"/>
        <pc:sldMkLst>
          <pc:docMk/>
          <pc:sldMk cId="0" sldId="277"/>
        </pc:sldMkLst>
      </pc:sldChg>
      <pc:sldChg chg="modSp mod">
        <pc:chgData name="Cruz del Cid" userId="0ac03d24fdcff188" providerId="LiveId" clId="{061975F7-2AAD-45EE-93F7-88EA78817C39}" dt="2022-09-05T03:59:37.861" v="3389" actId="20577"/>
        <pc:sldMkLst>
          <pc:docMk/>
          <pc:sldMk cId="0" sldId="278"/>
        </pc:sldMkLst>
        <pc:spChg chg="mod">
          <ac:chgData name="Cruz del Cid" userId="0ac03d24fdcff188" providerId="LiveId" clId="{061975F7-2AAD-45EE-93F7-88EA78817C39}" dt="2022-09-05T03:59:37.861" v="3389" actId="20577"/>
          <ac:spMkLst>
            <pc:docMk/>
            <pc:sldMk cId="0" sldId="278"/>
            <ac:spMk id="1362" creationId="{00000000-0000-0000-0000-000000000000}"/>
          </ac:spMkLst>
        </pc:spChg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79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0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1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2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3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4"/>
        </pc:sldMkLst>
      </pc:sldChg>
      <pc:sldChg chg="modSp del mod">
        <pc:chgData name="Cruz del Cid" userId="0ac03d24fdcff188" providerId="LiveId" clId="{061975F7-2AAD-45EE-93F7-88EA78817C39}" dt="2022-09-05T03:55:35.250" v="3237" actId="47"/>
        <pc:sldMkLst>
          <pc:docMk/>
          <pc:sldMk cId="0" sldId="285"/>
        </pc:sldMkLst>
        <pc:grpChg chg="mod">
          <ac:chgData name="Cruz del Cid" userId="0ac03d24fdcff188" providerId="LiveId" clId="{061975F7-2AAD-45EE-93F7-88EA78817C39}" dt="2022-09-05T02:39:59.452" v="1758" actId="14100"/>
          <ac:grpSpMkLst>
            <pc:docMk/>
            <pc:sldMk cId="0" sldId="285"/>
            <ac:grpSpMk id="8730" creationId="{00000000-0000-0000-0000-000000000000}"/>
          </ac:grpSpMkLst>
        </pc:grpChg>
        <pc:grpChg chg="mod">
          <ac:chgData name="Cruz del Cid" userId="0ac03d24fdcff188" providerId="LiveId" clId="{061975F7-2AAD-45EE-93F7-88EA78817C39}" dt="2022-09-05T02:40:09.760" v="1759" actId="1076"/>
          <ac:grpSpMkLst>
            <pc:docMk/>
            <pc:sldMk cId="0" sldId="285"/>
            <ac:grpSpMk id="8737" creationId="{00000000-0000-0000-0000-000000000000}"/>
          </ac:grpSpMkLst>
        </pc:grpChg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6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7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8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89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90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91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92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93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94"/>
        </pc:sldMkLst>
      </pc:sldChg>
      <pc:sldChg chg="del">
        <pc:chgData name="Cruz del Cid" userId="0ac03d24fdcff188" providerId="LiveId" clId="{061975F7-2AAD-45EE-93F7-88EA78817C39}" dt="2022-09-05T03:55:35.250" v="3237" actId="47"/>
        <pc:sldMkLst>
          <pc:docMk/>
          <pc:sldMk cId="0" sldId="295"/>
        </pc:sldMkLst>
      </pc:sldChg>
      <pc:sldChg chg="addSp delSp modSp new add del mod ord">
        <pc:chgData name="Cruz del Cid" userId="0ac03d24fdcff188" providerId="LiveId" clId="{061975F7-2AAD-45EE-93F7-88EA78817C39}" dt="2022-09-05T03:54:04.802" v="3227" actId="47"/>
        <pc:sldMkLst>
          <pc:docMk/>
          <pc:sldMk cId="3658479154" sldId="297"/>
        </pc:sldMkLst>
        <pc:spChg chg="del">
          <ac:chgData name="Cruz del Cid" userId="0ac03d24fdcff188" providerId="LiveId" clId="{061975F7-2AAD-45EE-93F7-88EA78817C39}" dt="2022-09-05T02:19:00.478" v="1308" actId="478"/>
          <ac:spMkLst>
            <pc:docMk/>
            <pc:sldMk cId="3658479154" sldId="297"/>
            <ac:spMk id="2" creationId="{E73C3E95-E771-3500-D998-F188E233EE63}"/>
          </ac:spMkLst>
        </pc:spChg>
        <pc:spChg chg="del">
          <ac:chgData name="Cruz del Cid" userId="0ac03d24fdcff188" providerId="LiveId" clId="{061975F7-2AAD-45EE-93F7-88EA78817C39}" dt="2022-09-05T02:19:02.716" v="1309" actId="478"/>
          <ac:spMkLst>
            <pc:docMk/>
            <pc:sldMk cId="3658479154" sldId="297"/>
            <ac:spMk id="3" creationId="{C5CCC833-1915-326A-BF01-5C4A88873001}"/>
          </ac:spMkLst>
        </pc:spChg>
        <pc:spChg chg="del">
          <ac:chgData name="Cruz del Cid" userId="0ac03d24fdcff188" providerId="LiveId" clId="{061975F7-2AAD-45EE-93F7-88EA78817C39}" dt="2022-09-05T02:19:05.563" v="1310" actId="478"/>
          <ac:spMkLst>
            <pc:docMk/>
            <pc:sldMk cId="3658479154" sldId="297"/>
            <ac:spMk id="4" creationId="{9138E9D3-442B-869D-4C9B-60D983F34FDB}"/>
          </ac:spMkLst>
        </pc:spChg>
        <pc:spChg chg="add mod">
          <ac:chgData name="Cruz del Cid" userId="0ac03d24fdcff188" providerId="LiveId" clId="{061975F7-2AAD-45EE-93F7-88EA78817C39}" dt="2022-09-05T02:19:26.190" v="1312" actId="1076"/>
          <ac:spMkLst>
            <pc:docMk/>
            <pc:sldMk cId="3658479154" sldId="297"/>
            <ac:spMk id="5" creationId="{21010F9B-D0D7-01B5-292C-07E32434ABB1}"/>
          </ac:spMkLst>
        </pc:spChg>
        <pc:spChg chg="add mod">
          <ac:chgData name="Cruz del Cid" userId="0ac03d24fdcff188" providerId="LiveId" clId="{061975F7-2AAD-45EE-93F7-88EA78817C39}" dt="2022-09-05T03:32:13.929" v="2567" actId="1076"/>
          <ac:spMkLst>
            <pc:docMk/>
            <pc:sldMk cId="3658479154" sldId="297"/>
            <ac:spMk id="6" creationId="{8DDF45E2-71C7-EE3E-8051-1CF30F8287A5}"/>
          </ac:spMkLst>
        </pc:spChg>
        <pc:picChg chg="add mod">
          <ac:chgData name="Cruz del Cid" userId="0ac03d24fdcff188" providerId="LiveId" clId="{061975F7-2AAD-45EE-93F7-88EA78817C39}" dt="2022-09-05T02:19:48.795" v="1325" actId="14100"/>
          <ac:picMkLst>
            <pc:docMk/>
            <pc:sldMk cId="3658479154" sldId="297"/>
            <ac:picMk id="1025" creationId="{3C97D532-57A2-8EEE-ACC3-DB4D8CFF8C1F}"/>
          </ac:picMkLst>
        </pc:picChg>
        <pc:picChg chg="add mod">
          <ac:chgData name="Cruz del Cid" userId="0ac03d24fdcff188" providerId="LiveId" clId="{061975F7-2AAD-45EE-93F7-88EA78817C39}" dt="2022-09-05T02:19:52.660" v="1327" actId="14100"/>
          <ac:picMkLst>
            <pc:docMk/>
            <pc:sldMk cId="3658479154" sldId="297"/>
            <ac:picMk id="1026" creationId="{9365F842-FA77-5564-7BAB-A3493CFD75B7}"/>
          </ac:picMkLst>
        </pc:picChg>
      </pc:sldChg>
      <pc:sldChg chg="addSp delSp modSp add mod ord modNotes">
        <pc:chgData name="Cruz del Cid" userId="0ac03d24fdcff188" providerId="LiveId" clId="{061975F7-2AAD-45EE-93F7-88EA78817C39}" dt="2022-09-05T03:41:44.361" v="3117" actId="20577"/>
        <pc:sldMkLst>
          <pc:docMk/>
          <pc:sldMk cId="2540865567" sldId="298"/>
        </pc:sldMkLst>
        <pc:spChg chg="add del mod">
          <ac:chgData name="Cruz del Cid" userId="0ac03d24fdcff188" providerId="LiveId" clId="{061975F7-2AAD-45EE-93F7-88EA78817C39}" dt="2022-09-05T01:50:24.010" v="132"/>
          <ac:spMkLst>
            <pc:docMk/>
            <pc:sldMk cId="2540865567" sldId="298"/>
            <ac:spMk id="2" creationId="{6678526E-1F8F-0B82-E2CA-46B8350F8E5B}"/>
          </ac:spMkLst>
        </pc:spChg>
        <pc:spChg chg="add del mod">
          <ac:chgData name="Cruz del Cid" userId="0ac03d24fdcff188" providerId="LiveId" clId="{061975F7-2AAD-45EE-93F7-88EA78817C39}" dt="2022-09-05T01:50:24.010" v="132"/>
          <ac:spMkLst>
            <pc:docMk/>
            <pc:sldMk cId="2540865567" sldId="298"/>
            <ac:spMk id="3" creationId="{770D5DC1-2943-44CC-4480-0C65EADB2BA0}"/>
          </ac:spMkLst>
        </pc:spChg>
        <pc:spChg chg="add del mod">
          <ac:chgData name="Cruz del Cid" userId="0ac03d24fdcff188" providerId="LiveId" clId="{061975F7-2AAD-45EE-93F7-88EA78817C39}" dt="2022-09-05T01:50:24.010" v="132"/>
          <ac:spMkLst>
            <pc:docMk/>
            <pc:sldMk cId="2540865567" sldId="298"/>
            <ac:spMk id="4" creationId="{4949A746-AAA8-F06C-78C2-AE5104183886}"/>
          </ac:spMkLst>
        </pc:spChg>
        <pc:spChg chg="add del mod">
          <ac:chgData name="Cruz del Cid" userId="0ac03d24fdcff188" providerId="LiveId" clId="{061975F7-2AAD-45EE-93F7-88EA78817C39}" dt="2022-09-05T01:50:24.010" v="132"/>
          <ac:spMkLst>
            <pc:docMk/>
            <pc:sldMk cId="2540865567" sldId="298"/>
            <ac:spMk id="5" creationId="{0162EF5B-2B75-221E-5E8B-F71F66DF322F}"/>
          </ac:spMkLst>
        </pc:spChg>
        <pc:spChg chg="mod">
          <ac:chgData name="Cruz del Cid" userId="0ac03d24fdcff188" providerId="LiveId" clId="{061975F7-2AAD-45EE-93F7-88EA78817C39}" dt="2022-09-05T01:49:39.152" v="113"/>
          <ac:spMkLst>
            <pc:docMk/>
            <pc:sldMk cId="2540865567" sldId="298"/>
            <ac:spMk id="8" creationId="{42B608BF-0D51-1DD7-BEDF-414DBB3E050D}"/>
          </ac:spMkLst>
        </pc:spChg>
        <pc:spChg chg="mod">
          <ac:chgData name="Cruz del Cid" userId="0ac03d24fdcff188" providerId="LiveId" clId="{061975F7-2AAD-45EE-93F7-88EA78817C39}" dt="2022-09-05T01:49:39.152" v="113"/>
          <ac:spMkLst>
            <pc:docMk/>
            <pc:sldMk cId="2540865567" sldId="298"/>
            <ac:spMk id="9" creationId="{4ABC783F-89E4-219E-E62E-0FC2BE995BAD}"/>
          </ac:spMkLst>
        </pc:spChg>
        <pc:spChg chg="mod">
          <ac:chgData name="Cruz del Cid" userId="0ac03d24fdcff188" providerId="LiveId" clId="{061975F7-2AAD-45EE-93F7-88EA78817C39}" dt="2022-09-05T01:49:39.152" v="113"/>
          <ac:spMkLst>
            <pc:docMk/>
            <pc:sldMk cId="2540865567" sldId="298"/>
            <ac:spMk id="10" creationId="{2DA09B18-CA46-1EE9-44F1-6B624B168B16}"/>
          </ac:spMkLst>
        </pc:spChg>
        <pc:spChg chg="mod">
          <ac:chgData name="Cruz del Cid" userId="0ac03d24fdcff188" providerId="LiveId" clId="{061975F7-2AAD-45EE-93F7-88EA78817C39}" dt="2022-09-05T01:49:39.152" v="113"/>
          <ac:spMkLst>
            <pc:docMk/>
            <pc:sldMk cId="2540865567" sldId="298"/>
            <ac:spMk id="11" creationId="{11C0815E-1BA7-6D36-2A1A-FAF52E811D76}"/>
          </ac:spMkLst>
        </pc:spChg>
        <pc:spChg chg="add del mod">
          <ac:chgData name="Cruz del Cid" userId="0ac03d24fdcff188" providerId="LiveId" clId="{061975F7-2AAD-45EE-93F7-88EA78817C39}" dt="2022-09-05T01:50:21.891" v="125"/>
          <ac:spMkLst>
            <pc:docMk/>
            <pc:sldMk cId="2540865567" sldId="298"/>
            <ac:spMk id="12" creationId="{E96AF9F8-B43A-E124-779B-3AB1EE0D3AB2}"/>
          </ac:spMkLst>
        </pc:spChg>
        <pc:spChg chg="add del mod">
          <ac:chgData name="Cruz del Cid" userId="0ac03d24fdcff188" providerId="LiveId" clId="{061975F7-2AAD-45EE-93F7-88EA78817C39}" dt="2022-09-05T01:50:21.891" v="125"/>
          <ac:spMkLst>
            <pc:docMk/>
            <pc:sldMk cId="2540865567" sldId="298"/>
            <ac:spMk id="13" creationId="{C21B9E2B-8219-2358-EEA5-221BE8002E50}"/>
          </ac:spMkLst>
        </pc:spChg>
        <pc:spChg chg="mod">
          <ac:chgData name="Cruz del Cid" userId="0ac03d24fdcff188" providerId="LiveId" clId="{061975F7-2AAD-45EE-93F7-88EA78817C39}" dt="2022-09-05T01:50:10.892" v="120"/>
          <ac:spMkLst>
            <pc:docMk/>
            <pc:sldMk cId="2540865567" sldId="298"/>
            <ac:spMk id="16" creationId="{49BA498B-41C6-BC7D-223F-25E618CC9592}"/>
          </ac:spMkLst>
        </pc:spChg>
        <pc:spChg chg="mod">
          <ac:chgData name="Cruz del Cid" userId="0ac03d24fdcff188" providerId="LiveId" clId="{061975F7-2AAD-45EE-93F7-88EA78817C39}" dt="2022-09-05T01:50:10.892" v="120"/>
          <ac:spMkLst>
            <pc:docMk/>
            <pc:sldMk cId="2540865567" sldId="298"/>
            <ac:spMk id="17" creationId="{9C980523-BAAE-C256-361F-832C0695233A}"/>
          </ac:spMkLst>
        </pc:spChg>
        <pc:spChg chg="mod">
          <ac:chgData name="Cruz del Cid" userId="0ac03d24fdcff188" providerId="LiveId" clId="{061975F7-2AAD-45EE-93F7-88EA78817C39}" dt="2022-09-05T01:50:10.892" v="120"/>
          <ac:spMkLst>
            <pc:docMk/>
            <pc:sldMk cId="2540865567" sldId="298"/>
            <ac:spMk id="18" creationId="{4BB3C8AC-66D8-6970-3357-DA317B60C30B}"/>
          </ac:spMkLst>
        </pc:spChg>
        <pc:spChg chg="mod">
          <ac:chgData name="Cruz del Cid" userId="0ac03d24fdcff188" providerId="LiveId" clId="{061975F7-2AAD-45EE-93F7-88EA78817C39}" dt="2022-09-05T01:50:10.892" v="120"/>
          <ac:spMkLst>
            <pc:docMk/>
            <pc:sldMk cId="2540865567" sldId="298"/>
            <ac:spMk id="19" creationId="{65ABD57E-DE4F-179F-1EC1-B49E1017999A}"/>
          </ac:spMkLst>
        </pc:spChg>
        <pc:spChg chg="mod">
          <ac:chgData name="Cruz del Cid" userId="0ac03d24fdcff188" providerId="LiveId" clId="{061975F7-2AAD-45EE-93F7-88EA78817C39}" dt="2022-09-05T01:50:10.892" v="120"/>
          <ac:spMkLst>
            <pc:docMk/>
            <pc:sldMk cId="2540865567" sldId="298"/>
            <ac:spMk id="20" creationId="{D2A3A7E3-DF6F-A117-F0C0-D2E38B2EBB43}"/>
          </ac:spMkLst>
        </pc:spChg>
        <pc:spChg chg="mod">
          <ac:chgData name="Cruz del Cid" userId="0ac03d24fdcff188" providerId="LiveId" clId="{061975F7-2AAD-45EE-93F7-88EA78817C39}" dt="2022-09-05T01:50:10.892" v="120"/>
          <ac:spMkLst>
            <pc:docMk/>
            <pc:sldMk cId="2540865567" sldId="298"/>
            <ac:spMk id="21" creationId="{8540839B-7C31-1F74-2E68-820D045EFC36}"/>
          </ac:spMkLst>
        </pc:spChg>
        <pc:spChg chg="add del mod">
          <ac:chgData name="Cruz del Cid" userId="0ac03d24fdcff188" providerId="LiveId" clId="{061975F7-2AAD-45EE-93F7-88EA78817C39}" dt="2022-09-05T01:52:59.569" v="413"/>
          <ac:spMkLst>
            <pc:docMk/>
            <pc:sldMk cId="2540865567" sldId="298"/>
            <ac:spMk id="22" creationId="{BA20D942-8B97-E97F-D6E1-388FBEA3FC45}"/>
          </ac:spMkLst>
        </pc:spChg>
        <pc:spChg chg="add del mod">
          <ac:chgData name="Cruz del Cid" userId="0ac03d24fdcff188" providerId="LiveId" clId="{061975F7-2AAD-45EE-93F7-88EA78817C39}" dt="2022-09-05T01:52:59.569" v="413"/>
          <ac:spMkLst>
            <pc:docMk/>
            <pc:sldMk cId="2540865567" sldId="298"/>
            <ac:spMk id="23" creationId="{55B29553-9A45-BBB9-80A5-C5E4886C8E6E}"/>
          </ac:spMkLst>
        </pc:spChg>
        <pc:spChg chg="add del mod">
          <ac:chgData name="Cruz del Cid" userId="0ac03d24fdcff188" providerId="LiveId" clId="{061975F7-2AAD-45EE-93F7-88EA78817C39}" dt="2022-09-05T01:52:59.569" v="413"/>
          <ac:spMkLst>
            <pc:docMk/>
            <pc:sldMk cId="2540865567" sldId="298"/>
            <ac:spMk id="24" creationId="{46F6CEEA-3D23-1205-A17F-D90591734F96}"/>
          </ac:spMkLst>
        </pc:spChg>
        <pc:spChg chg="add del mod">
          <ac:chgData name="Cruz del Cid" userId="0ac03d24fdcff188" providerId="LiveId" clId="{061975F7-2AAD-45EE-93F7-88EA78817C39}" dt="2022-09-05T01:52:59.569" v="413"/>
          <ac:spMkLst>
            <pc:docMk/>
            <pc:sldMk cId="2540865567" sldId="298"/>
            <ac:spMk id="25" creationId="{DAC704FE-C892-A7DC-249E-66B1CEEE0C2B}"/>
          </ac:spMkLst>
        </pc:spChg>
        <pc:spChg chg="mod">
          <ac:chgData name="Cruz del Cid" userId="0ac03d24fdcff188" providerId="LiveId" clId="{061975F7-2AAD-45EE-93F7-88EA78817C39}" dt="2022-09-05T01:52:58.769" v="412"/>
          <ac:spMkLst>
            <pc:docMk/>
            <pc:sldMk cId="2540865567" sldId="298"/>
            <ac:spMk id="28" creationId="{75ADF544-6422-9FCE-9585-7DAF84D57F07}"/>
          </ac:spMkLst>
        </pc:spChg>
        <pc:spChg chg="mod">
          <ac:chgData name="Cruz del Cid" userId="0ac03d24fdcff188" providerId="LiveId" clId="{061975F7-2AAD-45EE-93F7-88EA78817C39}" dt="2022-09-05T01:52:58.769" v="412"/>
          <ac:spMkLst>
            <pc:docMk/>
            <pc:sldMk cId="2540865567" sldId="298"/>
            <ac:spMk id="29" creationId="{75E76675-010A-0E6A-E515-D1949C9AA789}"/>
          </ac:spMkLst>
        </pc:spChg>
        <pc:spChg chg="mod">
          <ac:chgData name="Cruz del Cid" userId="0ac03d24fdcff188" providerId="LiveId" clId="{061975F7-2AAD-45EE-93F7-88EA78817C39}" dt="2022-09-05T01:52:58.769" v="412"/>
          <ac:spMkLst>
            <pc:docMk/>
            <pc:sldMk cId="2540865567" sldId="298"/>
            <ac:spMk id="30" creationId="{E814A2DE-DAFD-D85C-FD41-45DC9A0C6AA3}"/>
          </ac:spMkLst>
        </pc:spChg>
        <pc:spChg chg="mod">
          <ac:chgData name="Cruz del Cid" userId="0ac03d24fdcff188" providerId="LiveId" clId="{061975F7-2AAD-45EE-93F7-88EA78817C39}" dt="2022-09-05T01:52:58.769" v="412"/>
          <ac:spMkLst>
            <pc:docMk/>
            <pc:sldMk cId="2540865567" sldId="298"/>
            <ac:spMk id="31" creationId="{FD7095E9-EC40-0F07-A8B9-E7D6708A87F4}"/>
          </ac:spMkLst>
        </pc:spChg>
        <pc:spChg chg="add del mod">
          <ac:chgData name="Cruz del Cid" userId="0ac03d24fdcff188" providerId="LiveId" clId="{061975F7-2AAD-45EE-93F7-88EA78817C39}" dt="2022-09-05T01:53:18.418" v="425"/>
          <ac:spMkLst>
            <pc:docMk/>
            <pc:sldMk cId="2540865567" sldId="298"/>
            <ac:spMk id="32" creationId="{F79E0EDA-64A1-3F4F-251D-88B629A021FE}"/>
          </ac:spMkLst>
        </pc:spChg>
        <pc:spChg chg="add del mod">
          <ac:chgData name="Cruz del Cid" userId="0ac03d24fdcff188" providerId="LiveId" clId="{061975F7-2AAD-45EE-93F7-88EA78817C39}" dt="2022-09-05T01:53:18.418" v="425"/>
          <ac:spMkLst>
            <pc:docMk/>
            <pc:sldMk cId="2540865567" sldId="298"/>
            <ac:spMk id="33" creationId="{6A1EFE48-F768-71A6-6478-8D26588FDB32}"/>
          </ac:spMkLst>
        </pc:spChg>
        <pc:spChg chg="add del mod">
          <ac:chgData name="Cruz del Cid" userId="0ac03d24fdcff188" providerId="LiveId" clId="{061975F7-2AAD-45EE-93F7-88EA78817C39}" dt="2022-09-05T01:53:18.418" v="425"/>
          <ac:spMkLst>
            <pc:docMk/>
            <pc:sldMk cId="2540865567" sldId="298"/>
            <ac:spMk id="34" creationId="{E49CF8F3-69A5-F5A2-1AF7-EE7B34A58237}"/>
          </ac:spMkLst>
        </pc:spChg>
        <pc:spChg chg="add del mod">
          <ac:chgData name="Cruz del Cid" userId="0ac03d24fdcff188" providerId="LiveId" clId="{061975F7-2AAD-45EE-93F7-88EA78817C39}" dt="2022-09-05T01:53:18.418" v="425"/>
          <ac:spMkLst>
            <pc:docMk/>
            <pc:sldMk cId="2540865567" sldId="298"/>
            <ac:spMk id="35" creationId="{11D632EF-D015-E912-63D2-B3924DFD63C9}"/>
          </ac:spMkLst>
        </pc:spChg>
        <pc:spChg chg="mod">
          <ac:chgData name="Cruz del Cid" userId="0ac03d24fdcff188" providerId="LiveId" clId="{061975F7-2AAD-45EE-93F7-88EA78817C39}" dt="2022-09-05T01:53:03.998" v="414"/>
          <ac:spMkLst>
            <pc:docMk/>
            <pc:sldMk cId="2540865567" sldId="298"/>
            <ac:spMk id="38" creationId="{E1C66D72-E389-DF3D-B06C-A5B4252091DD}"/>
          </ac:spMkLst>
        </pc:spChg>
        <pc:spChg chg="mod">
          <ac:chgData name="Cruz del Cid" userId="0ac03d24fdcff188" providerId="LiveId" clId="{061975F7-2AAD-45EE-93F7-88EA78817C39}" dt="2022-09-05T01:53:03.998" v="414"/>
          <ac:spMkLst>
            <pc:docMk/>
            <pc:sldMk cId="2540865567" sldId="298"/>
            <ac:spMk id="39" creationId="{CE3EA696-21FA-D4AB-A4C8-2F8D7004F329}"/>
          </ac:spMkLst>
        </pc:spChg>
        <pc:spChg chg="mod">
          <ac:chgData name="Cruz del Cid" userId="0ac03d24fdcff188" providerId="LiveId" clId="{061975F7-2AAD-45EE-93F7-88EA78817C39}" dt="2022-09-05T01:53:03.998" v="414"/>
          <ac:spMkLst>
            <pc:docMk/>
            <pc:sldMk cId="2540865567" sldId="298"/>
            <ac:spMk id="40" creationId="{A19F07D7-A7D6-637A-4BBE-1AD4A03E86BD}"/>
          </ac:spMkLst>
        </pc:spChg>
        <pc:spChg chg="mod">
          <ac:chgData name="Cruz del Cid" userId="0ac03d24fdcff188" providerId="LiveId" clId="{061975F7-2AAD-45EE-93F7-88EA78817C39}" dt="2022-09-05T01:53:03.998" v="414"/>
          <ac:spMkLst>
            <pc:docMk/>
            <pc:sldMk cId="2540865567" sldId="298"/>
            <ac:spMk id="41" creationId="{FE28E6B7-95E2-3E2E-4214-C682FB567BAF}"/>
          </ac:spMkLst>
        </pc:spChg>
        <pc:spChg chg="mod">
          <ac:chgData name="Cruz del Cid" userId="0ac03d24fdcff188" providerId="LiveId" clId="{061975F7-2AAD-45EE-93F7-88EA78817C39}" dt="2022-09-05T01:53:03.998" v="414"/>
          <ac:spMkLst>
            <pc:docMk/>
            <pc:sldMk cId="2540865567" sldId="298"/>
            <ac:spMk id="42" creationId="{198B25F6-5D07-3F90-B9B2-EDC49DC11E8D}"/>
          </ac:spMkLst>
        </pc:spChg>
        <pc:spChg chg="mod">
          <ac:chgData name="Cruz del Cid" userId="0ac03d24fdcff188" providerId="LiveId" clId="{061975F7-2AAD-45EE-93F7-88EA78817C39}" dt="2022-09-05T01:53:03.998" v="414"/>
          <ac:spMkLst>
            <pc:docMk/>
            <pc:sldMk cId="2540865567" sldId="298"/>
            <ac:spMk id="43" creationId="{A9793D7A-E0D1-47CE-DB84-D85BF0DE65F2}"/>
          </ac:spMkLst>
        </pc:spChg>
        <pc:spChg chg="add mod">
          <ac:chgData name="Cruz del Cid" userId="0ac03d24fdcff188" providerId="LiveId" clId="{061975F7-2AAD-45EE-93F7-88EA78817C39}" dt="2022-09-05T03:41:29.552" v="3111" actId="20577"/>
          <ac:spMkLst>
            <pc:docMk/>
            <pc:sldMk cId="2540865567" sldId="298"/>
            <ac:spMk id="44" creationId="{F393AC25-8FEF-37E3-0592-A93E18A91806}"/>
          </ac:spMkLst>
        </pc:spChg>
        <pc:spChg chg="add mod">
          <ac:chgData name="Cruz del Cid" userId="0ac03d24fdcff188" providerId="LiveId" clId="{061975F7-2AAD-45EE-93F7-88EA78817C39}" dt="2022-09-05T03:41:44.361" v="3117" actId="20577"/>
          <ac:spMkLst>
            <pc:docMk/>
            <pc:sldMk cId="2540865567" sldId="298"/>
            <ac:spMk id="45" creationId="{AD37E024-A8CD-EB68-ED71-46FFFE043471}"/>
          </ac:spMkLst>
        </pc:spChg>
        <pc:spChg chg="add mod">
          <ac:chgData name="Cruz del Cid" userId="0ac03d24fdcff188" providerId="LiveId" clId="{061975F7-2AAD-45EE-93F7-88EA78817C39}" dt="2022-09-05T03:30:09.763" v="2531" actId="1037"/>
          <ac:spMkLst>
            <pc:docMk/>
            <pc:sldMk cId="2540865567" sldId="298"/>
            <ac:spMk id="46" creationId="{B4579B19-A253-9A41-002E-59811F425211}"/>
          </ac:spMkLst>
        </pc:spChg>
        <pc:spChg chg="add mod">
          <ac:chgData name="Cruz del Cid" userId="0ac03d24fdcff188" providerId="LiveId" clId="{061975F7-2AAD-45EE-93F7-88EA78817C39}" dt="2022-09-05T03:30:09.763" v="2531" actId="1037"/>
          <ac:spMkLst>
            <pc:docMk/>
            <pc:sldMk cId="2540865567" sldId="298"/>
            <ac:spMk id="47" creationId="{1BD017D4-2318-6BDF-A28A-11FF7D8DFD14}"/>
          </ac:spMkLst>
        </pc:spChg>
        <pc:spChg chg="add mod">
          <ac:chgData name="Cruz del Cid" userId="0ac03d24fdcff188" providerId="LiveId" clId="{061975F7-2AAD-45EE-93F7-88EA78817C39}" dt="2022-09-05T03:30:09.763" v="2531" actId="1037"/>
          <ac:spMkLst>
            <pc:docMk/>
            <pc:sldMk cId="2540865567" sldId="298"/>
            <ac:spMk id="49" creationId="{55755E92-B430-A34B-B5F6-0769CE5ADCCF}"/>
          </ac:spMkLst>
        </pc:spChg>
        <pc:spChg chg="mod">
          <ac:chgData name="Cruz del Cid" userId="0ac03d24fdcff188" providerId="LiveId" clId="{061975F7-2AAD-45EE-93F7-88EA78817C39}" dt="2022-09-05T03:41:20.984" v="3084" actId="20577"/>
          <ac:spMkLst>
            <pc:docMk/>
            <pc:sldMk cId="2540865567" sldId="298"/>
            <ac:spMk id="471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41:41.096" v="3115" actId="21"/>
          <ac:spMkLst>
            <pc:docMk/>
            <pc:sldMk cId="2540865567" sldId="298"/>
            <ac:spMk id="472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9:19.969" v="468" actId="20577"/>
          <ac:spMkLst>
            <pc:docMk/>
            <pc:sldMk cId="2540865567" sldId="298"/>
            <ac:spMk id="473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74" creationId="{00000000-0000-0000-0000-000000000000}"/>
          </ac:spMkLst>
        </pc:spChg>
        <pc:spChg chg="mod">
          <ac:chgData name="Cruz del Cid" userId="0ac03d24fdcff188" providerId="LiveId" clId="{061975F7-2AAD-45EE-93F7-88EA78817C39}" dt="2022-09-05T02:00:12.499" v="569" actId="20577"/>
          <ac:spMkLst>
            <pc:docMk/>
            <pc:sldMk cId="2540865567" sldId="298"/>
            <ac:spMk id="475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2:24.764" v="310" actId="1036"/>
          <ac:spMkLst>
            <pc:docMk/>
            <pc:sldMk cId="2540865567" sldId="298"/>
            <ac:spMk id="476" creationId="{00000000-0000-0000-0000-000000000000}"/>
          </ac:spMkLst>
        </pc:spChg>
        <pc:spChg chg="mod">
          <ac:chgData name="Cruz del Cid" userId="0ac03d24fdcff188" providerId="LiveId" clId="{061975F7-2AAD-45EE-93F7-88EA78817C39}" dt="2022-09-05T02:00:33.598" v="614" actId="20577"/>
          <ac:spMkLst>
            <pc:docMk/>
            <pc:sldMk cId="2540865567" sldId="298"/>
            <ac:spMk id="477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2:47.810" v="391" actId="1037"/>
          <ac:spMkLst>
            <pc:docMk/>
            <pc:sldMk cId="2540865567" sldId="298"/>
            <ac:spMk id="478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47:45.196" v="73" actId="20577"/>
          <ac:spMkLst>
            <pc:docMk/>
            <pc:sldMk cId="2540865567" sldId="298"/>
            <ac:spMk id="479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30:09.763" v="2531" actId="1037"/>
          <ac:spMkLst>
            <pc:docMk/>
            <pc:sldMk cId="2540865567" sldId="298"/>
            <ac:spMk id="480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2:24.764" v="310" actId="1036"/>
          <ac:spMkLst>
            <pc:docMk/>
            <pc:sldMk cId="2540865567" sldId="298"/>
            <ac:spMk id="481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2:47.810" v="391" actId="1037"/>
          <ac:spMkLst>
            <pc:docMk/>
            <pc:sldMk cId="2540865567" sldId="298"/>
            <ac:spMk id="482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30:09.763" v="2531" actId="1037"/>
          <ac:spMkLst>
            <pc:docMk/>
            <pc:sldMk cId="2540865567" sldId="298"/>
            <ac:spMk id="483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1.975" v="281" actId="1076"/>
          <ac:spMkLst>
            <pc:docMk/>
            <pc:sldMk cId="2540865567" sldId="298"/>
            <ac:spMk id="487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3.958" v="282" actId="1076"/>
          <ac:spMkLst>
            <pc:docMk/>
            <pc:sldMk cId="2540865567" sldId="298"/>
            <ac:spMk id="488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2:24.764" v="310" actId="1036"/>
          <ac:spMkLst>
            <pc:docMk/>
            <pc:sldMk cId="2540865567" sldId="298"/>
            <ac:spMk id="489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1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2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3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4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5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6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8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499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500" creationId="{00000000-0000-0000-0000-000000000000}"/>
          </ac:spMkLst>
        </pc:spChg>
        <pc:spChg chg="mod">
          <ac:chgData name="Cruz del Cid" userId="0ac03d24fdcff188" providerId="LiveId" clId="{061975F7-2AAD-45EE-93F7-88EA78817C39}" dt="2022-09-05T01:51:58.647" v="285" actId="404"/>
          <ac:spMkLst>
            <pc:docMk/>
            <pc:sldMk cId="2540865567" sldId="298"/>
            <ac:spMk id="501" creationId="{00000000-0000-0000-0000-000000000000}"/>
          </ac:spMkLst>
        </pc:spChg>
        <pc:grpChg chg="add del mod">
          <ac:chgData name="Cruz del Cid" userId="0ac03d24fdcff188" providerId="LiveId" clId="{061975F7-2AAD-45EE-93F7-88EA78817C39}" dt="2022-09-05T01:50:24.010" v="132"/>
          <ac:grpSpMkLst>
            <pc:docMk/>
            <pc:sldMk cId="2540865567" sldId="298"/>
            <ac:grpSpMk id="7" creationId="{366F0864-4B1D-0837-B08F-66892647EC06}"/>
          </ac:grpSpMkLst>
        </pc:grpChg>
        <pc:grpChg chg="add del mod">
          <ac:chgData name="Cruz del Cid" userId="0ac03d24fdcff188" providerId="LiveId" clId="{061975F7-2AAD-45EE-93F7-88EA78817C39}" dt="2022-09-05T01:50:21.891" v="125"/>
          <ac:grpSpMkLst>
            <pc:docMk/>
            <pc:sldMk cId="2540865567" sldId="298"/>
            <ac:grpSpMk id="15" creationId="{3F5A5690-3B03-2F18-23F2-20003255BFEF}"/>
          </ac:grpSpMkLst>
        </pc:grpChg>
        <pc:grpChg chg="add del mod">
          <ac:chgData name="Cruz del Cid" userId="0ac03d24fdcff188" providerId="LiveId" clId="{061975F7-2AAD-45EE-93F7-88EA78817C39}" dt="2022-09-05T01:52:59.569" v="413"/>
          <ac:grpSpMkLst>
            <pc:docMk/>
            <pc:sldMk cId="2540865567" sldId="298"/>
            <ac:grpSpMk id="27" creationId="{DEAFC3A3-389B-F704-56F2-253A7C6AD0E5}"/>
          </ac:grpSpMkLst>
        </pc:grpChg>
        <pc:grpChg chg="add del mod">
          <ac:chgData name="Cruz del Cid" userId="0ac03d24fdcff188" providerId="LiveId" clId="{061975F7-2AAD-45EE-93F7-88EA78817C39}" dt="2022-09-05T01:53:18.418" v="425"/>
          <ac:grpSpMkLst>
            <pc:docMk/>
            <pc:sldMk cId="2540865567" sldId="298"/>
            <ac:grpSpMk id="37" creationId="{38A8B580-9E62-F404-5BD9-C2FF10C477B2}"/>
          </ac:grpSpMkLst>
        </pc:grpChg>
        <pc:grpChg chg="mod">
          <ac:chgData name="Cruz del Cid" userId="0ac03d24fdcff188" providerId="LiveId" clId="{061975F7-2AAD-45EE-93F7-88EA78817C39}" dt="2022-09-05T01:52:47.810" v="391" actId="1037"/>
          <ac:grpSpMkLst>
            <pc:docMk/>
            <pc:sldMk cId="2540865567" sldId="298"/>
            <ac:grpSpMk id="490" creationId="{00000000-0000-0000-0000-000000000000}"/>
          </ac:grpSpMkLst>
        </pc:grpChg>
        <pc:grpChg chg="mod">
          <ac:chgData name="Cruz del Cid" userId="0ac03d24fdcff188" providerId="LiveId" clId="{061975F7-2AAD-45EE-93F7-88EA78817C39}" dt="2022-09-05T03:30:09.763" v="2531" actId="1037"/>
          <ac:grpSpMkLst>
            <pc:docMk/>
            <pc:sldMk cId="2540865567" sldId="298"/>
            <ac:grpSpMk id="497" creationId="{00000000-0000-0000-0000-000000000000}"/>
          </ac:grpSpMkLst>
        </pc:grpChg>
        <pc:cxnChg chg="add del mod">
          <ac:chgData name="Cruz del Cid" userId="0ac03d24fdcff188" providerId="LiveId" clId="{061975F7-2AAD-45EE-93F7-88EA78817C39}" dt="2022-09-05T01:50:24.010" v="132"/>
          <ac:cxnSpMkLst>
            <pc:docMk/>
            <pc:sldMk cId="2540865567" sldId="298"/>
            <ac:cxnSpMk id="6" creationId="{EDAC6928-DE0B-4822-E7DB-97C9F2083D4E}"/>
          </ac:cxnSpMkLst>
        </pc:cxnChg>
        <pc:cxnChg chg="add del mod">
          <ac:chgData name="Cruz del Cid" userId="0ac03d24fdcff188" providerId="LiveId" clId="{061975F7-2AAD-45EE-93F7-88EA78817C39}" dt="2022-09-05T01:50:21.891" v="125"/>
          <ac:cxnSpMkLst>
            <pc:docMk/>
            <pc:sldMk cId="2540865567" sldId="298"/>
            <ac:cxnSpMk id="14" creationId="{B05D2680-686D-716C-E7B6-EFF3A096C28E}"/>
          </ac:cxnSpMkLst>
        </pc:cxnChg>
        <pc:cxnChg chg="add del mod">
          <ac:chgData name="Cruz del Cid" userId="0ac03d24fdcff188" providerId="LiveId" clId="{061975F7-2AAD-45EE-93F7-88EA78817C39}" dt="2022-09-05T01:52:59.569" v="413"/>
          <ac:cxnSpMkLst>
            <pc:docMk/>
            <pc:sldMk cId="2540865567" sldId="298"/>
            <ac:cxnSpMk id="26" creationId="{89594565-847E-1F3D-6082-D2B9B928896A}"/>
          </ac:cxnSpMkLst>
        </pc:cxnChg>
        <pc:cxnChg chg="add del mod">
          <ac:chgData name="Cruz del Cid" userId="0ac03d24fdcff188" providerId="LiveId" clId="{061975F7-2AAD-45EE-93F7-88EA78817C39}" dt="2022-09-05T01:53:18.418" v="425"/>
          <ac:cxnSpMkLst>
            <pc:docMk/>
            <pc:sldMk cId="2540865567" sldId="298"/>
            <ac:cxnSpMk id="36" creationId="{B25F23EE-E3EC-E346-2BA0-555056D4B725}"/>
          </ac:cxnSpMkLst>
        </pc:cxnChg>
        <pc:cxnChg chg="add mod">
          <ac:chgData name="Cruz del Cid" userId="0ac03d24fdcff188" providerId="LiveId" clId="{061975F7-2AAD-45EE-93F7-88EA78817C39}" dt="2022-09-05T03:30:09.763" v="2531" actId="1037"/>
          <ac:cxnSpMkLst>
            <pc:docMk/>
            <pc:sldMk cId="2540865567" sldId="298"/>
            <ac:cxnSpMk id="48" creationId="{4993B686-3997-F0FA-15DA-BEDD2FD9025D}"/>
          </ac:cxnSpMkLst>
        </pc:cxnChg>
        <pc:cxnChg chg="mod">
          <ac:chgData name="Cruz del Cid" userId="0ac03d24fdcff188" providerId="LiveId" clId="{061975F7-2AAD-45EE-93F7-88EA78817C39}" dt="2022-09-05T01:52:24.764" v="310" actId="1036"/>
          <ac:cxnSpMkLst>
            <pc:docMk/>
            <pc:sldMk cId="2540865567" sldId="298"/>
            <ac:cxnSpMk id="484" creationId="{00000000-0000-0000-0000-000000000000}"/>
          </ac:cxnSpMkLst>
        </pc:cxnChg>
        <pc:cxnChg chg="mod">
          <ac:chgData name="Cruz del Cid" userId="0ac03d24fdcff188" providerId="LiveId" clId="{061975F7-2AAD-45EE-93F7-88EA78817C39}" dt="2022-09-05T01:52:47.810" v="391" actId="1037"/>
          <ac:cxnSpMkLst>
            <pc:docMk/>
            <pc:sldMk cId="2540865567" sldId="298"/>
            <ac:cxnSpMk id="485" creationId="{00000000-0000-0000-0000-000000000000}"/>
          </ac:cxnSpMkLst>
        </pc:cxnChg>
        <pc:cxnChg chg="mod">
          <ac:chgData name="Cruz del Cid" userId="0ac03d24fdcff188" providerId="LiveId" clId="{061975F7-2AAD-45EE-93F7-88EA78817C39}" dt="2022-09-05T03:30:09.763" v="2531" actId="1037"/>
          <ac:cxnSpMkLst>
            <pc:docMk/>
            <pc:sldMk cId="2540865567" sldId="298"/>
            <ac:cxnSpMk id="486" creationId="{00000000-0000-0000-0000-000000000000}"/>
          </ac:cxnSpMkLst>
        </pc:cxnChg>
      </pc:sldChg>
      <pc:sldChg chg="addSp delSp modSp add del mod">
        <pc:chgData name="Cruz del Cid" userId="0ac03d24fdcff188" providerId="LiveId" clId="{061975F7-2AAD-45EE-93F7-88EA78817C39}" dt="2022-09-05T02:10:04.566" v="867" actId="47"/>
        <pc:sldMkLst>
          <pc:docMk/>
          <pc:sldMk cId="3464719655" sldId="299"/>
        </pc:sldMkLst>
        <pc:spChg chg="add del mod">
          <ac:chgData name="Cruz del Cid" userId="0ac03d24fdcff188" providerId="LiveId" clId="{061975F7-2AAD-45EE-93F7-88EA78817C39}" dt="2022-09-05T02:06:40.548" v="802" actId="478"/>
          <ac:spMkLst>
            <pc:docMk/>
            <pc:sldMk cId="3464719655" sldId="299"/>
            <ac:spMk id="3" creationId="{42BE0BBB-F2DD-0AD5-55FA-F33DD6BC004F}"/>
          </ac:spMkLst>
        </pc:spChg>
        <pc:spChg chg="mod">
          <ac:chgData name="Cruz del Cid" userId="0ac03d24fdcff188" providerId="LiveId" clId="{061975F7-2AAD-45EE-93F7-88EA78817C39}" dt="2022-09-05T02:07:33.232" v="839" actId="404"/>
          <ac:spMkLst>
            <pc:docMk/>
            <pc:sldMk cId="3464719655" sldId="299"/>
            <ac:spMk id="687" creationId="{00000000-0000-0000-0000-000000000000}"/>
          </ac:spMkLst>
        </pc:spChg>
        <pc:spChg chg="del mod">
          <ac:chgData name="Cruz del Cid" userId="0ac03d24fdcff188" providerId="LiveId" clId="{061975F7-2AAD-45EE-93F7-88EA78817C39}" dt="2022-09-05T02:06:37.740" v="801" actId="478"/>
          <ac:spMkLst>
            <pc:docMk/>
            <pc:sldMk cId="3464719655" sldId="299"/>
            <ac:spMk id="688" creationId="{00000000-0000-0000-0000-000000000000}"/>
          </ac:spMkLst>
        </pc:spChg>
      </pc:sldChg>
      <pc:sldChg chg="new del">
        <pc:chgData name="Cruz del Cid" userId="0ac03d24fdcff188" providerId="LiveId" clId="{061975F7-2AAD-45EE-93F7-88EA78817C39}" dt="2022-09-05T02:08:39.361" v="841" actId="47"/>
        <pc:sldMkLst>
          <pc:docMk/>
          <pc:sldMk cId="3300130264" sldId="300"/>
        </pc:sldMkLst>
      </pc:sldChg>
      <pc:sldChg chg="new del ord">
        <pc:chgData name="Cruz del Cid" userId="0ac03d24fdcff188" providerId="LiveId" clId="{061975F7-2AAD-45EE-93F7-88EA78817C39}" dt="2022-09-05T03:55:26.056" v="3236" actId="47"/>
        <pc:sldMkLst>
          <pc:docMk/>
          <pc:sldMk cId="4063062064" sldId="300"/>
        </pc:sldMkLst>
      </pc:sldChg>
      <pc:sldChg chg="addSp delSp modSp add del mod ord modNotes">
        <pc:chgData name="Cruz del Cid" userId="0ac03d24fdcff188" providerId="LiveId" clId="{061975F7-2AAD-45EE-93F7-88EA78817C39}" dt="2022-09-05T02:10:07.864" v="868" actId="47"/>
        <pc:sldMkLst>
          <pc:docMk/>
          <pc:sldMk cId="4243690643" sldId="301"/>
        </pc:sldMkLst>
        <pc:spChg chg="mod">
          <ac:chgData name="Cruz del Cid" userId="0ac03d24fdcff188" providerId="LiveId" clId="{061975F7-2AAD-45EE-93F7-88EA78817C39}" dt="2022-09-05T02:09:01.241" v="846" actId="14100"/>
          <ac:spMkLst>
            <pc:docMk/>
            <pc:sldMk cId="4243690643" sldId="301"/>
            <ac:spMk id="699" creationId="{00000000-0000-0000-0000-000000000000}"/>
          </ac:spMkLst>
        </pc:spChg>
        <pc:picChg chg="add del">
          <ac:chgData name="Cruz del Cid" userId="0ac03d24fdcff188" providerId="LiveId" clId="{061975F7-2AAD-45EE-93F7-88EA78817C39}" dt="2022-09-05T02:09:10.947" v="849" actId="478"/>
          <ac:picMkLst>
            <pc:docMk/>
            <pc:sldMk cId="4243690643" sldId="301"/>
            <ac:picMk id="700" creationId="{00000000-0000-0000-0000-000000000000}"/>
          </ac:picMkLst>
        </pc:picChg>
      </pc:sldChg>
      <pc:sldChg chg="addSp delSp modSp add del mod">
        <pc:chgData name="Cruz del Cid" userId="0ac03d24fdcff188" providerId="LiveId" clId="{061975F7-2AAD-45EE-93F7-88EA78817C39}" dt="2022-09-05T03:31:50.353" v="2546"/>
        <pc:sldMkLst>
          <pc:docMk/>
          <pc:sldMk cId="3711810830" sldId="302"/>
        </pc:sldMkLst>
        <pc:spChg chg="add mod">
          <ac:chgData name="Cruz del Cid" userId="0ac03d24fdcff188" providerId="LiveId" clId="{061975F7-2AAD-45EE-93F7-88EA78817C39}" dt="2022-09-05T03:31:42.408" v="2544" actId="403"/>
          <ac:spMkLst>
            <pc:docMk/>
            <pc:sldMk cId="3711810830" sldId="302"/>
            <ac:spMk id="3" creationId="{DDD57DD2-0D63-99A7-676A-C55A7A23E3FF}"/>
          </ac:spMkLst>
        </pc:spChg>
        <pc:spChg chg="add mod">
          <ac:chgData name="Cruz del Cid" userId="0ac03d24fdcff188" providerId="LiveId" clId="{061975F7-2AAD-45EE-93F7-88EA78817C39}" dt="2022-09-05T03:31:28.380" v="2541" actId="113"/>
          <ac:spMkLst>
            <pc:docMk/>
            <pc:sldMk cId="3711810830" sldId="302"/>
            <ac:spMk id="4" creationId="{B763680F-91CB-3D52-7667-04979F85E62D}"/>
          </ac:spMkLst>
        </pc:spChg>
        <pc:spChg chg="add del">
          <ac:chgData name="Cruz del Cid" userId="0ac03d24fdcff188" providerId="LiveId" clId="{061975F7-2AAD-45EE-93F7-88EA78817C39}" dt="2022-09-05T02:17:39.637" v="1259" actId="22"/>
          <ac:spMkLst>
            <pc:docMk/>
            <pc:sldMk cId="3711810830" sldId="302"/>
            <ac:spMk id="6" creationId="{EF47C048-57DA-3975-8C7A-FEF5CE781417}"/>
          </ac:spMkLst>
        </pc:spChg>
        <pc:spChg chg="add mod">
          <ac:chgData name="Cruz del Cid" userId="0ac03d24fdcff188" providerId="LiveId" clId="{061975F7-2AAD-45EE-93F7-88EA78817C39}" dt="2022-09-05T03:31:03.631" v="2538" actId="114"/>
          <ac:spMkLst>
            <pc:docMk/>
            <pc:sldMk cId="3711810830" sldId="302"/>
            <ac:spMk id="8" creationId="{4ED2656B-DDC5-A9B1-9106-B7C19FAA750F}"/>
          </ac:spMkLst>
        </pc:spChg>
        <pc:spChg chg="add del mod">
          <ac:chgData name="Cruz del Cid" userId="0ac03d24fdcff188" providerId="LiveId" clId="{061975F7-2AAD-45EE-93F7-88EA78817C39}" dt="2022-09-05T03:31:50.353" v="2546"/>
          <ac:spMkLst>
            <pc:docMk/>
            <pc:sldMk cId="3711810830" sldId="302"/>
            <ac:spMk id="9" creationId="{418A20BD-B1FC-14DE-D5FE-DA2472E8916C}"/>
          </ac:spMkLst>
        </pc:spChg>
        <pc:spChg chg="mod">
          <ac:chgData name="Cruz del Cid" userId="0ac03d24fdcff188" providerId="LiveId" clId="{061975F7-2AAD-45EE-93F7-88EA78817C39}" dt="2022-09-05T02:20:57.482" v="1354" actId="1076"/>
          <ac:spMkLst>
            <pc:docMk/>
            <pc:sldMk cId="3711810830" sldId="302"/>
            <ac:spMk id="698" creationId="{00000000-0000-0000-0000-000000000000}"/>
          </ac:spMkLst>
        </pc:spChg>
        <pc:spChg chg="del">
          <ac:chgData name="Cruz del Cid" userId="0ac03d24fdcff188" providerId="LiveId" clId="{061975F7-2AAD-45EE-93F7-88EA78817C39}" dt="2022-09-05T02:09:56.972" v="863" actId="478"/>
          <ac:spMkLst>
            <pc:docMk/>
            <pc:sldMk cId="3711810830" sldId="302"/>
            <ac:spMk id="699" creationId="{00000000-0000-0000-0000-000000000000}"/>
          </ac:spMkLst>
        </pc:spChg>
        <pc:spChg chg="del">
          <ac:chgData name="Cruz del Cid" userId="0ac03d24fdcff188" providerId="LiveId" clId="{061975F7-2AAD-45EE-93F7-88EA78817C39}" dt="2022-09-05T02:09:56.972" v="863" actId="478"/>
          <ac:spMkLst>
            <pc:docMk/>
            <pc:sldMk cId="3711810830" sldId="302"/>
            <ac:spMk id="701" creationId="{00000000-0000-0000-0000-000000000000}"/>
          </ac:spMkLst>
        </pc:spChg>
        <pc:spChg chg="del">
          <ac:chgData name="Cruz del Cid" userId="0ac03d24fdcff188" providerId="LiveId" clId="{061975F7-2AAD-45EE-93F7-88EA78817C39}" dt="2022-09-05T02:09:56.972" v="863" actId="478"/>
          <ac:spMkLst>
            <pc:docMk/>
            <pc:sldMk cId="3711810830" sldId="302"/>
            <ac:spMk id="702" creationId="{00000000-0000-0000-0000-000000000000}"/>
          </ac:spMkLst>
        </pc:spChg>
        <pc:spChg chg="mod">
          <ac:chgData name="Cruz del Cid" userId="0ac03d24fdcff188" providerId="LiveId" clId="{061975F7-2AAD-45EE-93F7-88EA78817C39}" dt="2022-09-05T02:20:42.769" v="1351" actId="1076"/>
          <ac:spMkLst>
            <pc:docMk/>
            <pc:sldMk cId="3711810830" sldId="302"/>
            <ac:spMk id="703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30:32.864" v="2534" actId="20577"/>
          <ac:spMkLst>
            <pc:docMk/>
            <pc:sldMk cId="3711810830" sldId="302"/>
            <ac:spMk id="704" creationId="{00000000-0000-0000-0000-000000000000}"/>
          </ac:spMkLst>
        </pc:spChg>
        <pc:spChg chg="del mod">
          <ac:chgData name="Cruz del Cid" userId="0ac03d24fdcff188" providerId="LiveId" clId="{061975F7-2AAD-45EE-93F7-88EA78817C39}" dt="2022-09-05T02:11:19.475" v="951" actId="478"/>
          <ac:spMkLst>
            <pc:docMk/>
            <pc:sldMk cId="3711810830" sldId="302"/>
            <ac:spMk id="705" creationId="{00000000-0000-0000-0000-000000000000}"/>
          </ac:spMkLst>
        </pc:spChg>
        <pc:spChg chg="del">
          <ac:chgData name="Cruz del Cid" userId="0ac03d24fdcff188" providerId="LiveId" clId="{061975F7-2AAD-45EE-93F7-88EA78817C39}" dt="2022-09-05T02:09:56.972" v="863" actId="478"/>
          <ac:spMkLst>
            <pc:docMk/>
            <pc:sldMk cId="3711810830" sldId="302"/>
            <ac:spMk id="706" creationId="{00000000-0000-0000-0000-000000000000}"/>
          </ac:spMkLst>
        </pc:spChg>
        <pc:spChg chg="del mod">
          <ac:chgData name="Cruz del Cid" userId="0ac03d24fdcff188" providerId="LiveId" clId="{061975F7-2AAD-45EE-93F7-88EA78817C39}" dt="2022-09-05T02:09:56.972" v="863" actId="478"/>
          <ac:spMkLst>
            <pc:docMk/>
            <pc:sldMk cId="3711810830" sldId="302"/>
            <ac:spMk id="707" creationId="{00000000-0000-0000-0000-000000000000}"/>
          </ac:spMkLst>
        </pc:spChg>
        <pc:spChg chg="del">
          <ac:chgData name="Cruz del Cid" userId="0ac03d24fdcff188" providerId="LiveId" clId="{061975F7-2AAD-45EE-93F7-88EA78817C39}" dt="2022-09-05T02:09:56.972" v="863" actId="478"/>
          <ac:spMkLst>
            <pc:docMk/>
            <pc:sldMk cId="3711810830" sldId="302"/>
            <ac:spMk id="708" creationId="{00000000-0000-0000-0000-000000000000}"/>
          </ac:spMkLst>
        </pc:spChg>
        <pc:picChg chg="add mod">
          <ac:chgData name="Cruz del Cid" userId="0ac03d24fdcff188" providerId="LiveId" clId="{061975F7-2AAD-45EE-93F7-88EA78817C39}" dt="2022-09-05T02:20:53.842" v="1353" actId="1076"/>
          <ac:picMkLst>
            <pc:docMk/>
            <pc:sldMk cId="3711810830" sldId="302"/>
            <ac:picMk id="2" creationId="{FD9746FE-CB28-411D-B9AA-B2AD069AFE66}"/>
          </ac:picMkLst>
        </pc:picChg>
        <pc:picChg chg="del">
          <ac:chgData name="Cruz del Cid" userId="0ac03d24fdcff188" providerId="LiveId" clId="{061975F7-2AAD-45EE-93F7-88EA78817C39}" dt="2022-09-05T02:09:27.063" v="853" actId="478"/>
          <ac:picMkLst>
            <pc:docMk/>
            <pc:sldMk cId="3711810830" sldId="302"/>
            <ac:picMk id="700" creationId="{00000000-0000-0000-0000-000000000000}"/>
          </ac:picMkLst>
        </pc:picChg>
      </pc:sldChg>
      <pc:sldChg chg="new del">
        <pc:chgData name="Cruz del Cid" userId="0ac03d24fdcff188" providerId="LiveId" clId="{061975F7-2AAD-45EE-93F7-88EA78817C39}" dt="2022-09-05T02:18:29.186" v="1306" actId="47"/>
        <pc:sldMkLst>
          <pc:docMk/>
          <pc:sldMk cId="289098165" sldId="303"/>
        </pc:sldMkLst>
      </pc:sldChg>
      <pc:sldChg chg="addSp delSp modSp add mod">
        <pc:chgData name="Cruz del Cid" userId="0ac03d24fdcff188" providerId="LiveId" clId="{061975F7-2AAD-45EE-93F7-88EA78817C39}" dt="2022-09-05T03:28:07.013" v="2513" actId="21"/>
        <pc:sldMkLst>
          <pc:docMk/>
          <pc:sldMk cId="520087022" sldId="303"/>
        </pc:sldMkLst>
        <pc:spChg chg="add mod">
          <ac:chgData name="Cruz del Cid" userId="0ac03d24fdcff188" providerId="LiveId" clId="{061975F7-2AAD-45EE-93F7-88EA78817C39}" dt="2022-09-05T02:39:23.194" v="1756" actId="122"/>
          <ac:spMkLst>
            <pc:docMk/>
            <pc:sldMk cId="520087022" sldId="303"/>
            <ac:spMk id="7" creationId="{45CEE29E-C12D-902C-701F-544B9D8D2DA4}"/>
          </ac:spMkLst>
        </pc:spChg>
        <pc:spChg chg="add mod">
          <ac:chgData name="Cruz del Cid" userId="0ac03d24fdcff188" providerId="LiveId" clId="{061975F7-2AAD-45EE-93F7-88EA78817C39}" dt="2022-09-05T02:40:58.626" v="1765" actId="14100"/>
          <ac:spMkLst>
            <pc:docMk/>
            <pc:sldMk cId="520087022" sldId="303"/>
            <ac:spMk id="9" creationId="{E71FCF9F-C87A-DA63-BF31-490098688C48}"/>
          </ac:spMkLst>
        </pc:spChg>
        <pc:spChg chg="add mod">
          <ac:chgData name="Cruz del Cid" userId="0ac03d24fdcff188" providerId="LiveId" clId="{061975F7-2AAD-45EE-93F7-88EA78817C39}" dt="2022-09-05T02:41:07.993" v="1770" actId="1076"/>
          <ac:spMkLst>
            <pc:docMk/>
            <pc:sldMk cId="520087022" sldId="303"/>
            <ac:spMk id="11" creationId="{C8844792-16E9-975F-376A-6208CF25FEA9}"/>
          </ac:spMkLst>
        </pc:spChg>
        <pc:spChg chg="add del mod">
          <ac:chgData name="Cruz del Cid" userId="0ac03d24fdcff188" providerId="LiveId" clId="{061975F7-2AAD-45EE-93F7-88EA78817C39}" dt="2022-09-05T03:18:23.833" v="2333"/>
          <ac:spMkLst>
            <pc:docMk/>
            <pc:sldMk cId="520087022" sldId="303"/>
            <ac:spMk id="22" creationId="{BAB4B70C-1648-3297-B5E9-2DDD029562DD}"/>
          </ac:spMkLst>
        </pc:spChg>
        <pc:spChg chg="mod">
          <ac:chgData name="Cruz del Cid" userId="0ac03d24fdcff188" providerId="LiveId" clId="{061975F7-2AAD-45EE-93F7-88EA78817C39}" dt="2022-09-05T02:34:47.414" v="1639" actId="1076"/>
          <ac:spMkLst>
            <pc:docMk/>
            <pc:sldMk cId="520087022" sldId="303"/>
            <ac:spMk id="506" creationId="{00000000-0000-0000-0000-000000000000}"/>
          </ac:spMkLst>
        </pc:spChg>
        <pc:spChg chg="mod">
          <ac:chgData name="Cruz del Cid" userId="0ac03d24fdcff188" providerId="LiveId" clId="{061975F7-2AAD-45EE-93F7-88EA78817C39}" dt="2022-09-05T02:21:12.974" v="1377" actId="20577"/>
          <ac:spMkLst>
            <pc:docMk/>
            <pc:sldMk cId="520087022" sldId="303"/>
            <ac:spMk id="507" creationId="{00000000-0000-0000-0000-000000000000}"/>
          </ac:spMkLst>
        </pc:spChg>
        <pc:grpChg chg="del">
          <ac:chgData name="Cruz del Cid" userId="0ac03d24fdcff188" providerId="LiveId" clId="{061975F7-2AAD-45EE-93F7-88EA78817C39}" dt="2022-09-05T02:27:45.160" v="1378" actId="478"/>
          <ac:grpSpMkLst>
            <pc:docMk/>
            <pc:sldMk cId="520087022" sldId="303"/>
            <ac:grpSpMk id="508" creationId="{00000000-0000-0000-0000-000000000000}"/>
          </ac:grpSpMkLst>
        </pc:grpChg>
        <pc:grpChg chg="del">
          <ac:chgData name="Cruz del Cid" userId="0ac03d24fdcff188" providerId="LiveId" clId="{061975F7-2AAD-45EE-93F7-88EA78817C39}" dt="2022-09-05T02:27:45.160" v="1378" actId="478"/>
          <ac:grpSpMkLst>
            <pc:docMk/>
            <pc:sldMk cId="520087022" sldId="303"/>
            <ac:grpSpMk id="534" creationId="{00000000-0000-0000-0000-000000000000}"/>
          </ac:grpSpMkLst>
        </pc:grpChg>
        <pc:graphicFrameChg chg="add del mod">
          <ac:chgData name="Cruz del Cid" userId="0ac03d24fdcff188" providerId="LiveId" clId="{061975F7-2AAD-45EE-93F7-88EA78817C39}" dt="2022-09-05T02:32:44.883" v="1421" actId="478"/>
          <ac:graphicFrameMkLst>
            <pc:docMk/>
            <pc:sldMk cId="520087022" sldId="303"/>
            <ac:graphicFrameMk id="6" creationId="{F1804242-2F18-65F7-19E2-45047F73FE93}"/>
          </ac:graphicFrameMkLst>
        </pc:graphicFrameChg>
        <pc:picChg chg="add del mod">
          <ac:chgData name="Cruz del Cid" userId="0ac03d24fdcff188" providerId="LiveId" clId="{061975F7-2AAD-45EE-93F7-88EA78817C39}" dt="2022-09-05T02:31:11.599" v="1398" actId="478"/>
          <ac:picMkLst>
            <pc:docMk/>
            <pc:sldMk cId="520087022" sldId="303"/>
            <ac:picMk id="3" creationId="{3E8E9380-99BA-29C8-25B5-E0A6490BABBD}"/>
          </ac:picMkLst>
        </pc:picChg>
        <pc:cxnChg chg="add del">
          <ac:chgData name="Cruz del Cid" userId="0ac03d24fdcff188" providerId="LiveId" clId="{061975F7-2AAD-45EE-93F7-88EA78817C39}" dt="2022-09-05T03:10:14.432" v="1772" actId="11529"/>
          <ac:cxnSpMkLst>
            <pc:docMk/>
            <pc:sldMk cId="520087022" sldId="303"/>
            <ac:cxnSpMk id="13" creationId="{AA68DC25-A0CF-21D0-2368-65968E5E2675}"/>
          </ac:cxnSpMkLst>
        </pc:cxnChg>
        <pc:cxnChg chg="add mod">
          <ac:chgData name="Cruz del Cid" userId="0ac03d24fdcff188" providerId="LiveId" clId="{061975F7-2AAD-45EE-93F7-88EA78817C39}" dt="2022-09-05T03:10:45.656" v="1778" actId="1582"/>
          <ac:cxnSpMkLst>
            <pc:docMk/>
            <pc:sldMk cId="520087022" sldId="303"/>
            <ac:cxnSpMk id="15" creationId="{645197FD-1053-00FE-CF95-3F0965F169F7}"/>
          </ac:cxnSpMkLst>
        </pc:cxnChg>
        <pc:cxnChg chg="add mod">
          <ac:chgData name="Cruz del Cid" userId="0ac03d24fdcff188" providerId="LiveId" clId="{061975F7-2AAD-45EE-93F7-88EA78817C39}" dt="2022-09-05T03:10:56.387" v="1782" actId="14100"/>
          <ac:cxnSpMkLst>
            <pc:docMk/>
            <pc:sldMk cId="520087022" sldId="303"/>
            <ac:cxnSpMk id="18" creationId="{4AD7B8BB-90A4-CE98-B34D-0F8690914F1B}"/>
          </ac:cxnSpMkLst>
        </pc:cxnChg>
        <pc:cxnChg chg="add del mod">
          <ac:chgData name="Cruz del Cid" userId="0ac03d24fdcff188" providerId="LiveId" clId="{061975F7-2AAD-45EE-93F7-88EA78817C39}" dt="2022-09-05T03:28:07.013" v="2513" actId="21"/>
          <ac:cxnSpMkLst>
            <pc:docMk/>
            <pc:sldMk cId="520087022" sldId="303"/>
            <ac:cxnSpMk id="23" creationId="{88342337-EC2F-2A31-D99E-70CB098A726D}"/>
          </ac:cxnSpMkLst>
        </pc:cxnChg>
      </pc:sldChg>
      <pc:sldChg chg="addSp delSp modSp new mod">
        <pc:chgData name="Cruz del Cid" userId="0ac03d24fdcff188" providerId="LiveId" clId="{061975F7-2AAD-45EE-93F7-88EA78817C39}" dt="2022-09-05T03:18:51.804" v="2342" actId="20577"/>
        <pc:sldMkLst>
          <pc:docMk/>
          <pc:sldMk cId="3277877195" sldId="304"/>
        </pc:sldMkLst>
        <pc:spChg chg="del mod">
          <ac:chgData name="Cruz del Cid" userId="0ac03d24fdcff188" providerId="LiveId" clId="{061975F7-2AAD-45EE-93F7-88EA78817C39}" dt="2022-09-05T03:11:36.441" v="1785" actId="478"/>
          <ac:spMkLst>
            <pc:docMk/>
            <pc:sldMk cId="3277877195" sldId="304"/>
            <ac:spMk id="2" creationId="{6D18C080-2DFF-3B53-452D-82BB7B321A4C}"/>
          </ac:spMkLst>
        </pc:spChg>
        <pc:spChg chg="del">
          <ac:chgData name="Cruz del Cid" userId="0ac03d24fdcff188" providerId="LiveId" clId="{061975F7-2AAD-45EE-93F7-88EA78817C39}" dt="2022-09-05T03:11:39.024" v="1786" actId="478"/>
          <ac:spMkLst>
            <pc:docMk/>
            <pc:sldMk cId="3277877195" sldId="304"/>
            <ac:spMk id="3" creationId="{644A7D20-F5E9-B8DB-F10C-B9EDF08D3EF5}"/>
          </ac:spMkLst>
        </pc:spChg>
        <pc:spChg chg="add mod">
          <ac:chgData name="Cruz del Cid" userId="0ac03d24fdcff188" providerId="LiveId" clId="{061975F7-2AAD-45EE-93F7-88EA78817C39}" dt="2022-09-05T03:15:22.734" v="2049" actId="1076"/>
          <ac:spMkLst>
            <pc:docMk/>
            <pc:sldMk cId="3277877195" sldId="304"/>
            <ac:spMk id="8" creationId="{8D2130E4-A976-1EE0-BF69-64BAD17BBEF3}"/>
          </ac:spMkLst>
        </pc:spChg>
        <pc:spChg chg="add mod">
          <ac:chgData name="Cruz del Cid" userId="0ac03d24fdcff188" providerId="LiveId" clId="{061975F7-2AAD-45EE-93F7-88EA78817C39}" dt="2022-09-05T03:15:48.387" v="2055" actId="20577"/>
          <ac:spMkLst>
            <pc:docMk/>
            <pc:sldMk cId="3277877195" sldId="304"/>
            <ac:spMk id="10" creationId="{D4A803D9-049A-E548-060A-C3DF7D76B701}"/>
          </ac:spMkLst>
        </pc:spChg>
        <pc:spChg chg="add mod">
          <ac:chgData name="Cruz del Cid" userId="0ac03d24fdcff188" providerId="LiveId" clId="{061975F7-2AAD-45EE-93F7-88EA78817C39}" dt="2022-09-05T03:18:40.096" v="2339" actId="1076"/>
          <ac:spMkLst>
            <pc:docMk/>
            <pc:sldMk cId="3277877195" sldId="304"/>
            <ac:spMk id="11" creationId="{DB8B87BA-F018-C407-5F79-0358342AE4EC}"/>
          </ac:spMkLst>
        </pc:spChg>
        <pc:graphicFrameChg chg="add mod modGraphic">
          <ac:chgData name="Cruz del Cid" userId="0ac03d24fdcff188" providerId="LiveId" clId="{061975F7-2AAD-45EE-93F7-88EA78817C39}" dt="2022-09-05T03:18:51.804" v="2342" actId="20577"/>
          <ac:graphicFrameMkLst>
            <pc:docMk/>
            <pc:sldMk cId="3277877195" sldId="304"/>
            <ac:graphicFrameMk id="4" creationId="{AF136B06-2D6B-8C89-A979-240D9A30F25F}"/>
          </ac:graphicFrameMkLst>
        </pc:graphicFrameChg>
        <pc:graphicFrameChg chg="add mod modGraphic">
          <ac:chgData name="Cruz del Cid" userId="0ac03d24fdcff188" providerId="LiveId" clId="{061975F7-2AAD-45EE-93F7-88EA78817C39}" dt="2022-09-05T03:14:34.438" v="2019" actId="1076"/>
          <ac:graphicFrameMkLst>
            <pc:docMk/>
            <pc:sldMk cId="3277877195" sldId="304"/>
            <ac:graphicFrameMk id="6" creationId="{1CF1FD35-4D90-14C2-2266-B01F584E4F00}"/>
          </ac:graphicFrameMkLst>
        </pc:graphicFrameChg>
      </pc:sldChg>
      <pc:sldChg chg="addSp modSp new mod">
        <pc:chgData name="Cruz del Cid" userId="0ac03d24fdcff188" providerId="LiveId" clId="{061975F7-2AAD-45EE-93F7-88EA78817C39}" dt="2022-09-05T03:35:40.741" v="2705" actId="20577"/>
        <pc:sldMkLst>
          <pc:docMk/>
          <pc:sldMk cId="2230476529" sldId="305"/>
        </pc:sldMkLst>
        <pc:spChg chg="mod">
          <ac:chgData name="Cruz del Cid" userId="0ac03d24fdcff188" providerId="LiveId" clId="{061975F7-2AAD-45EE-93F7-88EA78817C39}" dt="2022-09-05T03:28:26.054" v="2520" actId="1076"/>
          <ac:spMkLst>
            <pc:docMk/>
            <pc:sldMk cId="2230476529" sldId="305"/>
            <ac:spMk id="2" creationId="{E4C83833-67E6-7148-358E-79AAE9837199}"/>
          </ac:spMkLst>
        </pc:spChg>
        <pc:spChg chg="mod">
          <ac:chgData name="Cruz del Cid" userId="0ac03d24fdcff188" providerId="LiveId" clId="{061975F7-2AAD-45EE-93F7-88EA78817C39}" dt="2022-09-05T03:35:40.741" v="2705" actId="20577"/>
          <ac:spMkLst>
            <pc:docMk/>
            <pc:sldMk cId="2230476529" sldId="305"/>
            <ac:spMk id="3" creationId="{4F4FCBA2-7AF1-E283-CEF3-2C0D2FF17605}"/>
          </ac:spMkLst>
        </pc:spChg>
        <pc:spChg chg="add mod">
          <ac:chgData name="Cruz del Cid" userId="0ac03d24fdcff188" providerId="LiveId" clId="{061975F7-2AAD-45EE-93F7-88EA78817C39}" dt="2022-09-05T03:28:26.054" v="2520" actId="1076"/>
          <ac:spMkLst>
            <pc:docMk/>
            <pc:sldMk cId="2230476529" sldId="305"/>
            <ac:spMk id="4" creationId="{9BCCD2B9-3EEC-9B41-3F00-F9FAFFA72B5B}"/>
          </ac:spMkLst>
        </pc:spChg>
        <pc:cxnChg chg="add mod">
          <ac:chgData name="Cruz del Cid" userId="0ac03d24fdcff188" providerId="LiveId" clId="{061975F7-2AAD-45EE-93F7-88EA78817C39}" dt="2022-09-05T03:28:59.834" v="2521" actId="14100"/>
          <ac:cxnSpMkLst>
            <pc:docMk/>
            <pc:sldMk cId="2230476529" sldId="305"/>
            <ac:cxnSpMk id="5" creationId="{13C1BBAF-39A7-828B-D763-9841B21DACB8}"/>
          </ac:cxnSpMkLst>
        </pc:cxnChg>
        <pc:cxnChg chg="add mod">
          <ac:chgData name="Cruz del Cid" userId="0ac03d24fdcff188" providerId="LiveId" clId="{061975F7-2AAD-45EE-93F7-88EA78817C39}" dt="2022-09-05T03:28:26.054" v="2520" actId="1076"/>
          <ac:cxnSpMkLst>
            <pc:docMk/>
            <pc:sldMk cId="2230476529" sldId="305"/>
            <ac:cxnSpMk id="8" creationId="{A30F1BF0-B37F-F64B-1E89-BB25954BC814}"/>
          </ac:cxnSpMkLst>
        </pc:cxnChg>
      </pc:sldChg>
      <pc:sldChg chg="addSp delSp modSp add mod">
        <pc:chgData name="Cruz del Cid" userId="0ac03d24fdcff188" providerId="LiveId" clId="{061975F7-2AAD-45EE-93F7-88EA78817C39}" dt="2022-09-05T03:42:05.153" v="3119" actId="1076"/>
        <pc:sldMkLst>
          <pc:docMk/>
          <pc:sldMk cId="3715454170" sldId="306"/>
        </pc:sldMkLst>
        <pc:spChg chg="add del">
          <ac:chgData name="Cruz del Cid" userId="0ac03d24fdcff188" providerId="LiveId" clId="{061975F7-2AAD-45EE-93F7-88EA78817C39}" dt="2022-09-05T03:36:00.712" v="2714" actId="22"/>
          <ac:spMkLst>
            <pc:docMk/>
            <pc:sldMk cId="3715454170" sldId="306"/>
            <ac:spMk id="3" creationId="{C6913CF3-D659-876F-6BCB-776201793011}"/>
          </ac:spMkLst>
        </pc:spChg>
        <pc:spChg chg="add del mod">
          <ac:chgData name="Cruz del Cid" userId="0ac03d24fdcff188" providerId="LiveId" clId="{061975F7-2AAD-45EE-93F7-88EA78817C39}" dt="2022-09-05T03:36:14.311" v="2718"/>
          <ac:spMkLst>
            <pc:docMk/>
            <pc:sldMk cId="3715454170" sldId="306"/>
            <ac:spMk id="4" creationId="{5249648D-A562-10A0-0288-C5FB30AC5393}"/>
          </ac:spMkLst>
        </pc:spChg>
        <pc:spChg chg="add mod">
          <ac:chgData name="Cruz del Cid" userId="0ac03d24fdcff188" providerId="LiveId" clId="{061975F7-2AAD-45EE-93F7-88EA78817C39}" dt="2022-09-05T03:37:23.223" v="2834" actId="20577"/>
          <ac:spMkLst>
            <pc:docMk/>
            <pc:sldMk cId="3715454170" sldId="306"/>
            <ac:spMk id="5" creationId="{D60F4922-6173-EA76-0494-90BE70CD9D83}"/>
          </ac:spMkLst>
        </pc:spChg>
        <pc:spChg chg="mod">
          <ac:chgData name="Cruz del Cid" userId="0ac03d24fdcff188" providerId="LiveId" clId="{061975F7-2AAD-45EE-93F7-88EA78817C39}" dt="2022-09-05T03:42:05.153" v="3119" actId="1076"/>
          <ac:spMkLst>
            <pc:docMk/>
            <pc:sldMk cId="3715454170" sldId="306"/>
            <ac:spMk id="1079" creationId="{00000000-0000-0000-0000-000000000000}"/>
          </ac:spMkLst>
        </pc:spChg>
      </pc:sldChg>
      <pc:sldChg chg="new del">
        <pc:chgData name="Cruz del Cid" userId="0ac03d24fdcff188" providerId="LiveId" clId="{061975F7-2AAD-45EE-93F7-88EA78817C39}" dt="2022-09-05T03:55:37.674" v="3238" actId="47"/>
        <pc:sldMkLst>
          <pc:docMk/>
          <pc:sldMk cId="3212794735" sldId="307"/>
        </pc:sldMkLst>
      </pc:sldChg>
      <pc:sldChg chg="addSp delSp modSp add mod">
        <pc:chgData name="Cruz del Cid" userId="0ac03d24fdcff188" providerId="LiveId" clId="{061975F7-2AAD-45EE-93F7-88EA78817C39}" dt="2022-09-05T03:54:54.068" v="3235" actId="1076"/>
        <pc:sldMkLst>
          <pc:docMk/>
          <pc:sldMk cId="2616415936" sldId="308"/>
        </pc:sldMkLst>
        <pc:spChg chg="add mod">
          <ac:chgData name="Cruz del Cid" userId="0ac03d24fdcff188" providerId="LiveId" clId="{061975F7-2AAD-45EE-93F7-88EA78817C39}" dt="2022-09-05T03:51:41.022" v="3223" actId="1036"/>
          <ac:spMkLst>
            <pc:docMk/>
            <pc:sldMk cId="2616415936" sldId="308"/>
            <ac:spMk id="2" creationId="{C04133B6-4CA5-8B06-E7FF-6BDE8F18237B}"/>
          </ac:spMkLst>
        </pc:spChg>
        <pc:spChg chg="del">
          <ac:chgData name="Cruz del Cid" userId="0ac03d24fdcff188" providerId="LiveId" clId="{061975F7-2AAD-45EE-93F7-88EA78817C39}" dt="2022-09-05T03:39:14.954" v="2887" actId="478"/>
          <ac:spMkLst>
            <pc:docMk/>
            <pc:sldMk cId="2616415936" sldId="308"/>
            <ac:spMk id="7" creationId="{45CEE29E-C12D-902C-701F-544B9D8D2DA4}"/>
          </ac:spMkLst>
        </pc:spChg>
        <pc:spChg chg="del">
          <ac:chgData name="Cruz del Cid" userId="0ac03d24fdcff188" providerId="LiveId" clId="{061975F7-2AAD-45EE-93F7-88EA78817C39}" dt="2022-09-05T03:39:12.471" v="2884" actId="478"/>
          <ac:spMkLst>
            <pc:docMk/>
            <pc:sldMk cId="2616415936" sldId="308"/>
            <ac:spMk id="9" creationId="{E71FCF9F-C87A-DA63-BF31-490098688C48}"/>
          </ac:spMkLst>
        </pc:spChg>
        <pc:spChg chg="add del">
          <ac:chgData name="Cruz del Cid" userId="0ac03d24fdcff188" providerId="LiveId" clId="{061975F7-2AAD-45EE-93F7-88EA78817C39}" dt="2022-09-05T03:54:09.887" v="3230" actId="22"/>
          <ac:spMkLst>
            <pc:docMk/>
            <pc:sldMk cId="2616415936" sldId="308"/>
            <ac:spMk id="10" creationId="{A8F4B1D5-5D12-1FBB-A389-E396EFC18D4C}"/>
          </ac:spMkLst>
        </pc:spChg>
        <pc:spChg chg="del mod">
          <ac:chgData name="Cruz del Cid" userId="0ac03d24fdcff188" providerId="LiveId" clId="{061975F7-2AAD-45EE-93F7-88EA78817C39}" dt="2022-09-05T03:39:13.615" v="2886" actId="478"/>
          <ac:spMkLst>
            <pc:docMk/>
            <pc:sldMk cId="2616415936" sldId="308"/>
            <ac:spMk id="11" creationId="{C8844792-16E9-975F-376A-6208CF25FEA9}"/>
          </ac:spMkLst>
        </pc:spChg>
        <pc:spChg chg="mod">
          <ac:chgData name="Cruz del Cid" userId="0ac03d24fdcff188" providerId="LiveId" clId="{061975F7-2AAD-45EE-93F7-88EA78817C39}" dt="2022-09-05T03:51:41.022" v="3223" actId="1036"/>
          <ac:spMkLst>
            <pc:docMk/>
            <pc:sldMk cId="2616415936" sldId="308"/>
            <ac:spMk id="506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51:33.537" v="3190" actId="1076"/>
          <ac:spMkLst>
            <pc:docMk/>
            <pc:sldMk cId="2616415936" sldId="308"/>
            <ac:spMk id="507" creationId="{00000000-0000-0000-0000-000000000000}"/>
          </ac:spMkLst>
        </pc:spChg>
        <pc:grpChg chg="del">
          <ac:chgData name="Cruz del Cid" userId="0ac03d24fdcff188" providerId="LiveId" clId="{061975F7-2AAD-45EE-93F7-88EA78817C39}" dt="2022-09-05T03:49:37.903" v="3126" actId="478"/>
          <ac:grpSpMkLst>
            <pc:docMk/>
            <pc:sldMk cId="2616415936" sldId="308"/>
            <ac:grpSpMk id="528" creationId="{00000000-0000-0000-0000-000000000000}"/>
          </ac:grpSpMkLst>
        </pc:grpChg>
        <pc:picChg chg="add del mod">
          <ac:chgData name="Cruz del Cid" userId="0ac03d24fdcff188" providerId="LiveId" clId="{061975F7-2AAD-45EE-93F7-88EA78817C39}" dt="2022-09-05T03:51:00.665" v="3181" actId="478"/>
          <ac:picMkLst>
            <pc:docMk/>
            <pc:sldMk cId="2616415936" sldId="308"/>
            <ac:picMk id="4" creationId="{DA4762CB-2EB6-B183-5E23-CE037867A719}"/>
          </ac:picMkLst>
        </pc:picChg>
        <pc:picChg chg="add mod">
          <ac:chgData name="Cruz del Cid" userId="0ac03d24fdcff188" providerId="LiveId" clId="{061975F7-2AAD-45EE-93F7-88EA78817C39}" dt="2022-09-05T03:54:54.068" v="3235" actId="1076"/>
          <ac:picMkLst>
            <pc:docMk/>
            <pc:sldMk cId="2616415936" sldId="308"/>
            <ac:picMk id="6" creationId="{31DBD1BA-BEFD-02EA-9417-AC1B69693304}"/>
          </ac:picMkLst>
        </pc:picChg>
        <pc:picChg chg="add mod">
          <ac:chgData name="Cruz del Cid" userId="0ac03d24fdcff188" providerId="LiveId" clId="{061975F7-2AAD-45EE-93F7-88EA78817C39}" dt="2022-09-05T03:54:52.219" v="3234" actId="1076"/>
          <ac:picMkLst>
            <pc:docMk/>
            <pc:sldMk cId="2616415936" sldId="308"/>
            <ac:picMk id="13" creationId="{3F08BBE1-67B7-2C89-56A0-4B9C82C589AF}"/>
          </ac:picMkLst>
        </pc:picChg>
        <pc:cxnChg chg="del mod">
          <ac:chgData name="Cruz del Cid" userId="0ac03d24fdcff188" providerId="LiveId" clId="{061975F7-2AAD-45EE-93F7-88EA78817C39}" dt="2022-09-05T03:51:12.823" v="3182" actId="478"/>
          <ac:cxnSpMkLst>
            <pc:docMk/>
            <pc:sldMk cId="2616415936" sldId="308"/>
            <ac:cxnSpMk id="15" creationId="{645197FD-1053-00FE-CF95-3F0965F169F7}"/>
          </ac:cxnSpMkLst>
        </pc:cxnChg>
        <pc:cxnChg chg="del mod">
          <ac:chgData name="Cruz del Cid" userId="0ac03d24fdcff188" providerId="LiveId" clId="{061975F7-2AAD-45EE-93F7-88EA78817C39}" dt="2022-09-05T03:51:14.784" v="3183" actId="478"/>
          <ac:cxnSpMkLst>
            <pc:docMk/>
            <pc:sldMk cId="2616415936" sldId="308"/>
            <ac:cxnSpMk id="18" creationId="{4AD7B8BB-90A4-CE98-B34D-0F8690914F1B}"/>
          </ac:cxnSpMkLst>
        </pc:cxnChg>
      </pc:sldChg>
      <pc:sldChg chg="addSp delSp modSp add mod">
        <pc:chgData name="Cruz del Cid" userId="0ac03d24fdcff188" providerId="LiveId" clId="{061975F7-2AAD-45EE-93F7-88EA78817C39}" dt="2022-09-05T03:49:50.469" v="3129" actId="478"/>
        <pc:sldMkLst>
          <pc:docMk/>
          <pc:sldMk cId="404202637" sldId="309"/>
        </pc:sldMkLst>
        <pc:spChg chg="add mod">
          <ac:chgData name="Cruz del Cid" userId="0ac03d24fdcff188" providerId="LiveId" clId="{061975F7-2AAD-45EE-93F7-88EA78817C39}" dt="2022-09-05T03:40:49.472" v="3037" actId="1076"/>
          <ac:spMkLst>
            <pc:docMk/>
            <pc:sldMk cId="404202637" sldId="309"/>
            <ac:spMk id="2" creationId="{9086D9F6-04A1-850A-1159-9AFAF1496155}"/>
          </ac:spMkLst>
        </pc:spChg>
        <pc:spChg chg="add mod">
          <ac:chgData name="Cruz del Cid" userId="0ac03d24fdcff188" providerId="LiveId" clId="{061975F7-2AAD-45EE-93F7-88EA78817C39}" dt="2022-09-05T03:41:11.848" v="3064" actId="20577"/>
          <ac:spMkLst>
            <pc:docMk/>
            <pc:sldMk cId="404202637" sldId="309"/>
            <ac:spMk id="4" creationId="{D1A9AB76-065A-4188-4075-1D4FFF1AE92D}"/>
          </ac:spMkLst>
        </pc:spChg>
        <pc:spChg chg="mod">
          <ac:chgData name="Cruz del Cid" userId="0ac03d24fdcff188" providerId="LiveId" clId="{061975F7-2AAD-45EE-93F7-88EA78817C39}" dt="2022-09-05T03:48:51.932" v="3125" actId="1076"/>
          <ac:spMkLst>
            <pc:docMk/>
            <pc:sldMk cId="404202637" sldId="309"/>
            <ac:spMk id="506" creationId="{00000000-0000-0000-0000-000000000000}"/>
          </ac:spMkLst>
        </pc:spChg>
        <pc:spChg chg="mod">
          <ac:chgData name="Cruz del Cid" userId="0ac03d24fdcff188" providerId="LiveId" clId="{061975F7-2AAD-45EE-93F7-88EA78817C39}" dt="2022-09-05T03:39:57.015" v="2912" actId="20577"/>
          <ac:spMkLst>
            <pc:docMk/>
            <pc:sldMk cId="404202637" sldId="309"/>
            <ac:spMk id="507" creationId="{00000000-0000-0000-0000-000000000000}"/>
          </ac:spMkLst>
        </pc:spChg>
        <pc:grpChg chg="del">
          <ac:chgData name="Cruz del Cid" userId="0ac03d24fdcff188" providerId="LiveId" clId="{061975F7-2AAD-45EE-93F7-88EA78817C39}" dt="2022-09-05T03:49:44.548" v="3127" actId="478"/>
          <ac:grpSpMkLst>
            <pc:docMk/>
            <pc:sldMk cId="404202637" sldId="309"/>
            <ac:grpSpMk id="528" creationId="{00000000-0000-0000-0000-000000000000}"/>
          </ac:grpSpMkLst>
        </pc:grpChg>
        <pc:cxnChg chg="del">
          <ac:chgData name="Cruz del Cid" userId="0ac03d24fdcff188" providerId="LiveId" clId="{061975F7-2AAD-45EE-93F7-88EA78817C39}" dt="2022-09-05T03:49:50.469" v="3129" actId="478"/>
          <ac:cxnSpMkLst>
            <pc:docMk/>
            <pc:sldMk cId="404202637" sldId="309"/>
            <ac:cxnSpMk id="15" creationId="{645197FD-1053-00FE-CF95-3F0965F169F7}"/>
          </ac:cxnSpMkLst>
        </pc:cxnChg>
        <pc:cxnChg chg="del">
          <ac:chgData name="Cruz del Cid" userId="0ac03d24fdcff188" providerId="LiveId" clId="{061975F7-2AAD-45EE-93F7-88EA78817C39}" dt="2022-09-05T03:49:45.920" v="3128" actId="478"/>
          <ac:cxnSpMkLst>
            <pc:docMk/>
            <pc:sldMk cId="404202637" sldId="309"/>
            <ac:cxnSpMk id="18" creationId="{4AD7B8BB-90A4-CE98-B34D-0F8690914F1B}"/>
          </ac:cxnSpMkLst>
        </pc:cxnChg>
      </pc:sldChg>
      <pc:sldChg chg="new del">
        <pc:chgData name="Cruz del Cid" userId="0ac03d24fdcff188" providerId="LiveId" clId="{061975F7-2AAD-45EE-93F7-88EA78817C39}" dt="2022-09-05T03:54:04.993" v="3228" actId="680"/>
        <pc:sldMkLst>
          <pc:docMk/>
          <pc:sldMk cId="1892225401" sldId="310"/>
        </pc:sldMkLst>
      </pc:sldChg>
      <pc:sldMasterChg chg="delSldLayout">
        <pc:chgData name="Cruz del Cid" userId="0ac03d24fdcff188" providerId="LiveId" clId="{061975F7-2AAD-45EE-93F7-88EA78817C39}" dt="2022-09-05T03:55:35.250" v="3237" actId="47"/>
        <pc:sldMasterMkLst>
          <pc:docMk/>
          <pc:sldMasterMk cId="0" sldId="2147483670"/>
        </pc:sldMasterMkLst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Cruz del Cid" userId="0ac03d24fdcff188" providerId="LiveId" clId="{061975F7-2AAD-45EE-93F7-88EA78817C39}" dt="2022-09-05T03:55:26.056" v="3236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Cruz del Cid" userId="0ac03d24fdcff188" providerId="LiveId" clId="{061975F7-2AAD-45EE-93F7-88EA78817C39}" dt="2022-09-05T03:55:35.250" v="3237" actId="47"/>
          <pc:sldLayoutMkLst>
            <pc:docMk/>
            <pc:sldMasterMk cId="0" sldId="2147483670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8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8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3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8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7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0" name="Google Shape;13790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1" name="Google Shape;13791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9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ventas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Cruz del Cid - 20200394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620135" y="698023"/>
            <a:ext cx="3898718" cy="2145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Distribuidora del Sur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328461" y="1216800"/>
            <a:ext cx="380616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/>
              <a:t>Mejorar el sistema de inventarios  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07017" y="277500"/>
            <a:ext cx="289176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</a:t>
            </a:r>
            <a:endParaRPr dirty="0"/>
          </a:p>
        </p:txBody>
      </p:sp>
      <p:sp>
        <p:nvSpPr>
          <p:cNvPr id="2" name="Google Shape;506;p28">
            <a:extLst>
              <a:ext uri="{FF2B5EF4-FFF2-40B4-BE49-F238E27FC236}">
                <a16:creationId xmlns:a16="http://schemas.microsoft.com/office/drawing/2014/main" id="{9086D9F6-04A1-850A-1159-9AFAF1496155}"/>
              </a:ext>
            </a:extLst>
          </p:cNvPr>
          <p:cNvSpPr txBox="1">
            <a:spLocks/>
          </p:cNvSpPr>
          <p:nvPr/>
        </p:nvSpPr>
        <p:spPr>
          <a:xfrm>
            <a:off x="2328461" y="2446050"/>
            <a:ext cx="380616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s-GT" sz="2800" b="1" dirty="0"/>
              <a:t>Posible compra de vehículos</a:t>
            </a:r>
          </a:p>
        </p:txBody>
      </p:sp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D1A9AB76-065A-4188-4075-1D4FFF1AE92D}"/>
              </a:ext>
            </a:extLst>
          </p:cNvPr>
          <p:cNvSpPr txBox="1">
            <a:spLocks/>
          </p:cNvSpPr>
          <p:nvPr/>
        </p:nvSpPr>
        <p:spPr>
          <a:xfrm>
            <a:off x="2328461" y="3637800"/>
            <a:ext cx="380616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s-GT" sz="2800" b="1" dirty="0"/>
              <a:t>Posible contrato de pilotos</a:t>
            </a:r>
          </a:p>
        </p:txBody>
      </p:sp>
    </p:spTree>
    <p:extLst>
      <p:ext uri="{BB962C8B-B14F-4D97-AF65-F5344CB8AC3E}">
        <p14:creationId xmlns:p14="http://schemas.microsoft.com/office/powerpoint/2010/main" val="40420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cldelcid@ufm.edu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G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</a:t>
            </a:r>
            <a:r>
              <a:rPr lang="en" dirty="0"/>
              <a:t>istribuidoradelsur.com</a:t>
            </a:r>
            <a:endParaRPr dirty="0"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3" name="Google Shape;13793;p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165260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PREOCUPACIONES</a:t>
            </a:r>
            <a:endParaRPr sz="1200"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65262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sz="1000" dirty="0"/>
              <a:t>Sospechas de ciertos aspectos de la empresa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154817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PROBLEMA </a:t>
            </a:r>
            <a:endParaRPr sz="12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SITUACION ACTUAL</a:t>
            </a:r>
            <a:endParaRPr sz="12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¿</a:t>
            </a:r>
            <a:r>
              <a:rPr lang="en-US" sz="1000" dirty="0" err="1"/>
              <a:t>Cómo</a:t>
            </a:r>
            <a:r>
              <a:rPr lang="en-US" sz="1000" dirty="0"/>
              <a:t> </a:t>
            </a:r>
            <a:r>
              <a:rPr lang="en-US" sz="1000" dirty="0" err="1"/>
              <a:t>está</a:t>
            </a:r>
            <a:r>
              <a:rPr lang="en-US" sz="1000" dirty="0"/>
              <a:t> la </a:t>
            </a:r>
            <a:r>
              <a:rPr lang="en-US" sz="1000" dirty="0" err="1"/>
              <a:t>empresa</a:t>
            </a:r>
            <a:r>
              <a:rPr lang="en-US" sz="1000" dirty="0"/>
              <a:t>? 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3173711"/>
            <a:ext cx="1392911" cy="45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15481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¿Qué está mal? </a:t>
            </a:r>
            <a:endParaRPr sz="1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154810" y="3173711"/>
            <a:ext cx="1392911" cy="45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</a:t>
            </a:r>
            <a:endParaRPr sz="32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164668" y="3173711"/>
            <a:ext cx="1392911" cy="45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2090574"/>
            <a:ext cx="654520" cy="647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82" name="Google Shape;482;p27"/>
          <p:cNvSpPr/>
          <p:nvPr/>
        </p:nvSpPr>
        <p:spPr>
          <a:xfrm>
            <a:off x="3154810" y="2090574"/>
            <a:ext cx="654520" cy="647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83" name="Google Shape;483;p27"/>
          <p:cNvSpPr/>
          <p:nvPr/>
        </p:nvSpPr>
        <p:spPr>
          <a:xfrm>
            <a:off x="5164668" y="2090574"/>
            <a:ext cx="654520" cy="647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1223300" y="2414445"/>
            <a:ext cx="12700" cy="98634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154810" y="2414445"/>
            <a:ext cx="12700" cy="98634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5164668" y="2414445"/>
            <a:ext cx="12700" cy="98634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5696627" y="58155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88" name="Google Shape;488;p27"/>
          <p:cNvSpPr/>
          <p:nvPr/>
        </p:nvSpPr>
        <p:spPr>
          <a:xfrm>
            <a:off x="8257218" y="50339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89" name="Google Shape;489;p27"/>
          <p:cNvSpPr/>
          <p:nvPr/>
        </p:nvSpPr>
        <p:spPr>
          <a:xfrm>
            <a:off x="1346750" y="2197091"/>
            <a:ext cx="458422" cy="454163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287541" y="2212484"/>
            <a:ext cx="458434" cy="456103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288133" y="2212471"/>
            <a:ext cx="463682" cy="456128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44" name="Google Shape;474;p27">
            <a:extLst>
              <a:ext uri="{FF2B5EF4-FFF2-40B4-BE49-F238E27FC236}">
                <a16:creationId xmlns:a16="http://schemas.microsoft.com/office/drawing/2014/main" id="{F393AC25-8FEF-37E3-0592-A93E18A91806}"/>
              </a:ext>
            </a:extLst>
          </p:cNvPr>
          <p:cNvSpPr txBox="1">
            <a:spLocks/>
          </p:cNvSpPr>
          <p:nvPr/>
        </p:nvSpPr>
        <p:spPr>
          <a:xfrm>
            <a:off x="7020383" y="3400496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GT" sz="1200" dirty="0"/>
              <a:t>ESTRATEGIAS </a:t>
            </a:r>
          </a:p>
        </p:txBody>
      </p:sp>
      <p:sp>
        <p:nvSpPr>
          <p:cNvPr id="45" name="Google Shape;475;p27">
            <a:extLst>
              <a:ext uri="{FF2B5EF4-FFF2-40B4-BE49-F238E27FC236}">
                <a16:creationId xmlns:a16="http://schemas.microsoft.com/office/drawing/2014/main" id="{AD37E024-A8CD-EB68-ED71-46FFFE043471}"/>
              </a:ext>
            </a:extLst>
          </p:cNvPr>
          <p:cNvSpPr txBox="1">
            <a:spLocks/>
          </p:cNvSpPr>
          <p:nvPr/>
        </p:nvSpPr>
        <p:spPr>
          <a:xfrm>
            <a:off x="7091557" y="3829675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/>
              <a:t>¿</a:t>
            </a:r>
            <a:r>
              <a:rPr lang="en-US" sz="1000" dirty="0" err="1"/>
              <a:t>Qué</a:t>
            </a:r>
            <a:r>
              <a:rPr lang="en-US" sz="1000" dirty="0"/>
              <a:t> </a:t>
            </a:r>
            <a:r>
              <a:rPr lang="en-US" sz="1000" dirty="0" err="1"/>
              <a:t>necesitamos</a:t>
            </a:r>
            <a:r>
              <a:rPr lang="en-US" sz="1000" dirty="0"/>
              <a:t> </a:t>
            </a:r>
            <a:r>
              <a:rPr lang="en-US" sz="1000" dirty="0" err="1"/>
              <a:t>hacer</a:t>
            </a:r>
            <a:r>
              <a:rPr lang="en-US" sz="1000" dirty="0"/>
              <a:t>?</a:t>
            </a:r>
          </a:p>
        </p:txBody>
      </p:sp>
      <p:sp>
        <p:nvSpPr>
          <p:cNvPr id="46" name="Google Shape;476;p27">
            <a:extLst>
              <a:ext uri="{FF2B5EF4-FFF2-40B4-BE49-F238E27FC236}">
                <a16:creationId xmlns:a16="http://schemas.microsoft.com/office/drawing/2014/main" id="{B4579B19-A253-9A41-002E-59811F425211}"/>
              </a:ext>
            </a:extLst>
          </p:cNvPr>
          <p:cNvSpPr txBox="1">
            <a:spLocks/>
          </p:cNvSpPr>
          <p:nvPr/>
        </p:nvSpPr>
        <p:spPr>
          <a:xfrm>
            <a:off x="6835188" y="3177407"/>
            <a:ext cx="1392911" cy="45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481;p27">
            <a:extLst>
              <a:ext uri="{FF2B5EF4-FFF2-40B4-BE49-F238E27FC236}">
                <a16:creationId xmlns:a16="http://schemas.microsoft.com/office/drawing/2014/main" id="{1BD017D4-2318-6BDF-A28A-11FF7D8DFD14}"/>
              </a:ext>
            </a:extLst>
          </p:cNvPr>
          <p:cNvSpPr/>
          <p:nvPr/>
        </p:nvSpPr>
        <p:spPr>
          <a:xfrm>
            <a:off x="6835188" y="2094270"/>
            <a:ext cx="654520" cy="647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8" name="Google Shape;484;p27">
            <a:extLst>
              <a:ext uri="{FF2B5EF4-FFF2-40B4-BE49-F238E27FC236}">
                <a16:creationId xmlns:a16="http://schemas.microsoft.com/office/drawing/2014/main" id="{4993B686-3997-F0FA-15DA-BEDD2FD9025D}"/>
              </a:ext>
            </a:extLst>
          </p:cNvPr>
          <p:cNvCxnSpPr>
            <a:stCxn id="47" idx="1"/>
            <a:endCxn id="46" idx="1"/>
          </p:cNvCxnSpPr>
          <p:nvPr/>
        </p:nvCxnSpPr>
        <p:spPr>
          <a:xfrm rot="10800000" flipV="1">
            <a:off x="6835188" y="2418141"/>
            <a:ext cx="12700" cy="98634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89;p27">
            <a:extLst>
              <a:ext uri="{FF2B5EF4-FFF2-40B4-BE49-F238E27FC236}">
                <a16:creationId xmlns:a16="http://schemas.microsoft.com/office/drawing/2014/main" id="{55755E92-B430-A34B-B5F6-0769CE5ADCCF}"/>
              </a:ext>
            </a:extLst>
          </p:cNvPr>
          <p:cNvSpPr/>
          <p:nvPr/>
        </p:nvSpPr>
        <p:spPr>
          <a:xfrm>
            <a:off x="6958638" y="2200787"/>
            <a:ext cx="458422" cy="454163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4086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326206" y="20239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SITUACION ACTUAL </a:t>
            </a: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956811" y="1352885"/>
            <a:ext cx="2232438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Ventas Anuales </a:t>
            </a:r>
            <a:endParaRPr sz="24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956811" y="1524583"/>
            <a:ext cx="2232437" cy="40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GT" sz="2800" b="1" dirty="0"/>
              <a:t>Q598,000</a:t>
            </a:r>
            <a:endParaRPr sz="2800" b="1" dirty="0"/>
          </a:p>
        </p:txBody>
      </p:sp>
      <p:pic>
        <p:nvPicPr>
          <p:cNvPr id="2" name="Imagen 1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D9746FE-CB28-411D-B9AA-B2AD069A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68" y="1130724"/>
            <a:ext cx="4640605" cy="3224720"/>
          </a:xfrm>
          <a:prstGeom prst="rect">
            <a:avLst/>
          </a:prstGeom>
        </p:spPr>
      </p:pic>
      <p:sp>
        <p:nvSpPr>
          <p:cNvPr id="3" name="Google Shape;703;p33">
            <a:extLst>
              <a:ext uri="{FF2B5EF4-FFF2-40B4-BE49-F238E27FC236}">
                <a16:creationId xmlns:a16="http://schemas.microsoft.com/office/drawing/2014/main" id="{DDD57DD2-0D63-99A7-676A-C55A7A23E3FF}"/>
              </a:ext>
            </a:extLst>
          </p:cNvPr>
          <p:cNvSpPr txBox="1">
            <a:spLocks/>
          </p:cNvSpPr>
          <p:nvPr/>
        </p:nvSpPr>
        <p:spPr>
          <a:xfrm>
            <a:off x="326206" y="3068502"/>
            <a:ext cx="1663458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GT" sz="2400" dirty="0"/>
              <a:t>Principales Clientes </a:t>
            </a:r>
          </a:p>
        </p:txBody>
      </p:sp>
      <p:sp>
        <p:nvSpPr>
          <p:cNvPr id="4" name="Google Shape;704;p33">
            <a:extLst>
              <a:ext uri="{FF2B5EF4-FFF2-40B4-BE49-F238E27FC236}">
                <a16:creationId xmlns:a16="http://schemas.microsoft.com/office/drawing/2014/main" id="{B763680F-91CB-3D52-7667-04979F85E62D}"/>
              </a:ext>
            </a:extLst>
          </p:cNvPr>
          <p:cNvSpPr txBox="1">
            <a:spLocks/>
          </p:cNvSpPr>
          <p:nvPr/>
        </p:nvSpPr>
        <p:spPr>
          <a:xfrm>
            <a:off x="185853" y="3211302"/>
            <a:ext cx="1944165" cy="4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GT" sz="1200" b="1" dirty="0"/>
              <a:t>El Piche Obelisco Taquería el Chinito  </a:t>
            </a:r>
            <a:br>
              <a:rPr lang="es-GT" sz="1200" b="1" dirty="0"/>
            </a:br>
            <a:r>
              <a:rPr lang="es-GT" sz="1200" b="1" dirty="0"/>
              <a:t>El Gallo Negro     </a:t>
            </a:r>
            <a:br>
              <a:rPr lang="es-GT" sz="1200" b="1" dirty="0"/>
            </a:br>
            <a:r>
              <a:rPr lang="es-GT" sz="1200" b="1" dirty="0"/>
              <a:t>Pollo </a:t>
            </a:r>
            <a:r>
              <a:rPr lang="es-GT" sz="1200" b="1" dirty="0" err="1"/>
              <a:t>Pinulito</a:t>
            </a:r>
            <a:r>
              <a:rPr lang="es-GT" sz="1200" b="1" dirty="0"/>
              <a:t> </a:t>
            </a:r>
            <a:br>
              <a:rPr lang="es-GT" sz="1200" b="1" dirty="0"/>
            </a:br>
            <a:r>
              <a:rPr lang="es-GT" sz="1200" b="1" dirty="0" err="1"/>
              <a:t>Ubiquo</a:t>
            </a:r>
            <a:r>
              <a:rPr lang="es-GT" sz="1200" b="1" dirty="0"/>
              <a:t> </a:t>
            </a:r>
            <a:r>
              <a:rPr lang="es-GT" sz="1200" b="1" dirty="0" err="1"/>
              <a:t>Labs</a:t>
            </a:r>
            <a:r>
              <a:rPr lang="es-GT" sz="1200" b="1" dirty="0"/>
              <a:t>  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s-GT" sz="1400" dirty="0"/>
          </a:p>
        </p:txBody>
      </p:sp>
      <p:sp>
        <p:nvSpPr>
          <p:cNvPr id="8" name="Google Shape;704;p33">
            <a:extLst>
              <a:ext uri="{FF2B5EF4-FFF2-40B4-BE49-F238E27FC236}">
                <a16:creationId xmlns:a16="http://schemas.microsoft.com/office/drawing/2014/main" id="{4ED2656B-DDC5-A9B1-9106-B7C19FAA750F}"/>
              </a:ext>
            </a:extLst>
          </p:cNvPr>
          <p:cNvSpPr txBox="1">
            <a:spLocks/>
          </p:cNvSpPr>
          <p:nvPr/>
        </p:nvSpPr>
        <p:spPr>
          <a:xfrm>
            <a:off x="2385693" y="3068502"/>
            <a:ext cx="1242305" cy="4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s-GT" sz="2000" b="1" i="1" dirty="0"/>
              <a:t>+ 50% ingresos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s-GT" sz="2000" b="1" dirty="0"/>
          </a:p>
        </p:txBody>
      </p:sp>
    </p:spTree>
    <p:extLst>
      <p:ext uri="{BB962C8B-B14F-4D97-AF65-F5344CB8AC3E}">
        <p14:creationId xmlns:p14="http://schemas.microsoft.com/office/powerpoint/2010/main" val="37118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365F842-FA77-5564-7BAB-A3493CFD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2" y="1265519"/>
            <a:ext cx="3940411" cy="294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C97D532-57A2-8EEE-ACC3-DB4D8CFF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87" y="1265519"/>
            <a:ext cx="3940412" cy="29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1010F9B-D0D7-01B5-292C-07E32434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444" y="6319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6" name="Google Shape;703;p33">
            <a:extLst>
              <a:ext uri="{FF2B5EF4-FFF2-40B4-BE49-F238E27FC236}">
                <a16:creationId xmlns:a16="http://schemas.microsoft.com/office/drawing/2014/main" id="{8DDF45E2-71C7-EE3E-8051-1CF30F8287A5}"/>
              </a:ext>
            </a:extLst>
          </p:cNvPr>
          <p:cNvSpPr txBox="1">
            <a:spLocks/>
          </p:cNvSpPr>
          <p:nvPr/>
        </p:nvSpPr>
        <p:spPr>
          <a:xfrm>
            <a:off x="3449444" y="891711"/>
            <a:ext cx="2232438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GT" sz="3600" dirty="0"/>
              <a:t>Pilotos</a:t>
            </a:r>
          </a:p>
        </p:txBody>
      </p:sp>
    </p:spTree>
    <p:extLst>
      <p:ext uri="{BB962C8B-B14F-4D97-AF65-F5344CB8AC3E}">
        <p14:creationId xmlns:p14="http://schemas.microsoft.com/office/powerpoint/2010/main" val="365847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07018" y="1808817"/>
            <a:ext cx="3189628" cy="788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/>
              <a:t>32% ENVÍOS INCOMPLETOS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07018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06;p28">
            <a:extLst>
              <a:ext uri="{FF2B5EF4-FFF2-40B4-BE49-F238E27FC236}">
                <a16:creationId xmlns:a16="http://schemas.microsoft.com/office/drawing/2014/main" id="{45CEE29E-C12D-902C-701F-544B9D8D2DA4}"/>
              </a:ext>
            </a:extLst>
          </p:cNvPr>
          <p:cNvSpPr txBox="1">
            <a:spLocks/>
          </p:cNvSpPr>
          <p:nvPr/>
        </p:nvSpPr>
        <p:spPr>
          <a:xfrm>
            <a:off x="5061624" y="1052070"/>
            <a:ext cx="1988940" cy="95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s-GT" sz="2000" b="1" dirty="0"/>
              <a:t>Problema de abastecer a clientes</a:t>
            </a:r>
          </a:p>
        </p:txBody>
      </p:sp>
      <p:sp>
        <p:nvSpPr>
          <p:cNvPr id="9" name="Google Shape;506;p28">
            <a:extLst>
              <a:ext uri="{FF2B5EF4-FFF2-40B4-BE49-F238E27FC236}">
                <a16:creationId xmlns:a16="http://schemas.microsoft.com/office/drawing/2014/main" id="{E71FCF9F-C87A-DA63-BF31-490098688C48}"/>
              </a:ext>
            </a:extLst>
          </p:cNvPr>
          <p:cNvSpPr txBox="1">
            <a:spLocks/>
          </p:cNvSpPr>
          <p:nvPr/>
        </p:nvSpPr>
        <p:spPr>
          <a:xfrm>
            <a:off x="3697740" y="3054695"/>
            <a:ext cx="1988940" cy="86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None/>
            </a:pPr>
            <a:r>
              <a:rPr lang="es-GT" sz="2000" b="1" dirty="0"/>
              <a:t>Comprar más vehículos</a:t>
            </a:r>
          </a:p>
        </p:txBody>
      </p:sp>
      <p:sp>
        <p:nvSpPr>
          <p:cNvPr id="11" name="Google Shape;506;p28">
            <a:extLst>
              <a:ext uri="{FF2B5EF4-FFF2-40B4-BE49-F238E27FC236}">
                <a16:creationId xmlns:a16="http://schemas.microsoft.com/office/drawing/2014/main" id="{C8844792-16E9-975F-376A-6208CF25FEA9}"/>
              </a:ext>
            </a:extLst>
          </p:cNvPr>
          <p:cNvSpPr txBox="1">
            <a:spLocks/>
          </p:cNvSpPr>
          <p:nvPr/>
        </p:nvSpPr>
        <p:spPr>
          <a:xfrm>
            <a:off x="6291064" y="3011126"/>
            <a:ext cx="1988940" cy="95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s-GT" sz="2000" b="1" dirty="0"/>
              <a:t>Contratar más pilotos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45197FD-1053-00FE-CF95-3F0965F169F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692210" y="2088805"/>
            <a:ext cx="855146" cy="9658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AD7B8BB-90A4-CE98-B34D-0F8690914F1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04972" y="2132374"/>
            <a:ext cx="780562" cy="8787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F136B06-2D6B-8C89-A979-240D9A30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42802"/>
              </p:ext>
            </p:extLst>
          </p:nvPr>
        </p:nvGraphicFramePr>
        <p:xfrm>
          <a:off x="1524000" y="729575"/>
          <a:ext cx="6096000" cy="1483360"/>
        </p:xfrm>
        <a:graphic>
          <a:graphicData uri="http://schemas.openxmlformats.org/drawingml/2006/table">
            <a:tbl>
              <a:tblPr firstRow="1" bandRow="1">
                <a:tableStyleId>{A7A707FB-D2AA-499F-8CA0-C076311DA7F2}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655399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84308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171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Vehículo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Mínimo (cantidad)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Máxima (cantidad)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4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Camión 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Camión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Panel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17002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1CF1FD35-4D90-14C2-2266-B01F584E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9672"/>
              </p:ext>
            </p:extLst>
          </p:nvPr>
        </p:nvGraphicFramePr>
        <p:xfrm>
          <a:off x="1524000" y="2930565"/>
          <a:ext cx="6096000" cy="1483360"/>
        </p:xfrm>
        <a:graphic>
          <a:graphicData uri="http://schemas.openxmlformats.org/drawingml/2006/table">
            <a:tbl>
              <a:tblPr firstRow="1" bandRow="1">
                <a:tableStyleId>{A7A707FB-D2AA-499F-8CA0-C076311DA7F2}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655399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84308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171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Vehículo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Mínimo(cantidad)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Máxima (cantidad)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4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Camión 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Camión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Panel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17002"/>
                  </a:ext>
                </a:extLst>
              </a:tr>
            </a:tbl>
          </a:graphicData>
        </a:graphic>
      </p:graphicFrame>
      <p:sp>
        <p:nvSpPr>
          <p:cNvPr id="8" name="Google Shape;506;p28">
            <a:extLst>
              <a:ext uri="{FF2B5EF4-FFF2-40B4-BE49-F238E27FC236}">
                <a16:creationId xmlns:a16="http://schemas.microsoft.com/office/drawing/2014/main" id="{8D2130E4-A976-1EE0-BF69-64BAD17BBEF3}"/>
              </a:ext>
            </a:extLst>
          </p:cNvPr>
          <p:cNvSpPr txBox="1">
            <a:spLocks/>
          </p:cNvSpPr>
          <p:nvPr/>
        </p:nvSpPr>
        <p:spPr>
          <a:xfrm>
            <a:off x="3189301" y="149449"/>
            <a:ext cx="2765397" cy="40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None/>
            </a:pPr>
            <a:r>
              <a:rPr lang="es-GT" sz="2000" b="1" dirty="0"/>
              <a:t>Envíos completos</a:t>
            </a:r>
          </a:p>
        </p:txBody>
      </p:sp>
      <p:sp>
        <p:nvSpPr>
          <p:cNvPr id="10" name="Google Shape;506;p28">
            <a:extLst>
              <a:ext uri="{FF2B5EF4-FFF2-40B4-BE49-F238E27FC236}">
                <a16:creationId xmlns:a16="http://schemas.microsoft.com/office/drawing/2014/main" id="{D4A803D9-049A-E548-060A-C3DF7D76B701}"/>
              </a:ext>
            </a:extLst>
          </p:cNvPr>
          <p:cNvSpPr txBox="1">
            <a:spLocks/>
          </p:cNvSpPr>
          <p:nvPr/>
        </p:nvSpPr>
        <p:spPr>
          <a:xfrm>
            <a:off x="3098633" y="2403776"/>
            <a:ext cx="2765397" cy="40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None/>
            </a:pPr>
            <a:r>
              <a:rPr lang="es-GT" sz="2000" b="1" dirty="0"/>
              <a:t>Envíos incompletos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DB8B87BA-F018-C407-5F79-0358342A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07" y="90461"/>
            <a:ext cx="1510917" cy="560599"/>
          </a:xfrm>
        </p:spPr>
        <p:txBody>
          <a:bodyPr/>
          <a:lstStyle/>
          <a:p>
            <a:r>
              <a:rPr lang="es-GT" sz="2400" dirty="0"/>
              <a:t>Capacidad</a:t>
            </a:r>
          </a:p>
        </p:txBody>
      </p:sp>
    </p:spTree>
    <p:extLst>
      <p:ext uri="{BB962C8B-B14F-4D97-AF65-F5344CB8AC3E}">
        <p14:creationId xmlns:p14="http://schemas.microsoft.com/office/powerpoint/2010/main" val="327787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C83833-67E6-7148-358E-79AAE983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929" y="2898683"/>
            <a:ext cx="3073499" cy="768944"/>
          </a:xfrm>
        </p:spPr>
        <p:txBody>
          <a:bodyPr/>
          <a:lstStyle/>
          <a:p>
            <a:pPr marL="114300" indent="0">
              <a:buNone/>
            </a:pPr>
            <a:r>
              <a:rPr lang="es-GT" b="1" dirty="0"/>
              <a:t>No se necesitan comprar más vehículos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F4FCBA2-7AF1-E283-CEF3-2C0D2FF17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51" y="1083005"/>
            <a:ext cx="5909297" cy="907839"/>
          </a:xfrm>
        </p:spPr>
        <p:txBody>
          <a:bodyPr/>
          <a:lstStyle/>
          <a:p>
            <a:pPr algn="ctr"/>
            <a:r>
              <a:rPr lang="es-GT" sz="2400" dirty="0"/>
              <a:t>Capacidad  camión &gt; Volumen del pedido</a:t>
            </a:r>
            <a:br>
              <a:rPr lang="es-GT" sz="2400" dirty="0"/>
            </a:br>
            <a:br>
              <a:rPr lang="es-GT" sz="2400" dirty="0"/>
            </a:br>
            <a:r>
              <a:rPr lang="es-GT" sz="2000" dirty="0"/>
              <a:t>1885 unidades &gt;  1003 unidades</a:t>
            </a:r>
            <a:endParaRPr lang="es-GT" sz="2400" dirty="0"/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BCCD2B9-3EEC-9B41-3F00-F9FAFFA72B5B}"/>
              </a:ext>
            </a:extLst>
          </p:cNvPr>
          <p:cNvSpPr txBox="1">
            <a:spLocks/>
          </p:cNvSpPr>
          <p:nvPr/>
        </p:nvSpPr>
        <p:spPr>
          <a:xfrm>
            <a:off x="4914962" y="2898683"/>
            <a:ext cx="3073499" cy="76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s-GT" b="1" dirty="0"/>
              <a:t>No se necesitan comprar más vehículos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3C1BBAF-39A7-828B-D763-9841B21DACB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476982" y="1990844"/>
            <a:ext cx="2095018" cy="77734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30F1BF0-B37F-F64B-1E89-BB25954BC81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72000" y="1990844"/>
            <a:ext cx="1879712" cy="9078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158678" y="1480624"/>
            <a:ext cx="4826643" cy="157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El problema: </a:t>
            </a:r>
            <a:br>
              <a:rPr lang="en" sz="4800" dirty="0"/>
            </a:br>
            <a:r>
              <a:rPr lang="en" sz="4800" dirty="0">
                <a:solidFill>
                  <a:schemeClr val="accent3"/>
                </a:solidFill>
              </a:rPr>
              <a:t>Los inventarios 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D60F4922-6173-EA76-0494-90BE70CD9D83}"/>
              </a:ext>
            </a:extLst>
          </p:cNvPr>
          <p:cNvSpPr txBox="1">
            <a:spLocks/>
          </p:cNvSpPr>
          <p:nvPr/>
        </p:nvSpPr>
        <p:spPr>
          <a:xfrm>
            <a:off x="3035249" y="3511471"/>
            <a:ext cx="3073499" cy="76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s-GT" sz="1800" dirty="0">
                <a:solidFill>
                  <a:schemeClr val="bg1"/>
                </a:solidFill>
              </a:rPr>
              <a:t>6% de los pedidos incompletos &gt;&gt; capacidad</a:t>
            </a:r>
          </a:p>
        </p:txBody>
      </p:sp>
    </p:spTree>
    <p:extLst>
      <p:ext uri="{BB962C8B-B14F-4D97-AF65-F5344CB8AC3E}">
        <p14:creationId xmlns:p14="http://schemas.microsoft.com/office/powerpoint/2010/main" val="371545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1189987" y="771039"/>
            <a:ext cx="198894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/>
              <a:t>Tarifas muy altas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07017" y="277500"/>
            <a:ext cx="289176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PREOCUPACIONES</a:t>
            </a:r>
            <a:endParaRPr dirty="0"/>
          </a:p>
        </p:txBody>
      </p:sp>
      <p:sp>
        <p:nvSpPr>
          <p:cNvPr id="2" name="Google Shape;506;p28">
            <a:extLst>
              <a:ext uri="{FF2B5EF4-FFF2-40B4-BE49-F238E27FC236}">
                <a16:creationId xmlns:a16="http://schemas.microsoft.com/office/drawing/2014/main" id="{C04133B6-4CA5-8B06-E7FF-6BDE8F18237B}"/>
              </a:ext>
            </a:extLst>
          </p:cNvPr>
          <p:cNvSpPr txBox="1">
            <a:spLocks/>
          </p:cNvSpPr>
          <p:nvPr/>
        </p:nvSpPr>
        <p:spPr>
          <a:xfrm>
            <a:off x="5201057" y="771039"/>
            <a:ext cx="19889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s-GT" sz="2000" b="1" dirty="0"/>
              <a:t>Pilotos nos roban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DBD1BA-BEFD-02EA-9417-AC1B6969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13" y="1708706"/>
            <a:ext cx="3589827" cy="266375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08BBE1-67B7-2C89-56A0-4B9C82C58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3" y="1691848"/>
            <a:ext cx="3589827" cy="26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593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Presentación en pantalla (16:9)</PresentationFormat>
  <Paragraphs>75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Maven Pro</vt:lpstr>
      <vt:lpstr>Fira Sans Extra Condensed Medium</vt:lpstr>
      <vt:lpstr>Proxima Nova</vt:lpstr>
      <vt:lpstr>Proxima Nova Semibold</vt:lpstr>
      <vt:lpstr>Arial</vt:lpstr>
      <vt:lpstr>Share Tech</vt:lpstr>
      <vt:lpstr>Advent Pro SemiBold</vt:lpstr>
      <vt:lpstr>Data Science Consulting by Slidesgo</vt:lpstr>
      <vt:lpstr>Slidesgo Final Pages</vt:lpstr>
      <vt:lpstr>Distribuidora del Sur </vt:lpstr>
      <vt:lpstr>PREOCUPACIONES</vt:lpstr>
      <vt:lpstr>SITUACION ACTUAL </vt:lpstr>
      <vt:lpstr>Presentación de PowerPoint</vt:lpstr>
      <vt:lpstr>PROBLEMA</vt:lpstr>
      <vt:lpstr>Capacidad</vt:lpstr>
      <vt:lpstr>Capacidad  camión &gt; Volumen del pedido  1885 unidades &gt;  1003 unidades</vt:lpstr>
      <vt:lpstr>El problema:  Los inventarios </vt:lpstr>
      <vt:lpstr>PREOCUPACIONES</vt:lpstr>
      <vt:lpstr>ESTRATEGIAS</vt:lpstr>
      <vt:lpstr>THANKS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Distribuidora del Sur </dc:title>
  <cp:lastModifiedBy>Cruz del Cid</cp:lastModifiedBy>
  <cp:revision>1</cp:revision>
  <dcterms:modified xsi:type="dcterms:W3CDTF">2022-09-05T04:00:09Z</dcterms:modified>
</cp:coreProperties>
</file>