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8" r:id="rId6"/>
    <p:sldId id="275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  <p:bold r:id="rId10"/>
    </p:embeddedFont>
    <p:embeddedFont>
      <p:font typeface="DM Serif Text" pitchFamily="2" charset="0"/>
      <p:regular r:id="rId11"/>
      <p:italic r:id="rId12"/>
    </p:embeddedFont>
    <p:embeddedFont>
      <p:font typeface="Poetsen One" panose="020B0604020202020204" charset="0"/>
      <p:regular r:id="rId13"/>
    </p:embeddedFont>
    <p:embeddedFont>
      <p:font typeface="Ramabhadra" panose="020B0604020202020204" charset="0"/>
      <p:regular r:id="rId14"/>
    </p:embeddedFont>
    <p:embeddedFont>
      <p:font typeface="Source Sans 3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737CFD-F852-4B00-86FA-620F861ADF85}">
  <a:tblStyle styleId="{CF737CFD-F852-4B00-86FA-620F861ADF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C205BE-513F-448F-9A03-C633524439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8c061df1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8c061df1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8000" y="1325700"/>
            <a:ext cx="63480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386700"/>
            <a:ext cx="45288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72526" y="-633225"/>
            <a:ext cx="9950010" cy="6283935"/>
            <a:chOff x="-472526" y="-633225"/>
            <a:chExt cx="9950010" cy="6283935"/>
          </a:xfrm>
        </p:grpSpPr>
        <p:sp>
          <p:nvSpPr>
            <p:cNvPr id="12" name="Google Shape;12;p2"/>
            <p:cNvSpPr/>
            <p:nvPr/>
          </p:nvSpPr>
          <p:spPr>
            <a:xfrm>
              <a:off x="8430784" y="-239658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57883" y="4604010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72526" y="3499108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88989" y="-633225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233992" y="469926"/>
              <a:ext cx="1046709" cy="1046700"/>
              <a:chOff x="233992" y="469926"/>
              <a:chExt cx="1046709" cy="10467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33992" y="469926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732915">
                <a:off x="1018472" y="544821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7569203" y="3634752"/>
              <a:ext cx="1500300" cy="1500300"/>
              <a:chOff x="7569203" y="3634752"/>
              <a:chExt cx="1500300" cy="1500300"/>
            </a:xfrm>
          </p:grpSpPr>
          <p:sp>
            <p:nvSpPr>
              <p:cNvPr id="20" name="Google Shape;20;p2"/>
              <p:cNvSpPr/>
              <p:nvPr/>
            </p:nvSpPr>
            <p:spPr>
              <a:xfrm rot="1729220">
                <a:off x="7767041" y="383259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732915">
                <a:off x="7869997" y="385767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title"/>
          </p:nvPr>
        </p:nvSpPr>
        <p:spPr>
          <a:xfrm>
            <a:off x="2347950" y="540000"/>
            <a:ext cx="44481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2"/>
          <p:cNvSpPr txBox="1">
            <a:spLocks noGrp="1"/>
          </p:cNvSpPr>
          <p:nvPr>
            <p:ph type="subTitle" idx="1"/>
          </p:nvPr>
        </p:nvSpPr>
        <p:spPr>
          <a:xfrm>
            <a:off x="2347950" y="1724410"/>
            <a:ext cx="4448100" cy="11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2099100" y="3707115"/>
            <a:ext cx="494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</a:t>
            </a:r>
            <a:endParaRPr sz="1000" b="1" u="sng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grpSp>
        <p:nvGrpSpPr>
          <p:cNvPr id="269" name="Google Shape;269;p22"/>
          <p:cNvGrpSpPr/>
          <p:nvPr/>
        </p:nvGrpSpPr>
        <p:grpSpPr>
          <a:xfrm>
            <a:off x="-472526" y="-785625"/>
            <a:ext cx="9933017" cy="6436335"/>
            <a:chOff x="-472526" y="-785625"/>
            <a:chExt cx="9933017" cy="6436335"/>
          </a:xfrm>
        </p:grpSpPr>
        <p:sp>
          <p:nvSpPr>
            <p:cNvPr id="270" name="Google Shape;270;p22"/>
            <p:cNvSpPr/>
            <p:nvPr/>
          </p:nvSpPr>
          <p:spPr>
            <a:xfrm>
              <a:off x="8202184" y="446142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252883" y="4604010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-472526" y="2508508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6274989" y="-785625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22"/>
            <p:cNvGrpSpPr/>
            <p:nvPr/>
          </p:nvGrpSpPr>
          <p:grpSpPr>
            <a:xfrm>
              <a:off x="-101056" y="-93715"/>
              <a:ext cx="1412100" cy="1412100"/>
              <a:chOff x="51344" y="58685"/>
              <a:chExt cx="1412100" cy="1412100"/>
            </a:xfrm>
          </p:grpSpPr>
          <p:sp>
            <p:nvSpPr>
              <p:cNvPr id="275" name="Google Shape;275;p22"/>
              <p:cNvSpPr/>
              <p:nvPr/>
            </p:nvSpPr>
            <p:spPr>
              <a:xfrm rot="3747933">
                <a:off x="234012" y="241353"/>
                <a:ext cx="1046764" cy="104676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 rot="5478855">
                <a:off x="1117408" y="827834"/>
                <a:ext cx="222358" cy="222358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22"/>
            <p:cNvGrpSpPr/>
            <p:nvPr/>
          </p:nvGrpSpPr>
          <p:grpSpPr>
            <a:xfrm>
              <a:off x="7940091" y="2862644"/>
              <a:ext cx="1520400" cy="1520400"/>
              <a:chOff x="7559091" y="2862644"/>
              <a:chExt cx="1520400" cy="1520400"/>
            </a:xfrm>
          </p:grpSpPr>
          <p:sp>
            <p:nvSpPr>
              <p:cNvPr id="278" name="Google Shape;278;p22"/>
              <p:cNvSpPr/>
              <p:nvPr/>
            </p:nvSpPr>
            <p:spPr>
              <a:xfrm rot="-1904586">
                <a:off x="7767031" y="3070584"/>
                <a:ext cx="1104519" cy="1104519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2"/>
              <p:cNvSpPr/>
              <p:nvPr/>
            </p:nvSpPr>
            <p:spPr>
              <a:xfrm rot="-1899185">
                <a:off x="7679617" y="3601800"/>
                <a:ext cx="222381" cy="222381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3"/>
          <p:cNvGrpSpPr/>
          <p:nvPr/>
        </p:nvGrpSpPr>
        <p:grpSpPr>
          <a:xfrm>
            <a:off x="-313572" y="-689723"/>
            <a:ext cx="9935411" cy="5893982"/>
            <a:chOff x="-313572" y="-689723"/>
            <a:chExt cx="9935411" cy="5893982"/>
          </a:xfrm>
        </p:grpSpPr>
        <p:sp>
          <p:nvSpPr>
            <p:cNvPr id="282" name="Google Shape;282;p23"/>
            <p:cNvSpPr/>
            <p:nvPr/>
          </p:nvSpPr>
          <p:spPr>
            <a:xfrm flipH="1">
              <a:off x="189864" y="19382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 rot="-1729220" flipH="1">
              <a:off x="3975991" y="-49188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3"/>
            <p:cNvGrpSpPr/>
            <p:nvPr/>
          </p:nvGrpSpPr>
          <p:grpSpPr>
            <a:xfrm rot="-7959454" flipH="1">
              <a:off x="7587346" y="366418"/>
              <a:ext cx="1500266" cy="1500266"/>
              <a:chOff x="3192228" y="3995427"/>
              <a:chExt cx="1500300" cy="1500300"/>
            </a:xfrm>
          </p:grpSpPr>
          <p:sp>
            <p:nvSpPr>
              <p:cNvPr id="285" name="Google Shape;285;p23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23"/>
            <p:cNvGrpSpPr/>
            <p:nvPr/>
          </p:nvGrpSpPr>
          <p:grpSpPr>
            <a:xfrm rot="3417689" flipH="1">
              <a:off x="3100062" y="3956853"/>
              <a:ext cx="1046704" cy="1046695"/>
              <a:chOff x="-451458" y="162251"/>
              <a:chExt cx="1046709" cy="1046700"/>
            </a:xfrm>
          </p:grpSpPr>
          <p:sp>
            <p:nvSpPr>
              <p:cNvPr id="288" name="Google Shape;288;p23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0" name="Google Shape;290;p23"/>
            <p:cNvSpPr/>
            <p:nvPr/>
          </p:nvSpPr>
          <p:spPr>
            <a:xfrm rot="-1729220" flipH="1">
              <a:off x="-115734" y="293151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 flipH="1">
              <a:off x="8575139" y="386095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4"/>
          <p:cNvGrpSpPr/>
          <p:nvPr/>
        </p:nvGrpSpPr>
        <p:grpSpPr>
          <a:xfrm>
            <a:off x="-812588" y="-817259"/>
            <a:ext cx="9902691" cy="6297408"/>
            <a:chOff x="-812588" y="-817259"/>
            <a:chExt cx="9902691" cy="6297408"/>
          </a:xfrm>
        </p:grpSpPr>
        <p:sp>
          <p:nvSpPr>
            <p:cNvPr id="294" name="Google Shape;294;p24"/>
            <p:cNvSpPr/>
            <p:nvPr/>
          </p:nvSpPr>
          <p:spPr>
            <a:xfrm rot="10800000" flipH="1">
              <a:off x="-467746" y="213967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 rot="9070780" flipH="1">
              <a:off x="7787641" y="-619420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4"/>
            <p:cNvGrpSpPr/>
            <p:nvPr/>
          </p:nvGrpSpPr>
          <p:grpSpPr>
            <a:xfrm rot="-5628433" flipH="1">
              <a:off x="7242540" y="4399842"/>
              <a:ext cx="1046716" cy="1046707"/>
              <a:chOff x="8423992" y="16151"/>
              <a:chExt cx="1046709" cy="1046700"/>
            </a:xfrm>
          </p:grpSpPr>
          <p:sp>
            <p:nvSpPr>
              <p:cNvPr id="297" name="Google Shape;297;p24"/>
              <p:cNvSpPr/>
              <p:nvPr/>
            </p:nvSpPr>
            <p:spPr>
              <a:xfrm flipH="1">
                <a:off x="8424001" y="161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 rot="-1732915" flipH="1">
                <a:off x="8463863" y="910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24"/>
            <p:cNvGrpSpPr/>
            <p:nvPr/>
          </p:nvGrpSpPr>
          <p:grpSpPr>
            <a:xfrm rot="4805077" flipH="1">
              <a:off x="-694618" y="3405447"/>
              <a:ext cx="1500356" cy="1500356"/>
              <a:chOff x="-780297" y="-119498"/>
              <a:chExt cx="1500300" cy="1500300"/>
            </a:xfrm>
          </p:grpSpPr>
          <p:sp>
            <p:nvSpPr>
              <p:cNvPr id="300" name="Google Shape;300;p24"/>
              <p:cNvSpPr/>
              <p:nvPr/>
            </p:nvSpPr>
            <p:spPr>
              <a:xfrm rot="-1729220" flipH="1">
                <a:off x="-582459" y="7834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 rot="-1732915" flipH="1">
                <a:off x="196852" y="10342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717751" y="1091525"/>
            <a:ext cx="77085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-780297" y="-119498"/>
            <a:ext cx="10403800" cy="5713525"/>
            <a:chOff x="-780297" y="-119498"/>
            <a:chExt cx="10403800" cy="5713525"/>
          </a:xfrm>
        </p:grpSpPr>
        <p:sp>
          <p:nvSpPr>
            <p:cNvPr id="40" name="Google Shape;40;p4"/>
            <p:cNvSpPr/>
            <p:nvPr/>
          </p:nvSpPr>
          <p:spPr>
            <a:xfrm>
              <a:off x="-269658" y="435430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1729220">
              <a:off x="8321041" y="42915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4"/>
            <p:cNvGrpSpPr/>
            <p:nvPr/>
          </p:nvGrpSpPr>
          <p:grpSpPr>
            <a:xfrm>
              <a:off x="8423992" y="16151"/>
              <a:ext cx="1046709" cy="1046700"/>
              <a:chOff x="8423992" y="16151"/>
              <a:chExt cx="1046709" cy="1046700"/>
            </a:xfrm>
          </p:grpSpPr>
          <p:sp>
            <p:nvSpPr>
              <p:cNvPr id="43" name="Google Shape;43;p4"/>
              <p:cNvSpPr/>
              <p:nvPr/>
            </p:nvSpPr>
            <p:spPr>
              <a:xfrm flipH="1">
                <a:off x="8424001" y="161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 rot="-1732915" flipH="1">
                <a:off x="8463863" y="910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45;p4"/>
            <p:cNvGrpSpPr/>
            <p:nvPr/>
          </p:nvGrpSpPr>
          <p:grpSpPr>
            <a:xfrm>
              <a:off x="-780297" y="-119498"/>
              <a:ext cx="1500300" cy="1500300"/>
              <a:chOff x="-780297" y="-119498"/>
              <a:chExt cx="1500300" cy="1500300"/>
            </a:xfrm>
          </p:grpSpPr>
          <p:sp>
            <p:nvSpPr>
              <p:cNvPr id="46" name="Google Shape;46;p4"/>
              <p:cNvSpPr/>
              <p:nvPr/>
            </p:nvSpPr>
            <p:spPr>
              <a:xfrm rot="-1729220" flipH="1">
                <a:off x="-582459" y="7834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rot="-1732915" flipH="1">
                <a:off x="196852" y="10342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8"/>
          <p:cNvGrpSpPr/>
          <p:nvPr/>
        </p:nvGrpSpPr>
        <p:grpSpPr>
          <a:xfrm>
            <a:off x="-36922" y="-263374"/>
            <a:ext cx="9536856" cy="5929333"/>
            <a:chOff x="-36922" y="-263374"/>
            <a:chExt cx="9536856" cy="5929333"/>
          </a:xfrm>
        </p:grpSpPr>
        <p:sp>
          <p:nvSpPr>
            <p:cNvPr id="90" name="Google Shape;90;p8"/>
            <p:cNvSpPr/>
            <p:nvPr/>
          </p:nvSpPr>
          <p:spPr>
            <a:xfrm flipH="1">
              <a:off x="299164" y="393582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-1729220" flipH="1">
              <a:off x="7947916" y="36800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8"/>
            <p:cNvGrpSpPr/>
            <p:nvPr/>
          </p:nvGrpSpPr>
          <p:grpSpPr>
            <a:xfrm rot="-577856" flipH="1">
              <a:off x="3386905" y="4050740"/>
              <a:ext cx="1500291" cy="1500291"/>
              <a:chOff x="3192228" y="3995427"/>
              <a:chExt cx="1500300" cy="1500300"/>
            </a:xfrm>
          </p:grpSpPr>
          <p:sp>
            <p:nvSpPr>
              <p:cNvPr id="93" name="Google Shape;93;p8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8"/>
            <p:cNvGrpSpPr/>
            <p:nvPr/>
          </p:nvGrpSpPr>
          <p:grpSpPr>
            <a:xfrm rot="-1737233" flipH="1">
              <a:off x="8265297" y="752847"/>
              <a:ext cx="1046698" cy="1046688"/>
              <a:chOff x="-451458" y="162251"/>
              <a:chExt cx="1046709" cy="1046700"/>
            </a:xfrm>
          </p:grpSpPr>
          <p:sp>
            <p:nvSpPr>
              <p:cNvPr id="96" name="Google Shape;96;p8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8"/>
            <p:cNvSpPr/>
            <p:nvPr/>
          </p:nvSpPr>
          <p:spPr>
            <a:xfrm rot="-1729220" flipH="1">
              <a:off x="160916" y="5883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 flipH="1">
              <a:off x="4756864" y="-263374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9"/>
          <p:cNvGrpSpPr/>
          <p:nvPr/>
        </p:nvGrpSpPr>
        <p:grpSpPr>
          <a:xfrm>
            <a:off x="4870" y="-266361"/>
            <a:ext cx="9686093" cy="6086613"/>
            <a:chOff x="4870" y="-266361"/>
            <a:chExt cx="9686093" cy="6086613"/>
          </a:xfrm>
        </p:grpSpPr>
        <p:sp>
          <p:nvSpPr>
            <p:cNvPr id="103" name="Google Shape;103;p9"/>
            <p:cNvSpPr/>
            <p:nvPr/>
          </p:nvSpPr>
          <p:spPr>
            <a:xfrm flipH="1">
              <a:off x="7957264" y="448007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 rot="-1729220" flipH="1">
              <a:off x="2532641" y="4517790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9"/>
            <p:cNvGrpSpPr/>
            <p:nvPr/>
          </p:nvGrpSpPr>
          <p:grpSpPr>
            <a:xfrm rot="-2955234">
              <a:off x="7882886" y="947198"/>
              <a:ext cx="1500281" cy="1500281"/>
              <a:chOff x="3192228" y="3995427"/>
              <a:chExt cx="1500300" cy="1500300"/>
            </a:xfrm>
          </p:grpSpPr>
          <p:sp>
            <p:nvSpPr>
              <p:cNvPr id="106" name="Google Shape;106;p9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9"/>
            <p:cNvGrpSpPr/>
            <p:nvPr/>
          </p:nvGrpSpPr>
          <p:grpSpPr>
            <a:xfrm rot="1689547">
              <a:off x="189898" y="2781658"/>
              <a:ext cx="1046661" cy="1046652"/>
              <a:chOff x="-451458" y="162251"/>
              <a:chExt cx="1046709" cy="1046700"/>
            </a:xfrm>
          </p:grpSpPr>
          <p:sp>
            <p:nvSpPr>
              <p:cNvPr id="109" name="Google Shape;109;p9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9"/>
            <p:cNvSpPr/>
            <p:nvPr/>
          </p:nvSpPr>
          <p:spPr>
            <a:xfrm rot="-1729220" flipH="1">
              <a:off x="330041" y="1311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 flipH="1">
              <a:off x="4604464" y="-26636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78711" y="1389425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78711" y="2822833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206434" y="1389425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206434" y="2822833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834982" y="1389425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834982" y="2822833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40061" y="1959724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367784" y="1959704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996332" y="1959724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42311" y="3393125"/>
            <a:ext cx="24231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367784" y="3393150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996932" y="3393130"/>
            <a:ext cx="2426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-714409" y="-601672"/>
            <a:ext cx="10368815" cy="6243770"/>
            <a:chOff x="-714409" y="-601672"/>
            <a:chExt cx="10368815" cy="6243770"/>
          </a:xfrm>
        </p:grpSpPr>
        <p:sp>
          <p:nvSpPr>
            <p:cNvPr id="148" name="Google Shape;148;p13"/>
            <p:cNvSpPr/>
            <p:nvPr/>
          </p:nvSpPr>
          <p:spPr>
            <a:xfrm rot="10800000" flipH="1">
              <a:off x="189867" y="-601672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9070780" flipH="1">
              <a:off x="8321041" y="78340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13"/>
            <p:cNvGrpSpPr/>
            <p:nvPr/>
          </p:nvGrpSpPr>
          <p:grpSpPr>
            <a:xfrm>
              <a:off x="8240206" y="4227898"/>
              <a:ext cx="1414200" cy="1414200"/>
              <a:chOff x="8240206" y="4227898"/>
              <a:chExt cx="1414200" cy="1414200"/>
            </a:xfrm>
          </p:grpSpPr>
          <p:sp>
            <p:nvSpPr>
              <p:cNvPr id="151" name="Google Shape;151;p13"/>
              <p:cNvSpPr/>
              <p:nvPr/>
            </p:nvSpPr>
            <p:spPr>
              <a:xfrm rot="-7068816">
                <a:off x="8423942" y="4411634"/>
                <a:ext cx="1046728" cy="104672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5335057">
                <a:off x="8364171" y="4651934"/>
                <a:ext cx="222340" cy="22234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-714409" y="4159611"/>
              <a:ext cx="1368600" cy="1368600"/>
              <a:chOff x="-714409" y="4159611"/>
              <a:chExt cx="1368600" cy="1368600"/>
            </a:xfrm>
          </p:grpSpPr>
          <p:sp>
            <p:nvSpPr>
              <p:cNvPr id="154" name="Google Shape;154;p13"/>
              <p:cNvSpPr/>
              <p:nvPr/>
            </p:nvSpPr>
            <p:spPr>
              <a:xfrm rot="9829168">
                <a:off x="-582385" y="4291635"/>
                <a:ext cx="1104553" cy="1104553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9831809">
                <a:off x="391967" y="4787806"/>
                <a:ext cx="222361" cy="222361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1486688" y="174750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1"/>
          </p:nvPr>
        </p:nvSpPr>
        <p:spPr>
          <a:xfrm>
            <a:off x="1486688" y="2472600"/>
            <a:ext cx="32331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16"/>
          <p:cNvGrpSpPr/>
          <p:nvPr/>
        </p:nvGrpSpPr>
        <p:grpSpPr>
          <a:xfrm>
            <a:off x="-519986" y="-644374"/>
            <a:ext cx="10243419" cy="6464458"/>
            <a:chOff x="-519986" y="-644374"/>
            <a:chExt cx="10243419" cy="6464458"/>
          </a:xfrm>
        </p:grpSpPr>
        <p:sp>
          <p:nvSpPr>
            <p:cNvPr id="180" name="Google Shape;180;p16"/>
            <p:cNvSpPr/>
            <p:nvPr/>
          </p:nvSpPr>
          <p:spPr>
            <a:xfrm flipH="1">
              <a:off x="-519986" y="362282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 rot="-1729220" flipH="1">
              <a:off x="8319391" y="27656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16"/>
            <p:cNvGrpSpPr/>
            <p:nvPr/>
          </p:nvGrpSpPr>
          <p:grpSpPr>
            <a:xfrm rot="-577856" flipH="1">
              <a:off x="3329755" y="4204865"/>
              <a:ext cx="1500291" cy="1500291"/>
              <a:chOff x="3192228" y="3995427"/>
              <a:chExt cx="1500300" cy="1500300"/>
            </a:xfrm>
          </p:grpSpPr>
          <p:sp>
            <p:nvSpPr>
              <p:cNvPr id="183" name="Google Shape;183;p16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16"/>
            <p:cNvGrpSpPr/>
            <p:nvPr/>
          </p:nvGrpSpPr>
          <p:grpSpPr>
            <a:xfrm rot="-4008852" flipH="1">
              <a:off x="8512990" y="-266346"/>
              <a:ext cx="1046672" cy="1046662"/>
              <a:chOff x="-451458" y="162251"/>
              <a:chExt cx="1046709" cy="1046700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16"/>
            <p:cNvSpPr/>
            <p:nvPr/>
          </p:nvSpPr>
          <p:spPr>
            <a:xfrm rot="-1729220" flipH="1">
              <a:off x="-68109" y="197840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 flipH="1">
              <a:off x="3385264" y="-644374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"/>
          </p:nvPr>
        </p:nvSpPr>
        <p:spPr>
          <a:xfrm>
            <a:off x="949460" y="2403425"/>
            <a:ext cx="230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2"/>
          </p:nvPr>
        </p:nvSpPr>
        <p:spPr>
          <a:xfrm>
            <a:off x="3418796" y="2403425"/>
            <a:ext cx="230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3"/>
          </p:nvPr>
        </p:nvSpPr>
        <p:spPr>
          <a:xfrm>
            <a:off x="5888132" y="2403425"/>
            <a:ext cx="230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4"/>
          </p:nvPr>
        </p:nvSpPr>
        <p:spPr>
          <a:xfrm>
            <a:off x="949460" y="1740725"/>
            <a:ext cx="2306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5"/>
          </p:nvPr>
        </p:nvSpPr>
        <p:spPr>
          <a:xfrm>
            <a:off x="3418800" y="1740725"/>
            <a:ext cx="2306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6"/>
          </p:nvPr>
        </p:nvSpPr>
        <p:spPr>
          <a:xfrm>
            <a:off x="5888140" y="1740725"/>
            <a:ext cx="2306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grpSp>
        <p:nvGrpSpPr>
          <p:cNvPr id="214" name="Google Shape;214;p19"/>
          <p:cNvGrpSpPr/>
          <p:nvPr/>
        </p:nvGrpSpPr>
        <p:grpSpPr>
          <a:xfrm>
            <a:off x="-1078006" y="-112409"/>
            <a:ext cx="10994013" cy="6087436"/>
            <a:chOff x="-1078006" y="-112409"/>
            <a:chExt cx="10994013" cy="6087436"/>
          </a:xfrm>
        </p:grpSpPr>
        <p:sp>
          <p:nvSpPr>
            <p:cNvPr id="215" name="Google Shape;215;p19"/>
            <p:cNvSpPr/>
            <p:nvPr/>
          </p:nvSpPr>
          <p:spPr>
            <a:xfrm>
              <a:off x="-553471" y="401140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 rot="1729220">
              <a:off x="7940041" y="46725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19"/>
            <p:cNvGrpSpPr/>
            <p:nvPr/>
          </p:nvGrpSpPr>
          <p:grpSpPr>
            <a:xfrm rot="-2700000">
              <a:off x="8652533" y="397213"/>
              <a:ext cx="1046699" cy="1046690"/>
              <a:chOff x="8423992" y="16151"/>
              <a:chExt cx="1046709" cy="1046700"/>
            </a:xfrm>
          </p:grpSpPr>
          <p:sp>
            <p:nvSpPr>
              <p:cNvPr id="218" name="Google Shape;218;p19"/>
              <p:cNvSpPr/>
              <p:nvPr/>
            </p:nvSpPr>
            <p:spPr>
              <a:xfrm flipH="1">
                <a:off x="8424001" y="161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 rot="-1732915" flipH="1">
                <a:off x="8463863" y="910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19"/>
            <p:cNvGrpSpPr/>
            <p:nvPr/>
          </p:nvGrpSpPr>
          <p:grpSpPr>
            <a:xfrm rot="3238206">
              <a:off x="-780262" y="185335"/>
              <a:ext cx="1500281" cy="1500281"/>
              <a:chOff x="-780297" y="-119498"/>
              <a:chExt cx="1500300" cy="1500300"/>
            </a:xfrm>
          </p:grpSpPr>
          <p:sp>
            <p:nvSpPr>
              <p:cNvPr id="221" name="Google Shape;221;p19"/>
              <p:cNvSpPr/>
              <p:nvPr/>
            </p:nvSpPr>
            <p:spPr>
              <a:xfrm rot="-1729220" flipH="1">
                <a:off x="-582459" y="7834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 rot="-1732915" flipH="1">
                <a:off x="196852" y="10342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2" r:id="rId8"/>
    <p:sldLayoutId id="2147483665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ctrTitle"/>
          </p:nvPr>
        </p:nvSpPr>
        <p:spPr>
          <a:xfrm>
            <a:off x="1398000" y="1325700"/>
            <a:ext cx="63480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etsen One" panose="020108030300000D0203" pitchFamily="2" charset="0"/>
              </a:rPr>
              <a:t>Gestão Simples</a:t>
            </a:r>
            <a:endParaRPr dirty="0">
              <a:latin typeface="Poetsen One" panose="020108030300000D0203" pitchFamily="2" charset="0"/>
            </a:endParaRPr>
          </a:p>
        </p:txBody>
      </p:sp>
      <p:cxnSp>
        <p:nvCxnSpPr>
          <p:cNvPr id="314" name="Google Shape;314;p28"/>
          <p:cNvCxnSpPr/>
          <p:nvPr/>
        </p:nvCxnSpPr>
        <p:spPr>
          <a:xfrm>
            <a:off x="1479900" y="3310500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82F867-846F-0583-F84C-1356EE25A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696" y="2823343"/>
            <a:ext cx="7708500" cy="1353802"/>
          </a:xfrm>
        </p:spPr>
        <p:txBody>
          <a:bodyPr/>
          <a:lstStyle/>
          <a:p>
            <a:r>
              <a:rPr lang="pt-BR" dirty="0"/>
              <a:t>Integrantes: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Google Shape;312;p28">
            <a:extLst>
              <a:ext uri="{FF2B5EF4-FFF2-40B4-BE49-F238E27FC236}">
                <a16:creationId xmlns:a16="http://schemas.microsoft.com/office/drawing/2014/main" id="{CF25A95B-F5D6-4A33-B280-21B8DAC0A734}"/>
              </a:ext>
            </a:extLst>
          </p:cNvPr>
          <p:cNvSpPr txBox="1">
            <a:spLocks/>
          </p:cNvSpPr>
          <p:nvPr/>
        </p:nvSpPr>
        <p:spPr>
          <a:xfrm>
            <a:off x="1398000" y="1354353"/>
            <a:ext cx="6348000" cy="121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0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sz="7200" dirty="0">
                <a:latin typeface="Poetsen One" panose="020108030300000D0203" pitchFamily="2" charset="0"/>
              </a:rPr>
              <a:t>SPRINT #2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632197" y="114468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etsen One" panose="020108030300000D0203" pitchFamily="2" charset="0"/>
              </a:rPr>
              <a:t>Introdução</a:t>
            </a:r>
            <a:endParaRPr dirty="0">
              <a:latin typeface="Poetsen One" panose="020108030300000D0203" pitchFamily="2" charset="0"/>
            </a:endParaRP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1F0089BB-B52B-2971-5A00-2E51333C5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697" y="1894849"/>
            <a:ext cx="7708500" cy="1353802"/>
          </a:xfrm>
        </p:spPr>
        <p:txBody>
          <a:bodyPr/>
          <a:lstStyle/>
          <a:p>
            <a:pPr algn="l"/>
            <a:r>
              <a:rPr lang="pt-BR" sz="1400" dirty="0">
                <a:solidFill>
                  <a:schemeClr val="accent1">
                    <a:lumMod val="10000"/>
                  </a:schemeClr>
                </a:solidFill>
                <a:latin typeface="Poetsen One" panose="020108030300000D0203" pitchFamily="2" charset="0"/>
              </a:rPr>
              <a:t>Nessa sprint iremos apresentar alguns critérios, esses critérios são: Caso de uso 1 </a:t>
            </a:r>
            <a:r>
              <a:rPr lang="pt-BR" sz="1400" dirty="0" err="1">
                <a:solidFill>
                  <a:schemeClr val="accent1">
                    <a:lumMod val="10000"/>
                  </a:schemeClr>
                </a:solidFill>
                <a:latin typeface="Poetsen One" panose="020108030300000D0203" pitchFamily="2" charset="0"/>
              </a:rPr>
              <a:t>crud</a:t>
            </a:r>
            <a:r>
              <a:rPr lang="pt-BR" sz="1400" dirty="0">
                <a:solidFill>
                  <a:schemeClr val="accent1">
                    <a:lumMod val="10000"/>
                  </a:schemeClr>
                </a:solidFill>
                <a:latin typeface="Poetsen One" panose="020108030300000D0203" pitchFamily="2" charset="0"/>
              </a:rPr>
              <a:t> login, caso de uso 2 do nosso projeto.</a:t>
            </a:r>
          </a:p>
          <a:p>
            <a:pPr algn="l"/>
            <a:endParaRPr lang="pt-BR" sz="1400" dirty="0">
              <a:solidFill>
                <a:schemeClr val="accent1">
                  <a:lumMod val="10000"/>
                </a:schemeClr>
              </a:solidFill>
              <a:latin typeface="Poetsen One" panose="020108030300000D0203" pitchFamily="2" charset="0"/>
            </a:endParaRPr>
          </a:p>
          <a:p>
            <a:pPr algn="l">
              <a:buFontTx/>
              <a:buChar char="-"/>
            </a:pPr>
            <a:r>
              <a:rPr lang="pt-BR" sz="1400" dirty="0">
                <a:solidFill>
                  <a:schemeClr val="accent1">
                    <a:lumMod val="10000"/>
                  </a:schemeClr>
                </a:solidFill>
                <a:latin typeface="Poetsen One" panose="020108030300000D0203" pitchFamily="2" charset="0"/>
              </a:rPr>
              <a:t>Login</a:t>
            </a:r>
          </a:p>
          <a:p>
            <a:pPr algn="l">
              <a:buFontTx/>
              <a:buChar char="-"/>
            </a:pPr>
            <a:r>
              <a:rPr lang="pt-BR" sz="1400" dirty="0">
                <a:solidFill>
                  <a:schemeClr val="accent1">
                    <a:lumMod val="10000"/>
                  </a:schemeClr>
                </a:solidFill>
                <a:latin typeface="Poetsen One" panose="020108030300000D0203" pitchFamily="2" charset="0"/>
              </a:rPr>
              <a:t>Adicionar produtos</a:t>
            </a:r>
          </a:p>
          <a:p>
            <a:pPr algn="l">
              <a:buFontTx/>
              <a:buChar char="-"/>
            </a:pPr>
            <a:r>
              <a:rPr lang="pt-BR" sz="1400" dirty="0">
                <a:solidFill>
                  <a:schemeClr val="accent1">
                    <a:lumMod val="10000"/>
                  </a:schemeClr>
                </a:solidFill>
                <a:latin typeface="Poetsen One" panose="020108030300000D0203" pitchFamily="2" charset="0"/>
              </a:rPr>
              <a:t>efetuar vendar</a:t>
            </a:r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etsen One" panose="020108030300000D0203" pitchFamily="2" charset="0"/>
              </a:rPr>
              <a:t>Critérios</a:t>
            </a:r>
            <a:endParaRPr dirty="0">
              <a:latin typeface="Poetsen One" panose="020108030300000D0203" pitchFamily="2" charset="0"/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ubTitle" idx="4"/>
          </p:nvPr>
        </p:nvSpPr>
        <p:spPr>
          <a:xfrm>
            <a:off x="758201" y="1290127"/>
            <a:ext cx="2306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de Uso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subTitle" idx="5"/>
          </p:nvPr>
        </p:nvSpPr>
        <p:spPr>
          <a:xfrm>
            <a:off x="3418800" y="992270"/>
            <a:ext cx="2306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de Uso 2</a:t>
            </a:r>
            <a:endParaRPr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758201" y="1872994"/>
            <a:ext cx="230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feito pelo usuario, admin e senha admin, quando o usuario digitar o nome ou a senha errada, uma janala abre dizendo que o usuario ou senhas estão incorretos com um botão escrito OK para que o usuario volte e digite a senha ou o usuario novamente.</a:t>
            </a:r>
            <a:endParaRPr dirty="0"/>
          </a:p>
        </p:txBody>
      </p:sp>
      <p:sp>
        <p:nvSpPr>
          <p:cNvPr id="372" name="Google Shape;372;p34"/>
          <p:cNvSpPr txBox="1">
            <a:spLocks noGrp="1"/>
          </p:cNvSpPr>
          <p:nvPr>
            <p:ph type="subTitle" idx="2"/>
          </p:nvPr>
        </p:nvSpPr>
        <p:spPr>
          <a:xfrm>
            <a:off x="3418800" y="1895430"/>
            <a:ext cx="230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sistema de vendas é basicamente adição dos produtos cadastrados na janala de produtos, cada produto tem seu nome, valor e quantos desse produto o comprador está para comprar, após selecionar quais produtos serão feitos na venda, é usado o botão confirmar venda para fazer a confirmação e aparece quantos produtos o comprador está levando e o valor de tudo, após isso os produtos comprados são retirados do valor de produtos em estoque.</a:t>
            </a:r>
            <a:endParaRPr dirty="0"/>
          </a:p>
        </p:txBody>
      </p:sp>
      <p:sp>
        <p:nvSpPr>
          <p:cNvPr id="373" name="Google Shape;373;p34"/>
          <p:cNvSpPr txBox="1">
            <a:spLocks noGrp="1"/>
          </p:cNvSpPr>
          <p:nvPr>
            <p:ph type="subTitle" idx="3"/>
          </p:nvPr>
        </p:nvSpPr>
        <p:spPr>
          <a:xfrm>
            <a:off x="6117600" y="1948511"/>
            <a:ext cx="230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 janela de fornecedores pode adicionar e buscar os forncedores ja cadastrados</a:t>
            </a: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6"/>
          </p:nvPr>
        </p:nvSpPr>
        <p:spPr>
          <a:xfrm>
            <a:off x="6117600" y="969020"/>
            <a:ext cx="2306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Crud</a:t>
            </a:r>
            <a:endParaRPr dirty="0"/>
          </a:p>
        </p:txBody>
      </p:sp>
      <p:sp>
        <p:nvSpPr>
          <p:cNvPr id="2" name="Google Shape;369;p34">
            <a:extLst>
              <a:ext uri="{FF2B5EF4-FFF2-40B4-BE49-F238E27FC236}">
                <a16:creationId xmlns:a16="http://schemas.microsoft.com/office/drawing/2014/main" id="{1D572B2B-2B21-82B1-699C-A4FA98D5ABDF}"/>
              </a:ext>
            </a:extLst>
          </p:cNvPr>
          <p:cNvSpPr txBox="1">
            <a:spLocks/>
          </p:cNvSpPr>
          <p:nvPr/>
        </p:nvSpPr>
        <p:spPr>
          <a:xfrm>
            <a:off x="1271502" y="1766733"/>
            <a:ext cx="1261200" cy="53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1800" b="0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pPr marL="0" indent="0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</a:p>
          <a:p>
            <a:pPr marL="0" indent="0"/>
            <a:endParaRPr lang="en-US" dirty="0"/>
          </a:p>
        </p:txBody>
      </p:sp>
      <p:sp>
        <p:nvSpPr>
          <p:cNvPr id="3" name="Google Shape;369;p34">
            <a:extLst>
              <a:ext uri="{FF2B5EF4-FFF2-40B4-BE49-F238E27FC236}">
                <a16:creationId xmlns:a16="http://schemas.microsoft.com/office/drawing/2014/main" id="{052F95C0-AB1C-3E6F-D177-7E1FD608F367}"/>
              </a:ext>
            </a:extLst>
          </p:cNvPr>
          <p:cNvSpPr txBox="1">
            <a:spLocks/>
          </p:cNvSpPr>
          <p:nvPr/>
        </p:nvSpPr>
        <p:spPr>
          <a:xfrm>
            <a:off x="3673003" y="1762774"/>
            <a:ext cx="1797993" cy="53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1800" b="0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pPr marL="0" indent="0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vendas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/>
            <a:endParaRPr lang="en-US" dirty="0"/>
          </a:p>
        </p:txBody>
      </p:sp>
      <p:sp>
        <p:nvSpPr>
          <p:cNvPr id="4" name="Google Shape;369;p34">
            <a:extLst>
              <a:ext uri="{FF2B5EF4-FFF2-40B4-BE49-F238E27FC236}">
                <a16:creationId xmlns:a16="http://schemas.microsoft.com/office/drawing/2014/main" id="{E2DCCD9F-BF09-BD70-C76D-8B960FA4820B}"/>
              </a:ext>
            </a:extLst>
          </p:cNvPr>
          <p:cNvSpPr txBox="1">
            <a:spLocks/>
          </p:cNvSpPr>
          <p:nvPr/>
        </p:nvSpPr>
        <p:spPr>
          <a:xfrm>
            <a:off x="6371803" y="1777322"/>
            <a:ext cx="1797993" cy="53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1800" b="0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mabhadra"/>
              <a:buNone/>
              <a:defRPr sz="24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pPr marL="0" indent="0"/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Adicionar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buscar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Fornecedores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/>
          <p:nvPr/>
        </p:nvSpPr>
        <p:spPr>
          <a:xfrm rot="16200000">
            <a:off x="3586881" y="878076"/>
            <a:ext cx="1664617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40"/>
          <p:cNvGrpSpPr/>
          <p:nvPr/>
        </p:nvGrpSpPr>
        <p:grpSpPr>
          <a:xfrm rot="16200000">
            <a:off x="2133188" y="-1435678"/>
            <a:ext cx="4572001" cy="8014855"/>
            <a:chOff x="5186401" y="494525"/>
            <a:chExt cx="1834973" cy="3724678"/>
          </a:xfrm>
        </p:grpSpPr>
        <p:sp>
          <p:nvSpPr>
            <p:cNvPr id="445" name="Google Shape;445;p40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47"/>
          <p:cNvCxnSpPr/>
          <p:nvPr/>
        </p:nvCxnSpPr>
        <p:spPr>
          <a:xfrm>
            <a:off x="1479900" y="1648200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C0D525CA-CEF3-534E-C5F6-CD5F35C8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29" y="2389407"/>
            <a:ext cx="5706271" cy="1810003"/>
          </a:xfrm>
          <a:prstGeom prst="rect">
            <a:avLst/>
          </a:prstGeom>
        </p:spPr>
      </p:pic>
      <p:sp>
        <p:nvSpPr>
          <p:cNvPr id="6" name="Google Shape;568;p47">
            <a:extLst>
              <a:ext uri="{FF2B5EF4-FFF2-40B4-BE49-F238E27FC236}">
                <a16:creationId xmlns:a16="http://schemas.microsoft.com/office/drawing/2014/main" id="{9F10F270-0762-47CC-B680-C1790D4F47B9}"/>
              </a:ext>
            </a:extLst>
          </p:cNvPr>
          <p:cNvSpPr txBox="1">
            <a:spLocks/>
          </p:cNvSpPr>
          <p:nvPr/>
        </p:nvSpPr>
        <p:spPr>
          <a:xfrm>
            <a:off x="2188623" y="2186208"/>
            <a:ext cx="4448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6000" b="0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Action Plan by Slidesgo">
  <a:themeElements>
    <a:clrScheme name="Simple Light">
      <a:dk1>
        <a:srgbClr val="00304E"/>
      </a:dk1>
      <a:lt1>
        <a:srgbClr val="FFFFFF"/>
      </a:lt1>
      <a:dk2>
        <a:srgbClr val="7FAFD7"/>
      </a:dk2>
      <a:lt2>
        <a:srgbClr val="6085A3"/>
      </a:lt2>
      <a:accent1>
        <a:srgbClr val="C5D2D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0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201</Words>
  <Application>Microsoft Office PowerPoint</Application>
  <PresentationFormat>Apresentação na tela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Anaheim</vt:lpstr>
      <vt:lpstr>Poetsen One</vt:lpstr>
      <vt:lpstr>Source Sans 3</vt:lpstr>
      <vt:lpstr>Ramabhadra</vt:lpstr>
      <vt:lpstr>Arial</vt:lpstr>
      <vt:lpstr>DM Serif Text</vt:lpstr>
      <vt:lpstr>Business Action Plan by Slidesgo</vt:lpstr>
      <vt:lpstr>Gestão Simples</vt:lpstr>
      <vt:lpstr>Apresentação do PowerPoint</vt:lpstr>
      <vt:lpstr>Introdução</vt:lpstr>
      <vt:lpstr>Critérios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Julio Siqueira</cp:lastModifiedBy>
  <cp:revision>3</cp:revision>
  <dcterms:modified xsi:type="dcterms:W3CDTF">2024-09-19T03:17:19Z</dcterms:modified>
</cp:coreProperties>
</file>