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C256E3-FFCB-8413-0DF5-B7AF4C3C4C94}" v="377" dt="2024-10-30T13:43:18.383"/>
    <p1510:client id="{99B1DE9E-29FC-5E80-3F2A-05E3B76EBB9D}" v="10" dt="2024-10-31T02:57:42.8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575733"/>
            <a:ext cx="5592602" cy="5018077"/>
          </a:xfrm>
        </p:spPr>
        <p:txBody>
          <a:bodyPr/>
          <a:lstStyle/>
          <a:p>
            <a:r>
              <a:rPr lang="en-US" dirty="0" err="1"/>
              <a:t>Gestão</a:t>
            </a:r>
            <a:r>
              <a:rPr lang="en-US" dirty="0"/>
              <a:t> Simples: Sistema de </a:t>
            </a:r>
            <a:r>
              <a:rPr lang="en-US" dirty="0" err="1"/>
              <a:t>Gerenciamento</a:t>
            </a:r>
            <a:r>
              <a:rPr lang="en-US" dirty="0"/>
              <a:t> PDV para Farmácias</a:t>
            </a:r>
          </a:p>
        </p:txBody>
      </p:sp>
      <p:pic>
        <p:nvPicPr>
          <p:cNvPr id="4" name="Picture 3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DF60F6D4-1E42-1A01-B76D-757A0F9CD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8514" y="576943"/>
            <a:ext cx="5050971" cy="501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26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3955" y="801952"/>
            <a:ext cx="3520915" cy="910421"/>
          </a:xfrm>
        </p:spPr>
        <p:txBody>
          <a:bodyPr/>
          <a:lstStyle/>
          <a:p>
            <a:r>
              <a:rPr lang="en-US" dirty="0" err="1"/>
              <a:t>Contexto</a:t>
            </a:r>
            <a:r>
              <a:rPr lang="en-US" dirty="0"/>
              <a:t>: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1B2AFCE-B3DB-26B3-59F3-7A6E845317DB}"/>
              </a:ext>
            </a:extLst>
          </p:cNvPr>
          <p:cNvSpPr txBox="1">
            <a:spLocks/>
          </p:cNvSpPr>
          <p:nvPr/>
        </p:nvSpPr>
        <p:spPr bwMode="gray">
          <a:xfrm>
            <a:off x="4295824" y="799571"/>
            <a:ext cx="7116602" cy="52442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err="1">
                <a:ea typeface="+mj-lt"/>
                <a:cs typeface="+mj-lt"/>
              </a:rPr>
              <a:t>Gestão</a:t>
            </a:r>
            <a:r>
              <a:rPr lang="en-US" sz="2800" b="1" dirty="0">
                <a:ea typeface="+mj-lt"/>
                <a:cs typeface="+mj-lt"/>
              </a:rPr>
              <a:t> Simples</a:t>
            </a:r>
            <a:r>
              <a:rPr lang="en-US" sz="2800" dirty="0">
                <a:ea typeface="+mj-lt"/>
                <a:cs typeface="+mj-lt"/>
              </a:rPr>
              <a:t> é um </a:t>
            </a:r>
            <a:r>
              <a:rPr lang="en-US" sz="2800" dirty="0" err="1">
                <a:ea typeface="+mj-lt"/>
                <a:cs typeface="+mj-lt"/>
              </a:rPr>
              <a:t>sistema</a:t>
            </a:r>
            <a:r>
              <a:rPr lang="en-US" sz="2800" dirty="0">
                <a:ea typeface="+mj-lt"/>
                <a:cs typeface="+mj-lt"/>
              </a:rPr>
              <a:t> PDV de </a:t>
            </a:r>
            <a:r>
              <a:rPr lang="en-US" sz="2800" dirty="0" err="1">
                <a:ea typeface="+mj-lt"/>
                <a:cs typeface="+mj-lt"/>
              </a:rPr>
              <a:t>gestão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dirty="0" err="1">
                <a:ea typeface="+mj-lt"/>
                <a:cs typeface="+mj-lt"/>
              </a:rPr>
              <a:t>centralizado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dirty="0" err="1">
                <a:ea typeface="+mj-lt"/>
                <a:cs typeface="+mj-lt"/>
              </a:rPr>
              <a:t>desenvolvido</a:t>
            </a:r>
            <a:r>
              <a:rPr lang="en-US" sz="2800" dirty="0">
                <a:ea typeface="+mj-lt"/>
                <a:cs typeface="+mj-lt"/>
              </a:rPr>
              <a:t> para </a:t>
            </a:r>
            <a:r>
              <a:rPr lang="en-US" sz="2800" dirty="0" err="1">
                <a:ea typeface="+mj-lt"/>
                <a:cs typeface="+mj-lt"/>
              </a:rPr>
              <a:t>pequenas</a:t>
            </a:r>
            <a:r>
              <a:rPr lang="en-US" sz="2800" dirty="0">
                <a:ea typeface="+mj-lt"/>
                <a:cs typeface="+mj-lt"/>
              </a:rPr>
              <a:t> e </a:t>
            </a:r>
            <a:r>
              <a:rPr lang="en-US" sz="2800" dirty="0" err="1">
                <a:ea typeface="+mj-lt"/>
                <a:cs typeface="+mj-lt"/>
              </a:rPr>
              <a:t>médias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dirty="0" err="1">
                <a:ea typeface="+mj-lt"/>
                <a:cs typeface="+mj-lt"/>
              </a:rPr>
              <a:t>empresas</a:t>
            </a:r>
            <a:r>
              <a:rPr lang="en-US" sz="2800" dirty="0">
                <a:ea typeface="+mj-lt"/>
                <a:cs typeface="+mj-lt"/>
              </a:rPr>
              <a:t>, </a:t>
            </a:r>
            <a:r>
              <a:rPr lang="en-US" sz="2800" dirty="0" err="1">
                <a:ea typeface="+mj-lt"/>
                <a:cs typeface="+mj-lt"/>
              </a:rPr>
              <a:t>oferecendo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dirty="0" err="1">
                <a:ea typeface="+mj-lt"/>
                <a:cs typeface="+mj-lt"/>
              </a:rPr>
              <a:t>funcionalidades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dirty="0" err="1">
                <a:ea typeface="+mj-lt"/>
                <a:cs typeface="+mj-lt"/>
              </a:rPr>
              <a:t>essenciais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dirty="0" err="1">
                <a:ea typeface="+mj-lt"/>
                <a:cs typeface="+mj-lt"/>
              </a:rPr>
              <a:t>como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dirty="0" err="1">
                <a:ea typeface="+mj-lt"/>
                <a:cs typeface="+mj-lt"/>
              </a:rPr>
              <a:t>controle</a:t>
            </a:r>
            <a:r>
              <a:rPr lang="en-US" sz="2800" dirty="0">
                <a:ea typeface="+mj-lt"/>
                <a:cs typeface="+mj-lt"/>
              </a:rPr>
              <a:t> de </a:t>
            </a:r>
            <a:r>
              <a:rPr lang="en-US" sz="2800" dirty="0" err="1">
                <a:ea typeface="+mj-lt"/>
                <a:cs typeface="+mj-lt"/>
              </a:rPr>
              <a:t>clientes</a:t>
            </a:r>
            <a:r>
              <a:rPr lang="en-US" sz="2800" dirty="0">
                <a:ea typeface="+mj-lt"/>
                <a:cs typeface="+mj-lt"/>
              </a:rPr>
              <a:t>, </a:t>
            </a:r>
            <a:r>
              <a:rPr lang="en-US" sz="2800" dirty="0" err="1">
                <a:ea typeface="+mj-lt"/>
                <a:cs typeface="+mj-lt"/>
              </a:rPr>
              <a:t>fornecedores</a:t>
            </a:r>
            <a:r>
              <a:rPr lang="en-US" sz="2800" dirty="0">
                <a:ea typeface="+mj-lt"/>
                <a:cs typeface="+mj-lt"/>
              </a:rPr>
              <a:t>, </a:t>
            </a:r>
            <a:r>
              <a:rPr lang="en-US" sz="2800" dirty="0" err="1">
                <a:ea typeface="+mj-lt"/>
                <a:cs typeface="+mj-lt"/>
              </a:rPr>
              <a:t>produtos</a:t>
            </a:r>
            <a:r>
              <a:rPr lang="en-US" sz="2800" dirty="0">
                <a:ea typeface="+mj-lt"/>
                <a:cs typeface="+mj-lt"/>
              </a:rPr>
              <a:t>, </a:t>
            </a:r>
            <a:r>
              <a:rPr lang="en-US" sz="2800" dirty="0" err="1">
                <a:ea typeface="+mj-lt"/>
                <a:cs typeface="+mj-lt"/>
              </a:rPr>
              <a:t>vendas</a:t>
            </a:r>
            <a:r>
              <a:rPr lang="en-US" sz="2800" dirty="0">
                <a:ea typeface="+mj-lt"/>
                <a:cs typeface="+mj-lt"/>
              </a:rPr>
              <a:t> e </a:t>
            </a:r>
            <a:r>
              <a:rPr lang="en-US" sz="2800" dirty="0" err="1">
                <a:ea typeface="+mj-lt"/>
                <a:cs typeface="+mj-lt"/>
              </a:rPr>
              <a:t>compras</a:t>
            </a:r>
            <a:r>
              <a:rPr lang="en-US" sz="2800" dirty="0">
                <a:ea typeface="+mj-lt"/>
                <a:cs typeface="+mj-lt"/>
              </a:rPr>
              <a:t>. </a:t>
            </a:r>
            <a:r>
              <a:rPr lang="en-US" sz="2800" dirty="0" err="1">
                <a:ea typeface="+mj-lt"/>
                <a:cs typeface="+mj-lt"/>
              </a:rPr>
              <a:t>Construido</a:t>
            </a:r>
            <a:r>
              <a:rPr lang="en-US" sz="2800" dirty="0">
                <a:ea typeface="+mj-lt"/>
                <a:cs typeface="+mj-lt"/>
              </a:rPr>
              <a:t> para </a:t>
            </a:r>
            <a:r>
              <a:rPr lang="en-US" sz="2800" dirty="0" err="1">
                <a:ea typeface="+mj-lt"/>
                <a:cs typeface="+mj-lt"/>
              </a:rPr>
              <a:t>atender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dirty="0" err="1">
                <a:ea typeface="+mj-lt"/>
                <a:cs typeface="+mj-lt"/>
              </a:rPr>
              <a:t>os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dirty="0" err="1">
                <a:ea typeface="+mj-lt"/>
                <a:cs typeface="+mj-lt"/>
              </a:rPr>
              <a:t>requisitos</a:t>
            </a:r>
            <a:r>
              <a:rPr lang="en-US" sz="2800" dirty="0">
                <a:ea typeface="+mj-lt"/>
                <a:cs typeface="+mj-lt"/>
              </a:rPr>
              <a:t> de </a:t>
            </a:r>
            <a:r>
              <a:rPr lang="en-US" sz="2800" dirty="0" err="1">
                <a:ea typeface="+mj-lt"/>
                <a:cs typeface="+mj-lt"/>
              </a:rPr>
              <a:t>modernização</a:t>
            </a:r>
            <a:r>
              <a:rPr lang="en-US" sz="2800" dirty="0">
                <a:ea typeface="+mj-lt"/>
                <a:cs typeface="+mj-lt"/>
              </a:rPr>
              <a:t> da </a:t>
            </a:r>
            <a:r>
              <a:rPr lang="en-US" sz="2800" dirty="0" err="1">
                <a:ea typeface="+mj-lt"/>
                <a:cs typeface="+mj-lt"/>
              </a:rPr>
              <a:t>industria</a:t>
            </a:r>
            <a:r>
              <a:rPr lang="en-US" sz="2800" dirty="0">
                <a:ea typeface="+mj-lt"/>
                <a:cs typeface="+mj-lt"/>
              </a:rPr>
              <a:t>, o </a:t>
            </a:r>
            <a:r>
              <a:rPr lang="en-US" sz="2800" dirty="0" err="1">
                <a:ea typeface="+mj-lt"/>
                <a:cs typeface="+mj-lt"/>
              </a:rPr>
              <a:t>projeto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dirty="0" err="1">
                <a:ea typeface="+mj-lt"/>
                <a:cs typeface="+mj-lt"/>
              </a:rPr>
              <a:t>traz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dirty="0" err="1">
                <a:ea typeface="+mj-lt"/>
                <a:cs typeface="+mj-lt"/>
              </a:rPr>
              <a:t>diversas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dirty="0" err="1">
                <a:ea typeface="+mj-lt"/>
                <a:cs typeface="+mj-lt"/>
              </a:rPr>
              <a:t>melhorias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dirty="0" err="1">
                <a:ea typeface="+mj-lt"/>
                <a:cs typeface="+mj-lt"/>
              </a:rPr>
              <a:t>visuais</a:t>
            </a:r>
            <a:r>
              <a:rPr lang="en-US" sz="2800" dirty="0">
                <a:ea typeface="+mj-lt"/>
                <a:cs typeface="+mj-lt"/>
              </a:rPr>
              <a:t> e </a:t>
            </a:r>
            <a:r>
              <a:rPr lang="en-US" sz="2800" dirty="0" err="1">
                <a:ea typeface="+mj-lt"/>
                <a:cs typeface="+mj-lt"/>
              </a:rPr>
              <a:t>atualizadas</a:t>
            </a:r>
            <a:r>
              <a:rPr lang="en-US" sz="2800" dirty="0">
                <a:ea typeface="+mj-lt"/>
                <a:cs typeface="+mj-lt"/>
              </a:rPr>
              <a:t> para o </a:t>
            </a:r>
            <a:r>
              <a:rPr lang="en-US" sz="2800" dirty="0" err="1">
                <a:ea typeface="+mj-lt"/>
                <a:cs typeface="+mj-lt"/>
              </a:rPr>
              <a:t>gerenciamento</a:t>
            </a:r>
            <a:r>
              <a:rPr lang="en-US" sz="2800" dirty="0">
                <a:ea typeface="+mj-lt"/>
                <a:cs typeface="+mj-lt"/>
              </a:rPr>
              <a:t> no </a:t>
            </a:r>
            <a:r>
              <a:rPr lang="en-US" sz="2800" dirty="0" err="1">
                <a:ea typeface="+mj-lt"/>
                <a:cs typeface="+mj-lt"/>
              </a:rPr>
              <a:t>mundo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dirty="0" err="1">
                <a:ea typeface="+mj-lt"/>
                <a:cs typeface="+mj-lt"/>
              </a:rPr>
              <a:t>moderno</a:t>
            </a:r>
            <a:r>
              <a:rPr lang="en-US" sz="2800" dirty="0">
                <a:ea typeface="+mj-lt"/>
                <a:cs typeface="+mj-lt"/>
              </a:rPr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97746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50655" y="670983"/>
            <a:ext cx="2487452" cy="1046152"/>
          </a:xfrm>
        </p:spPr>
        <p:txBody>
          <a:bodyPr/>
          <a:lstStyle/>
          <a:p>
            <a:r>
              <a:rPr lang="en-US" dirty="0"/>
              <a:t>Sprint4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A253AD5-8E42-F0DA-FFF8-BE1BE4D04F26}"/>
              </a:ext>
            </a:extLst>
          </p:cNvPr>
          <p:cNvSpPr txBox="1">
            <a:spLocks/>
          </p:cNvSpPr>
          <p:nvPr/>
        </p:nvSpPr>
        <p:spPr bwMode="gray">
          <a:xfrm>
            <a:off x="878730" y="1718733"/>
            <a:ext cx="10431302" cy="43513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600" dirty="0"/>
              <a:t>Seguindo a Sprint3, a entrega atual retorna com melhorias focadas para as Regras de Negócio. Foram incluídas 8 regras que serão discutidas durante o vídeo. E também 2 novas guias de consultas. Uma para vendas e outra para compras.</a:t>
            </a:r>
          </a:p>
        </p:txBody>
      </p:sp>
    </p:spTree>
    <p:extLst>
      <p:ext uri="{BB962C8B-B14F-4D97-AF65-F5344CB8AC3E}">
        <p14:creationId xmlns:p14="http://schemas.microsoft.com/office/powerpoint/2010/main" val="307879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5911" y="5864240"/>
            <a:ext cx="10869735" cy="400585"/>
          </a:xfrm>
        </p:spPr>
        <p:txBody>
          <a:bodyPr/>
          <a:lstStyle/>
          <a:p>
            <a:r>
              <a:rPr lang="en-US" sz="1100"/>
              <a:t>LINK DO VÍDEO: </a:t>
            </a:r>
            <a:r>
              <a:rPr lang="en-US" sz="1100" dirty="0">
                <a:ea typeface="+mj-lt"/>
                <a:cs typeface="+mj-lt"/>
              </a:rPr>
              <a:t>https://drive.google.com/drive/folders/19CKHynlR6ejlaAfu3yQ2Fp1ufMZX0LFW?usp=drive_link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57707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3980" y="2423583"/>
            <a:ext cx="5592602" cy="2017702"/>
          </a:xfrm>
        </p:spPr>
        <p:txBody>
          <a:bodyPr/>
          <a:lstStyle/>
          <a:p>
            <a:r>
              <a:rPr lang="en-US" dirty="0"/>
              <a:t>Júlio César Pereira Siqueira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5F8339A-BF2F-34F3-37FC-1153F52E805F}"/>
              </a:ext>
            </a:extLst>
          </p:cNvPr>
          <p:cNvSpPr txBox="1">
            <a:spLocks/>
          </p:cNvSpPr>
          <p:nvPr/>
        </p:nvSpPr>
        <p:spPr bwMode="gray">
          <a:xfrm>
            <a:off x="6565155" y="2423583"/>
            <a:ext cx="4935377" cy="20177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Giovanna da Silva Lins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846C808-6224-9D50-F4BE-D713248723A6}"/>
              </a:ext>
            </a:extLst>
          </p:cNvPr>
          <p:cNvSpPr txBox="1">
            <a:spLocks/>
          </p:cNvSpPr>
          <p:nvPr/>
        </p:nvSpPr>
        <p:spPr bwMode="gray">
          <a:xfrm>
            <a:off x="3774330" y="1413933"/>
            <a:ext cx="4163852" cy="10080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Integrantes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032117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1305" y="575733"/>
            <a:ext cx="8935877" cy="2855902"/>
          </a:xfrm>
        </p:spPr>
        <p:txBody>
          <a:bodyPr/>
          <a:lstStyle/>
          <a:p>
            <a:r>
              <a:rPr lang="en-US" dirty="0" err="1"/>
              <a:t>Obrigado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assistir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528346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TF00001243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Ion Boardroom</vt:lpstr>
      <vt:lpstr>Gestão Simples: Sistema de Gerenciamento PDV para Farmácias</vt:lpstr>
      <vt:lpstr>Contexto:</vt:lpstr>
      <vt:lpstr>Sprint4</vt:lpstr>
      <vt:lpstr>LINK DO VÍDEO: https://drive.google.com/drive/folders/19CKHynlR6ejlaAfu3yQ2Fp1ufMZX0LFW?usp=drive_link</vt:lpstr>
      <vt:lpstr>Júlio César Pereira Siqueira</vt:lpstr>
      <vt:lpstr>Obrigado por assistir!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126</cp:revision>
  <dcterms:created xsi:type="dcterms:W3CDTF">2024-10-30T13:11:24Z</dcterms:created>
  <dcterms:modified xsi:type="dcterms:W3CDTF">2024-10-31T03:02:05Z</dcterms:modified>
</cp:coreProperties>
</file>