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Analisis Psikososial Alumni Pasca Kelulusan SMA/SMK/MA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Menggunakan NLP &amp; AI untuk Memahami Harapan dan Keresahan Alumni</a:t>
            </a:r>
          </a:p>
          <a:p>
            <a:r>
              <a:t>Syahid Ikhbarudin - FKIP Pendidikan Bahasa Inggris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Analisis ini membuka potensi penerapan AI dalam pendidikan.</a:t>
            </a:r>
          </a:p>
          <a:p>
            <a:r>
              <a:t>• Perlu eksplorasi lebih lanjut dengan data lebih besar &amp; variatif.</a:t>
            </a:r>
          </a:p>
          <a:p>
            <a:r>
              <a:t>• Terima kasih 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Banyak alumni menghadapi kebingungan setelah lulus.</a:t>
            </a:r>
          </a:p>
          <a:p>
            <a:r>
              <a:t>• Tekanan sosial, ekonomi, dan kurangnya bimbingan memperparah kecemasan.</a:t>
            </a:r>
          </a:p>
          <a:p>
            <a:r>
              <a:t>• Perlu pemetaan data nyata dari alumni untuk memahami kondisi psikologis mereka.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Mengidentifikasi arah pilihan pasca kelulusan (kuliah, kerja, dll).</a:t>
            </a:r>
          </a:p>
          <a:p>
            <a:r>
              <a:t>• Menggambarkan keresahan dan tekanan mental alumni.</a:t>
            </a:r>
          </a:p>
          <a:p>
            <a:r>
              <a:t>• Menggunakan AI (NLP dan LLM) untuk klasifikasi data naratif.</a:t>
            </a:r>
          </a:p>
          <a:p>
            <a:r>
              <a:t>• Memberikan rekomendasi berbasis data untuk pendampingan alumni.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Desain dan Metodologi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Survei online: pertanyaan terbuka kepada alumni.</a:t>
            </a:r>
          </a:p>
          <a:p>
            <a:r>
              <a:t>• Proses klasifikasi dilakukan dengan model NLP.</a:t>
            </a:r>
          </a:p>
          <a:p>
            <a:r>
              <a:t>• Gabungan analisis kuantitatif &amp; kualitatif.</a:t>
            </a:r>
          </a:p>
          <a:p>
            <a:r>
              <a:t>• Tools: Google Colab + Python + Pandas + AI (OpenAI).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Struktur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Contoh isi dataset:</a:t>
            </a:r>
          </a:p>
          <a:p>
            <a:r>
              <a:t>• Jawaban naratif dari alumni</a:t>
            </a:r>
          </a:p>
          <a:p>
            <a:r>
              <a:t>• Kategori hasil klasifikasi (Kerja, Kuliah, Wirausaha, Tidak jelas)</a:t>
            </a:r>
          </a:p>
          <a:p>
            <a:r>
              <a:t>• Data diproses dengan NLP untuk mempermudah analisis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Distribusi Kategori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Visualisasi distribusi alumni berdasarkan kategori pilihan pasca kelulusan:</a:t>
            </a:r>
          </a:p>
          <a:p>
            <a:r>
              <a:t>• Kerja</a:t>
            </a:r>
          </a:p>
          <a:p>
            <a:r>
              <a:t>• Kuliah</a:t>
            </a:r>
          </a:p>
          <a:p>
            <a:r>
              <a:t>• Wirausaha</a:t>
            </a:r>
          </a:p>
          <a:p>
            <a:r>
              <a:t>• Tidak jelas</a:t>
            </a:r>
          </a:p>
          <a:p>
            <a:r>
              <a:t>(Ditampilkan dengan Pie Chart atau Bar Chart)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Temuan Utama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Banyak alumni belum memiliki arah jelas setelah lulus.</a:t>
            </a:r>
          </a:p>
          <a:p>
            <a:r>
              <a:t>• Terdapat tekanan emosional dalam narasi responden.</a:t>
            </a:r>
          </a:p>
          <a:p>
            <a:r>
              <a:t>• NLP berhasil merangkum insight tersembunyi dalam jawaban terbuka.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Rekomendasi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Sekolah perlu siapkan bimbingan pasca kelulusan sejak kelas 12.</a:t>
            </a:r>
          </a:p>
          <a:p>
            <a:r>
              <a:t>• Data ini bisa jadi dasar penyusunan program BK yang responsif.</a:t>
            </a:r>
          </a:p>
          <a:p>
            <a:r>
              <a:t>• Kolaborasi guru dan alumni penting untuk pendampingan psikologis.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Dataset &amp;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📊 Dataset: [Masukkan link GitHub/GDrive]</a:t>
            </a:r>
          </a:p>
          <a:p>
            <a:r>
              <a:t>• 📒 Colab Notebook: [Masukkan link Colab]</a:t>
            </a:r>
          </a:p>
          <a:p/>
          <a:p>
            <a:r>
              <a:t>Link akan diisi sesuai repositori atau drive yang disiapkan.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