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8F45-CA40-4DFF-952F-2D7AF3028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Soluci</a:t>
            </a:r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ó</a:t>
            </a:r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 de ecuaciones por medio de m</a:t>
            </a:r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é</a:t>
            </a:r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todos num</a:t>
            </a:r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é</a:t>
            </a:r>
            <a:r>
              <a:rPr kumimoji="0" lang="es-MX" altLang="es-MX" sz="48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ricos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9DCCF-DA01-463C-B43A-A48A1F73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Monreal</a:t>
            </a:r>
            <a:r>
              <a:rPr lang="en-US" dirty="0"/>
              <a:t> Romero Juan Carlos</a:t>
            </a:r>
          </a:p>
          <a:p>
            <a:r>
              <a:rPr lang="en-US" dirty="0"/>
              <a:t>Lagunas Higuera Jordy</a:t>
            </a:r>
            <a:endParaRPr 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12EB2-A38B-4268-9BBB-44046765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2E020-8ADE-4018-9D3B-6409F31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7F012-1955-4645-B8B4-69A4F94F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C0E8A6-A16F-48F7-A50C-A1DBFCD72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8" t="17391" r="27087" b="71595"/>
          <a:stretch/>
        </p:blipFill>
        <p:spPr>
          <a:xfrm>
            <a:off x="3919994" y="3291841"/>
            <a:ext cx="3101008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6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9FBF4-A853-47EF-A12C-EF3B7191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EC485-FE57-4018-B5D8-B14FECBC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7EA5CB-F979-4C69-89FF-CCC4E952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27" y="1894945"/>
            <a:ext cx="57531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C22ED-CCEC-4214-9B4D-AC65341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8666E-3A9A-4CBB-8B2D-DEB61F5B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34C04-386A-4B60-A2E5-9F63F57A3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1" t="8889" r="26565" b="6203"/>
          <a:stretch/>
        </p:blipFill>
        <p:spPr>
          <a:xfrm>
            <a:off x="601986" y="1685675"/>
            <a:ext cx="4701534" cy="5041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9109D-2D62-4BB8-8C90-8BEABAB9C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4" t="8889" r="36673" b="6666"/>
          <a:stretch/>
        </p:blipFill>
        <p:spPr>
          <a:xfrm>
            <a:off x="7124367" y="856091"/>
            <a:ext cx="42857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8615-2581-456A-B531-E3C6024F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Interpolacion</a:t>
            </a:r>
            <a:r>
              <a:rPr lang="en-US" dirty="0"/>
              <a:t> de Lagrange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1C9BA-4388-4998-A442-F0BAD2A3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5E24BE-91AA-4ABB-8E0F-6C75BFE4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2" t="61217" r="38435" b="31362"/>
          <a:stretch/>
        </p:blipFill>
        <p:spPr>
          <a:xfrm>
            <a:off x="2806809" y="2814762"/>
            <a:ext cx="5243460" cy="7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09060-84B4-4639-ADB9-A1BB0A4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Interpolacion</a:t>
            </a:r>
            <a:r>
              <a:rPr lang="en-US" dirty="0"/>
              <a:t> de </a:t>
            </a:r>
            <a:r>
              <a:rPr lang="en-US" dirty="0" err="1"/>
              <a:t>lagange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04367-5B06-4C1F-B91A-18DD5DB1C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623860-6E4D-4FD0-9CE6-2FADE570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2133600"/>
            <a:ext cx="109823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9B4E-32B4-4A67-B05D-615F01C2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Interpolacion</a:t>
            </a:r>
            <a:r>
              <a:rPr lang="en-US" dirty="0"/>
              <a:t> de </a:t>
            </a:r>
            <a:r>
              <a:rPr lang="en-US" dirty="0" err="1"/>
              <a:t>lagrange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C5497-4E80-4C43-B842-D684C948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6A82F5-8E4C-4A9B-AF79-306630246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1" t="7768" r="39608" b="6435"/>
          <a:stretch/>
        </p:blipFill>
        <p:spPr>
          <a:xfrm>
            <a:off x="685801" y="1677727"/>
            <a:ext cx="3156670" cy="48363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E2B4B7-7B92-4E47-9A62-14E7298F0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8" t="7884" r="32109" b="13044"/>
          <a:stretch/>
        </p:blipFill>
        <p:spPr>
          <a:xfrm>
            <a:off x="6909683" y="1091244"/>
            <a:ext cx="4715124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4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{733C4C18-9574-42C2-9A4A-13F115CF7E9C}tf03457452</Template>
  <TotalTime>35</TotalTime>
  <Words>28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Solución de ecuaciones por medio de métodos numéricos</vt:lpstr>
      <vt:lpstr>Newton Raphson </vt:lpstr>
      <vt:lpstr>Newton</vt:lpstr>
      <vt:lpstr>Newton</vt:lpstr>
      <vt:lpstr>Interpolacion de Lagrange</vt:lpstr>
      <vt:lpstr>Interpolacion de lagange</vt:lpstr>
      <vt:lpstr>Interpolacion de lagrange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PC JORGE</dc:creator>
  <cp:lastModifiedBy>PC JORGE</cp:lastModifiedBy>
  <cp:revision>3</cp:revision>
  <dcterms:created xsi:type="dcterms:W3CDTF">2021-08-10T03:22:02Z</dcterms:created>
  <dcterms:modified xsi:type="dcterms:W3CDTF">2021-08-10T04:52:01Z</dcterms:modified>
</cp:coreProperties>
</file>