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7598F-01CB-47C4-9C62-F9972FEC50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A4A0AC-5B38-46D3-B198-237235750F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4174A-46D2-4618-964C-DBD57B018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D2AD3-8B2C-48CB-B297-0B6241E22DB2}" type="datetimeFigureOut">
              <a:rPr lang="es-MX" smtClean="0"/>
              <a:t>09/08/2021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E3D626-DCAB-42EB-97F8-C1DF069C9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6CDD5B-6580-4D1E-8469-275ABED83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C91AC-500E-4C6F-BE25-06F2CF436774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39179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313B1-B419-4D12-AD05-1CDAC6C4F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85ECCF-F8CC-49F1-A969-2BC27FE2F8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99FF0E-DFEC-45BF-960E-7CE4A81B9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D2AD3-8B2C-48CB-B297-0B6241E22DB2}" type="datetimeFigureOut">
              <a:rPr lang="es-MX" smtClean="0"/>
              <a:t>09/08/2021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EB051F-4346-46C7-8110-D46A71E1D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4B1129-7ECA-4C75-BE0B-74F68F3D2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C91AC-500E-4C6F-BE25-06F2CF436774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95103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07CE9E-50E5-46E4-A90B-8651CEB5F9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00D349-BA66-4207-97D4-630CB9F312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3AC959-AAC1-47AB-A98F-5FCA7FBA1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D2AD3-8B2C-48CB-B297-0B6241E22DB2}" type="datetimeFigureOut">
              <a:rPr lang="es-MX" smtClean="0"/>
              <a:t>09/08/2021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F0DC07-C0F9-46A7-B4F5-148AF778E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55F0E0-ED24-4EBF-8459-7058AC641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C91AC-500E-4C6F-BE25-06F2CF436774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52470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F62E2-987B-42BE-88EF-32C7A04DB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3AE528-B2E8-4CB6-A969-7128952002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B47B39-D948-4062-A851-5603C24F9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D2AD3-8B2C-48CB-B297-0B6241E22DB2}" type="datetimeFigureOut">
              <a:rPr lang="es-MX" smtClean="0"/>
              <a:t>09/08/2021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19F55F-A81D-4AA0-A056-61CA390C9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75EAFD-406D-4AD3-836E-3E6571AC9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C91AC-500E-4C6F-BE25-06F2CF436774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81518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67F93-6B70-4651-B83B-E0D0DBF18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CEA886-017F-40DC-8235-086C2E82B9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EEE4D7-C1B1-48AA-822E-7E29EB312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D2AD3-8B2C-48CB-B297-0B6241E22DB2}" type="datetimeFigureOut">
              <a:rPr lang="es-MX" smtClean="0"/>
              <a:t>09/08/2021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29A240-6AE2-4E2A-827E-3DB56E4EA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5EC3F6-DADB-45EA-B398-5AC5A0CB0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C91AC-500E-4C6F-BE25-06F2CF436774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56704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BB89C-99A7-4B95-B731-4120190C3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BD6E5-ABF2-4866-A28B-23BAA454CE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E0B1B2-5A98-4692-8127-AB15219715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97B7F0-96F6-4CFF-875E-5E50AC083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D2AD3-8B2C-48CB-B297-0B6241E22DB2}" type="datetimeFigureOut">
              <a:rPr lang="es-MX" smtClean="0"/>
              <a:t>09/08/2021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41E4E3-B6AC-479D-BE41-455971B97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3A5A11-9BFD-44B9-B6EB-656163DCA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C91AC-500E-4C6F-BE25-06F2CF436774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51947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05DB0-81F1-443B-8B8F-49BA61838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1F9C98-DE3D-4FEE-9354-D86848D4F6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198F06-19FC-44AF-B982-0A7025276C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C4D3BC-634F-41F8-936B-AFE60BB5FD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A8EBB0-6D18-44B9-B6E4-43240FF893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19B3DC-CBDE-43AC-A806-D70F44190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D2AD3-8B2C-48CB-B297-0B6241E22DB2}" type="datetimeFigureOut">
              <a:rPr lang="es-MX" smtClean="0"/>
              <a:t>09/08/2021</a:t>
            </a:fld>
            <a:endParaRPr lang="es-MX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D3B2DE-772B-444C-ADD6-BC9D6459A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1A601E-D39D-402D-819C-CD1C6A2B1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C91AC-500E-4C6F-BE25-06F2CF436774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31358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67F38-262A-4048-82FD-3180EA578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ACD1F4-1FB9-4255-92D6-B75BF2280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D2AD3-8B2C-48CB-B297-0B6241E22DB2}" type="datetimeFigureOut">
              <a:rPr lang="es-MX" smtClean="0"/>
              <a:t>09/08/2021</a:t>
            </a:fld>
            <a:endParaRPr lang="es-MX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FF16C7-AF35-4CB6-8551-C8FBF62FF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3D4A29-4C8B-476C-8145-9D14E9B0D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C91AC-500E-4C6F-BE25-06F2CF436774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27403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219DAA-DBF1-4D7D-9BFB-AB4690DE8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D2AD3-8B2C-48CB-B297-0B6241E22DB2}" type="datetimeFigureOut">
              <a:rPr lang="es-MX" smtClean="0"/>
              <a:t>09/08/2021</a:t>
            </a:fld>
            <a:endParaRPr lang="es-MX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0F0D0C-9FE2-41A2-819E-FB57C4D37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1CAC58-EEE7-41F2-95CF-552E2FEB5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C91AC-500E-4C6F-BE25-06F2CF436774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12978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C5FE4-F99C-4977-BF28-F10B3EFDF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326D0A-E3BF-4755-948A-14D7E47D4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26FB03-4FF0-4A45-AE9A-B2ECC0E8FA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DE581D-E562-4BF2-87F3-0B19F9721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D2AD3-8B2C-48CB-B297-0B6241E22DB2}" type="datetimeFigureOut">
              <a:rPr lang="es-MX" smtClean="0"/>
              <a:t>09/08/2021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DB153E-90BA-41BF-9263-C53CD1290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4392CF-9A57-48A1-AA53-B4E538C4A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C91AC-500E-4C6F-BE25-06F2CF436774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91115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B323E-AE2C-4375-8473-B473C62D7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9212A0-C882-4B7B-96B9-9A0C5B7FB1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66F6AF-2C78-4BE4-BFB6-67B2520850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2EE0CB-9136-48D0-BA21-740BAF0A7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D2AD3-8B2C-48CB-B297-0B6241E22DB2}" type="datetimeFigureOut">
              <a:rPr lang="es-MX" smtClean="0"/>
              <a:t>09/08/2021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BEC2CA-8E13-4B0A-821B-48933C05F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B4E8E9-F50B-4F7C-A801-B3F95C68A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C91AC-500E-4C6F-BE25-06F2CF436774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89573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539A98-282D-4555-BE1D-B379D4814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45D06D-8B8F-459D-9ED6-D8401FECB9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0D87C8-5B6B-45D2-9EE8-FCEF9B85D3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6D2AD3-8B2C-48CB-B297-0B6241E22DB2}" type="datetimeFigureOut">
              <a:rPr lang="es-MX" smtClean="0"/>
              <a:t>09/08/2021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500C90-A51F-4D82-A404-9C94217ED1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6DCB3-E6AC-40F8-8B2A-C53209E835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5C91AC-500E-4C6F-BE25-06F2CF436774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70743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55B0C-8BBA-46B6-BDEC-A64C0B9A94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64614" y="1783959"/>
            <a:ext cx="4087306" cy="2889114"/>
          </a:xfrm>
        </p:spPr>
        <p:txBody>
          <a:bodyPr anchor="b">
            <a:normAutofit/>
          </a:bodyPr>
          <a:lstStyle/>
          <a:p>
            <a:pPr algn="l"/>
            <a:r>
              <a:rPr lang="es-MX" sz="5400"/>
              <a:t>Métodos Numéricos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A1420D-A473-499B-92DD-38AEF7218A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64612" y="4750893"/>
            <a:ext cx="4087305" cy="1147863"/>
          </a:xfrm>
        </p:spPr>
        <p:txBody>
          <a:bodyPr anchor="t">
            <a:normAutofit/>
          </a:bodyPr>
          <a:lstStyle/>
          <a:p>
            <a:pPr algn="l"/>
            <a:r>
              <a:rPr lang="es-MX" sz="2000"/>
              <a:t>Jordy Lagunas Higuera, 1930136</a:t>
            </a:r>
          </a:p>
          <a:p>
            <a:pPr algn="l"/>
            <a:r>
              <a:rPr lang="es-MX" sz="2000"/>
              <a:t>Juan Carlos Monreal Romero, 1930345</a:t>
            </a:r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459961D0-28D5-4FA8-80C9-CAFA3605411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17" r="13379" b="-1"/>
          <a:stretch/>
        </p:blipFill>
        <p:spPr bwMode="auto"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450D4FD-E1D4-4197-8E18-0CEF770515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2288" y="574182"/>
            <a:ext cx="4059629" cy="1347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0460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D21898E-86C0-4C8A-A76C-DF33E844C8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542" y="0"/>
            <a:ext cx="10432916" cy="6858000"/>
          </a:xfrm>
          <a:custGeom>
            <a:avLst/>
            <a:gdLst>
              <a:gd name="connsiteX0" fmla="*/ 1287962 w 10432916"/>
              <a:gd name="connsiteY0" fmla="*/ 0 h 6858000"/>
              <a:gd name="connsiteX1" fmla="*/ 9144956 w 10432916"/>
              <a:gd name="connsiteY1" fmla="*/ 0 h 6858000"/>
              <a:gd name="connsiteX2" fmla="*/ 9241731 w 10432916"/>
              <a:gd name="connsiteY2" fmla="*/ 111692 h 6858000"/>
              <a:gd name="connsiteX3" fmla="*/ 10432916 w 10432916"/>
              <a:gd name="connsiteY3" fmla="*/ 3429001 h 6858000"/>
              <a:gd name="connsiteX4" fmla="*/ 9241730 w 10432916"/>
              <a:gd name="connsiteY4" fmla="*/ 6746310 h 6858000"/>
              <a:gd name="connsiteX5" fmla="*/ 9144957 w 10432916"/>
              <a:gd name="connsiteY5" fmla="*/ 6858000 h 6858000"/>
              <a:gd name="connsiteX6" fmla="*/ 1287959 w 10432916"/>
              <a:gd name="connsiteY6" fmla="*/ 6858000 h 6858000"/>
              <a:gd name="connsiteX7" fmla="*/ 1191186 w 10432916"/>
              <a:gd name="connsiteY7" fmla="*/ 6746310 h 6858000"/>
              <a:gd name="connsiteX8" fmla="*/ 0 w 10432916"/>
              <a:gd name="connsiteY8" fmla="*/ 3429001 h 6858000"/>
              <a:gd name="connsiteX9" fmla="*/ 1191186 w 10432916"/>
              <a:gd name="connsiteY9" fmla="*/ 11169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432916" h="6858000">
                <a:moveTo>
                  <a:pt x="1287962" y="0"/>
                </a:moveTo>
                <a:lnTo>
                  <a:pt x="9144956" y="0"/>
                </a:lnTo>
                <a:lnTo>
                  <a:pt x="9241731" y="111692"/>
                </a:lnTo>
                <a:cubicBezTo>
                  <a:pt x="9985889" y="1013175"/>
                  <a:pt x="10432916" y="2168897"/>
                  <a:pt x="10432916" y="3429001"/>
                </a:cubicBezTo>
                <a:cubicBezTo>
                  <a:pt x="10432916" y="4689105"/>
                  <a:pt x="9985889" y="5844827"/>
                  <a:pt x="9241730" y="6746310"/>
                </a:cubicBezTo>
                <a:lnTo>
                  <a:pt x="9144957" y="6858000"/>
                </a:lnTo>
                <a:lnTo>
                  <a:pt x="1287959" y="6858000"/>
                </a:lnTo>
                <a:lnTo>
                  <a:pt x="1191186" y="6746310"/>
                </a:lnTo>
                <a:cubicBezTo>
                  <a:pt x="447027" y="5844827"/>
                  <a:pt x="0" y="4689105"/>
                  <a:pt x="0" y="3429001"/>
                </a:cubicBezTo>
                <a:cubicBezTo>
                  <a:pt x="0" y="2168897"/>
                  <a:pt x="447027" y="1013175"/>
                  <a:pt x="1191186" y="11169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5C8F04BD-D093-45D0-B54C-50FDB308B4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4942" y="0"/>
            <a:ext cx="9922116" cy="6858000"/>
          </a:xfrm>
          <a:custGeom>
            <a:avLst/>
            <a:gdLst>
              <a:gd name="connsiteX0" fmla="*/ 1378575 w 9922116"/>
              <a:gd name="connsiteY0" fmla="*/ 0 h 6858000"/>
              <a:gd name="connsiteX1" fmla="*/ 8543542 w 9922116"/>
              <a:gd name="connsiteY1" fmla="*/ 0 h 6858000"/>
              <a:gd name="connsiteX2" fmla="*/ 8633323 w 9922116"/>
              <a:gd name="connsiteY2" fmla="*/ 94145 h 6858000"/>
              <a:gd name="connsiteX3" fmla="*/ 9922116 w 9922116"/>
              <a:gd name="connsiteY3" fmla="*/ 3429001 h 6858000"/>
              <a:gd name="connsiteX4" fmla="*/ 8633323 w 9922116"/>
              <a:gd name="connsiteY4" fmla="*/ 6763858 h 6858000"/>
              <a:gd name="connsiteX5" fmla="*/ 8543544 w 9922116"/>
              <a:gd name="connsiteY5" fmla="*/ 6858000 h 6858000"/>
              <a:gd name="connsiteX6" fmla="*/ 1378573 w 9922116"/>
              <a:gd name="connsiteY6" fmla="*/ 6858000 h 6858000"/>
              <a:gd name="connsiteX7" fmla="*/ 1288793 w 9922116"/>
              <a:gd name="connsiteY7" fmla="*/ 6763858 h 6858000"/>
              <a:gd name="connsiteX8" fmla="*/ 0 w 9922116"/>
              <a:gd name="connsiteY8" fmla="*/ 3429001 h 6858000"/>
              <a:gd name="connsiteX9" fmla="*/ 1288793 w 9922116"/>
              <a:gd name="connsiteY9" fmla="*/ 9414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22116" h="6858000">
                <a:moveTo>
                  <a:pt x="1378575" y="0"/>
                </a:moveTo>
                <a:lnTo>
                  <a:pt x="8543542" y="0"/>
                </a:lnTo>
                <a:lnTo>
                  <a:pt x="8633323" y="94145"/>
                </a:lnTo>
                <a:cubicBezTo>
                  <a:pt x="9434072" y="974941"/>
                  <a:pt x="9922116" y="2144991"/>
                  <a:pt x="9922116" y="3429001"/>
                </a:cubicBezTo>
                <a:cubicBezTo>
                  <a:pt x="9922116" y="4713011"/>
                  <a:pt x="9434072" y="5883061"/>
                  <a:pt x="8633323" y="6763858"/>
                </a:cubicBezTo>
                <a:lnTo>
                  <a:pt x="8543544" y="6858000"/>
                </a:lnTo>
                <a:lnTo>
                  <a:pt x="1378573" y="6858000"/>
                </a:lnTo>
                <a:lnTo>
                  <a:pt x="1288793" y="6763858"/>
                </a:lnTo>
                <a:cubicBezTo>
                  <a:pt x="488044" y="5883061"/>
                  <a:pt x="0" y="4713011"/>
                  <a:pt x="0" y="3429001"/>
                </a:cubicBezTo>
                <a:cubicBezTo>
                  <a:pt x="0" y="2144991"/>
                  <a:pt x="488044" y="974941"/>
                  <a:pt x="1288793" y="94145"/>
                </a:cubicBez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07F2AB-DEDA-4C60-9436-231A18A3F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1147" y="365760"/>
            <a:ext cx="7569706" cy="1288238"/>
          </a:xfrm>
        </p:spPr>
        <p:txBody>
          <a:bodyPr anchor="ctr">
            <a:normAutofit/>
          </a:bodyPr>
          <a:lstStyle/>
          <a:p>
            <a:pPr algn="ctr"/>
            <a:r>
              <a:rPr lang="es-ES" dirty="0"/>
              <a:t>¿Qué es un método numérico? 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5AF2E2-3D3C-4979-A281-EC60227124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5569" y="1956816"/>
            <a:ext cx="7860863" cy="4024884"/>
          </a:xfrm>
        </p:spPr>
        <p:txBody>
          <a:bodyPr anchor="t">
            <a:normAutofit/>
          </a:bodyPr>
          <a:lstStyle/>
          <a:p>
            <a:r>
              <a:rPr lang="es-ES" sz="2400" dirty="0"/>
              <a:t>Un método numérico es un procedimiento mediante el cual se obtiene, casi siempre de manera aproximada, la solución de ciertos problemas realizando cálculos puramente aritméticos y lógicos. Donde tal procedimiento consiste de una lista finita de instrucciones precisas que especifican una secuencia de operaciones algebraicas y lógicas (algoritmo), que producen o bien una aproximación de la solución del problema (solución numérica) o bien un mensaje. </a:t>
            </a:r>
            <a:endParaRPr lang="es-MX" sz="2400" dirty="0"/>
          </a:p>
        </p:txBody>
      </p:sp>
    </p:spTree>
    <p:extLst>
      <p:ext uri="{BB962C8B-B14F-4D97-AF65-F5344CB8AC3E}">
        <p14:creationId xmlns:p14="http://schemas.microsoft.com/office/powerpoint/2010/main" val="2425492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2AF15-F7EE-4F2A-8761-79A3FEBE3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Método de Newton - Raphson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CC80CC2-1947-4DF6-A532-2C4053282F8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s-ES" dirty="0"/>
                  <a:t>Este método de resolución numérica busca un cero de la función</a:t>
                </a:r>
                <a:r>
                  <a:rPr lang="es-ES" b="1" dirty="0"/>
                  <a:t> f(x)</a:t>
                </a:r>
                <a:r>
                  <a:rPr lang="es-ES" dirty="0"/>
                  <a:t> por aproximaciones sucesivas a partir de un valor inicial </a:t>
                </a:r>
                <a:r>
                  <a:rPr lang="es-ES" b="1" dirty="0"/>
                  <a:t>x</a:t>
                </a:r>
                <a:r>
                  <a:rPr lang="es-ES" b="1" baseline="-25000" dirty="0"/>
                  <a:t>0</a:t>
                </a:r>
                <a:r>
                  <a:rPr lang="es-ES" dirty="0"/>
                  <a:t>. El valor sucesivo </a:t>
                </a:r>
                <a:r>
                  <a:rPr lang="es-ES" b="1" dirty="0"/>
                  <a:t>x</a:t>
                </a:r>
                <a:r>
                  <a:rPr lang="es-ES" b="1" baseline="-25000" dirty="0"/>
                  <a:t>n+1</a:t>
                </a:r>
                <a:r>
                  <a:rPr lang="es-ES" dirty="0"/>
                  <a:t> es la abscisa del punto en que la tangente a la gráfica de </a:t>
                </a:r>
                <a:r>
                  <a:rPr lang="es-ES" b="1" dirty="0"/>
                  <a:t>f(x)</a:t>
                </a:r>
                <a:r>
                  <a:rPr lang="es-ES" dirty="0"/>
                  <a:t> en </a:t>
                </a:r>
                <a:r>
                  <a:rPr lang="es-ES" b="1" dirty="0" err="1"/>
                  <a:t>x</a:t>
                </a:r>
                <a:r>
                  <a:rPr lang="es-ES" b="1" baseline="-25000" dirty="0" err="1"/>
                  <a:t>n</a:t>
                </a:r>
                <a:r>
                  <a:rPr lang="es-ES" dirty="0"/>
                  <a:t> corta al eje </a:t>
                </a:r>
                <a:r>
                  <a:rPr lang="es-ES" b="1" dirty="0" err="1"/>
                  <a:t>Ox</a:t>
                </a:r>
                <a:r>
                  <a:rPr lang="es-ES" dirty="0"/>
                  <a:t>. Es decir,</a:t>
                </a:r>
                <a:r>
                  <a:rPr lang="es-MX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`(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s-E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CC80CC2-1947-4DF6-A532-2C4053282F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812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33915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162</Words>
  <Application>Microsoft Office PowerPoint</Application>
  <PresentationFormat>Widescreen</PresentationFormat>
  <Paragraphs>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Office Theme</vt:lpstr>
      <vt:lpstr>Métodos Numéricos</vt:lpstr>
      <vt:lpstr>¿Qué es un método numérico? </vt:lpstr>
      <vt:lpstr>Método de Newton - Raphson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Métodos Numéricos</dc:title>
  <dc:creator>juan</dc:creator>
  <cp:lastModifiedBy>juan</cp:lastModifiedBy>
  <cp:revision>3</cp:revision>
  <dcterms:created xsi:type="dcterms:W3CDTF">2021-08-10T04:25:46Z</dcterms:created>
  <dcterms:modified xsi:type="dcterms:W3CDTF">2021-08-10T04:41:32Z</dcterms:modified>
</cp:coreProperties>
</file>