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8F45-CA40-4DFF-952F-2D7AF3028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Métodos numéricos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9DCCF-DA01-463C-B43A-A48A1F73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20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C22ED-CCEC-4214-9B4D-AC65341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8666E-3A9A-4CBB-8B2D-DEB61F5B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34C04-386A-4B60-A2E5-9F63F57A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1" t="8889" r="26565" b="6203"/>
          <a:stretch/>
        </p:blipFill>
        <p:spPr>
          <a:xfrm>
            <a:off x="625840" y="1677724"/>
            <a:ext cx="4701534" cy="5041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9109D-2D62-4BB8-8C90-8BEABAB9C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4" t="8889" r="36673" b="6666"/>
          <a:stretch/>
        </p:blipFill>
        <p:spPr>
          <a:xfrm>
            <a:off x="7124367" y="856091"/>
            <a:ext cx="42857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9B4E-32B4-4A67-B05D-615F01C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Interpolacion</a:t>
            </a:r>
            <a:r>
              <a:rPr lang="en-US" dirty="0"/>
              <a:t> de </a:t>
            </a:r>
            <a:r>
              <a:rPr lang="en-US" dirty="0" err="1"/>
              <a:t>lagrange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C5497-4E80-4C43-B842-D684C948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6A82F5-8E4C-4A9B-AF79-306630246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1" t="7768" r="39608" b="6435"/>
          <a:stretch/>
        </p:blipFill>
        <p:spPr>
          <a:xfrm>
            <a:off x="685801" y="1677727"/>
            <a:ext cx="3156670" cy="48363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E2B4B7-7B92-4E47-9A62-14E7298F0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8" t="7884" r="32109" b="13044"/>
          <a:stretch/>
        </p:blipFill>
        <p:spPr>
          <a:xfrm>
            <a:off x="6909683" y="1091244"/>
            <a:ext cx="4715124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4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{733C4C18-9574-42C2-9A4A-13F115CF7E9C}tf03457452</Template>
  <TotalTime>19</TotalTime>
  <Words>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Métodos numéricos</vt:lpstr>
      <vt:lpstr>Newton</vt:lpstr>
      <vt:lpstr>Interpolacion de lagrange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PC JORGE</dc:creator>
  <cp:lastModifiedBy>PC JORGE</cp:lastModifiedBy>
  <cp:revision>1</cp:revision>
  <dcterms:created xsi:type="dcterms:W3CDTF">2021-08-10T03:22:02Z</dcterms:created>
  <dcterms:modified xsi:type="dcterms:W3CDTF">2021-08-10T03:41:53Z</dcterms:modified>
</cp:coreProperties>
</file>