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72" r:id="rId6"/>
    <p:sldId id="268" r:id="rId7"/>
    <p:sldId id="259" r:id="rId8"/>
    <p:sldId id="273" r:id="rId9"/>
    <p:sldId id="275" r:id="rId10"/>
    <p:sldId id="274" r:id="rId11"/>
    <p:sldId id="276" r:id="rId12"/>
    <p:sldId id="284" r:id="rId13"/>
    <p:sldId id="285" r:id="rId14"/>
    <p:sldId id="277" r:id="rId15"/>
    <p:sldId id="278" r:id="rId16"/>
    <p:sldId id="279" r:id="rId17"/>
    <p:sldId id="281" r:id="rId18"/>
    <p:sldId id="283" r:id="rId19"/>
    <p:sldId id="288" r:id="rId20"/>
    <p:sldId id="289" r:id="rId21"/>
    <p:sldId id="286" r:id="rId22"/>
    <p:sldId id="287" r:id="rId23"/>
    <p:sldId id="29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80D5943-635B-414C-9E18-EB6791EE7AAA}">
          <p14:sldIdLst>
            <p14:sldId id="257"/>
            <p14:sldId id="272"/>
            <p14:sldId id="268"/>
          </p14:sldIdLst>
        </p14:section>
        <p14:section name="UWPって？" id="{EF8C3ACC-AC6C-42BB-8F4B-CC8058C0FD6A}">
          <p14:sldIdLst>
            <p14:sldId id="259"/>
            <p14:sldId id="273"/>
          </p14:sldIdLst>
        </p14:section>
        <p14:section name="開発環境" id="{9B71DD7E-B5F6-49BB-8517-37FBB0C8B3AD}">
          <p14:sldIdLst>
            <p14:sldId id="275"/>
            <p14:sldId id="274"/>
            <p14:sldId id="276"/>
            <p14:sldId id="284"/>
            <p14:sldId id="285"/>
            <p14:sldId id="277"/>
            <p14:sldId id="278"/>
            <p14:sldId id="279"/>
            <p14:sldId id="281"/>
            <p14:sldId id="283"/>
          </p14:sldIdLst>
        </p14:section>
        <p14:section name="開発" id="{9A06E40E-7676-4F19-9961-1C4982164B16}">
          <p14:sldIdLst>
            <p14:sldId id="288"/>
            <p14:sldId id="289"/>
            <p14:sldId id="286"/>
            <p14:sldId id="287"/>
            <p14:sldId id="299"/>
            <p14:sldId id="290"/>
            <p14:sldId id="291"/>
            <p14:sldId id="292"/>
            <p14:sldId id="293"/>
            <p14:sldId id="294"/>
          </p14:sldIdLst>
        </p14:section>
        <p14:section name="なんで作った？" id="{169502F8-6189-4E77-B161-943452149817}">
          <p14:sldIdLst>
            <p14:sldId id="295"/>
            <p14:sldId id="296"/>
          </p14:sldIdLst>
        </p14:section>
        <p14:section name="補足" id="{9F4D6659-0C91-49CD-81F6-6CD19856B050}">
          <p14:sldIdLst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8422" autoAdjust="0"/>
  </p:normalViewPr>
  <p:slideViewPr>
    <p:cSldViewPr>
      <p:cViewPr varScale="1">
        <p:scale>
          <a:sx n="91" d="100"/>
          <a:sy n="91" d="100"/>
        </p:scale>
        <p:origin x="112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2018/4/21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752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381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064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4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06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745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683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294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ja-JP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19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2018/4/21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storage/common/storage-use-emul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ja-jp/features/storage-explorer/" TargetMode="External"/><Relationship Id="rId4" Type="http://schemas.openxmlformats.org/officeDocument/2006/relationships/hyperlink" Target="https://go.microsoft.com/fwlink/?linkid=717179&amp;clcid=0x40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ja-jp/dev/products/community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sym typeface="ＭＳ Ｐゴシック" panose="020B0600070205080204" pitchFamily="50" charset="-128"/>
              </a:rPr>
              <a:t>から</a:t>
            </a:r>
            <a:r>
              <a:rPr lang="en-US" altLang="ja-JP" dirty="0">
                <a:sym typeface="ＭＳ Ｐゴシック" panose="020B0600070205080204" pitchFamily="50" charset="-128"/>
              </a:rPr>
              <a:t>Azure</a:t>
            </a:r>
            <a:r>
              <a:rPr lang="ja-JP" altLang="en-US" dirty="0">
                <a:sym typeface="ＭＳ Ｐゴシック" panose="020B0600070205080204" pitchFamily="50" charset="-128"/>
              </a:rPr>
              <a:t>サービス利用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今更ながらの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アプリ構築からのネタアプリ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A639D-E358-401D-A0AD-330025E5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2BED50A-2D4C-4A21-8282-43ADEFFFC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1800"/>
            <a:ext cx="5559328" cy="44624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91099-66B4-4525-8A91-8B210690ACC2}"/>
              </a:ext>
            </a:extLst>
          </p:cNvPr>
          <p:cNvSpPr txBox="1"/>
          <p:nvPr/>
        </p:nvSpPr>
        <p:spPr>
          <a:xfrm>
            <a:off x="4193556" y="2492896"/>
            <a:ext cx="50405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今後を考えて、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.Net</a:t>
            </a:r>
            <a:r>
              <a:rPr kumimoji="1" lang="en-US" altLang="ja-JP" sz="1800" dirty="0">
                <a:solidFill>
                  <a:schemeClr val="bg1"/>
                </a:solidFill>
              </a:rPr>
              <a:t> 4.7.x </a:t>
            </a:r>
            <a:r>
              <a:rPr kumimoji="1" lang="ja-JP" altLang="en-US" sz="1800" dirty="0">
                <a:solidFill>
                  <a:schemeClr val="bg1"/>
                </a:solidFill>
              </a:rPr>
              <a:t>の</a:t>
            </a:r>
            <a:r>
              <a:rPr kumimoji="1" lang="en-US" altLang="ja-JP" sz="1800" dirty="0">
                <a:solidFill>
                  <a:schemeClr val="bg1"/>
                </a:solidFill>
              </a:rPr>
              <a:t>SDK</a:t>
            </a:r>
            <a:r>
              <a:rPr kumimoji="1" lang="ja-JP" altLang="en-US" sz="1800" dirty="0" err="1">
                <a:solidFill>
                  <a:schemeClr val="bg1"/>
                </a:solidFill>
              </a:rPr>
              <a:t>、</a:t>
            </a:r>
            <a:r>
              <a:rPr kumimoji="1" lang="en-US" altLang="ja-JP" sz="1800" dirty="0" err="1">
                <a:solidFill>
                  <a:schemeClr val="bg1"/>
                </a:solidFill>
              </a:rPr>
              <a:t>TargetPackage</a:t>
            </a:r>
            <a:r>
              <a:rPr kumimoji="1" lang="ja-JP" altLang="en-US" sz="1800" dirty="0">
                <a:solidFill>
                  <a:schemeClr val="bg1"/>
                </a:solidFill>
              </a:rPr>
              <a:t>をチェック</a:t>
            </a:r>
          </a:p>
        </p:txBody>
      </p:sp>
    </p:spTree>
    <p:extLst>
      <p:ext uri="{BB962C8B-B14F-4D97-AF65-F5344CB8AC3E}">
        <p14:creationId xmlns:p14="http://schemas.microsoft.com/office/powerpoint/2010/main" val="3634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C416FC9-AB2E-4BA0-8C7A-74C8EAF8D9A8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1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A01F3-E7FD-484B-90A3-C852226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他に必要なものは？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4ACF2-2ACC-4F57-A44B-5E5D4DAB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Azure Storage Explorer</a:t>
            </a:r>
            <a:endParaRPr lang="ja-JP" altLang="en-US" dirty="0"/>
          </a:p>
          <a:p>
            <a:pPr lvl="1"/>
            <a:r>
              <a:rPr kumimoji="1" lang="en-US" altLang="ja-JP" dirty="0"/>
              <a:t>Storage</a:t>
            </a:r>
            <a:r>
              <a:rPr kumimoji="1" lang="ja-JP" altLang="en-US" dirty="0"/>
              <a:t>の確認に使用します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8DF8ED3-C5ED-4332-AB81-B465467EDFD5}"/>
              </a:ext>
            </a:extLst>
          </p:cNvPr>
          <p:cNvSpPr txBox="1">
            <a:spLocks/>
          </p:cNvSpPr>
          <p:nvPr/>
        </p:nvSpPr>
        <p:spPr>
          <a:xfrm>
            <a:off x="1557908" y="2204865"/>
            <a:ext cx="10360501" cy="504056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……</a:t>
            </a:r>
            <a:r>
              <a:rPr lang="ja-JP" altLang="en-US" dirty="0"/>
              <a:t>と言いたいところですが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62DF64D-F9FD-4AF8-8C98-62F30B70401E}"/>
              </a:ext>
            </a:extLst>
          </p:cNvPr>
          <p:cNvSpPr txBox="1">
            <a:spLocks/>
          </p:cNvSpPr>
          <p:nvPr/>
        </p:nvSpPr>
        <p:spPr>
          <a:xfrm>
            <a:off x="1711902" y="2874518"/>
            <a:ext cx="10360501" cy="142696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Azure Storage Emulator</a:t>
            </a:r>
            <a:r>
              <a:rPr lang="ja-JP" altLang="en-US" dirty="0"/>
              <a:t>で、アプリを開発します。</a:t>
            </a:r>
            <a:endParaRPr lang="en-US" altLang="ja-JP" dirty="0"/>
          </a:p>
          <a:p>
            <a:r>
              <a:rPr lang="ja-JP" altLang="en-US" dirty="0"/>
              <a:t>できれば</a:t>
            </a:r>
            <a:r>
              <a:rPr lang="en-US" altLang="ja-JP" dirty="0"/>
              <a:t>Azure</a:t>
            </a:r>
            <a:r>
              <a:rPr lang="ja-JP" altLang="en-US" dirty="0"/>
              <a:t>アカウントを取得して、実践してください。</a:t>
            </a:r>
            <a:endParaRPr lang="en-US" altLang="ja-JP" dirty="0"/>
          </a:p>
          <a:p>
            <a:r>
              <a:rPr lang="ja-JP" altLang="en-US" dirty="0"/>
              <a:t>最近</a:t>
            </a:r>
            <a:r>
              <a:rPr lang="en-US" altLang="ja-JP" dirty="0"/>
              <a:t>Docker</a:t>
            </a:r>
            <a:r>
              <a:rPr lang="ja-JP" altLang="en-US" dirty="0"/>
              <a:t>版も出たようです。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28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E1021-11AE-4D2F-8996-BDD1CF08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入手は？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EE3CA-F8E4-49FB-A503-8DEF9A09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Azure Storage Emulator</a:t>
            </a:r>
          </a:p>
          <a:p>
            <a:pPr lvl="1"/>
            <a:r>
              <a:rPr kumimoji="1" lang="en-US" altLang="ja-JP" dirty="0"/>
              <a:t>VS2017</a:t>
            </a:r>
            <a:r>
              <a:rPr kumimoji="1" lang="ja-JP" altLang="en-US" dirty="0"/>
              <a:t>インストール時に、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開発を選択していれば、そのままインストールされるはずです。</a:t>
            </a:r>
            <a:endParaRPr kumimoji="1" lang="en-US" altLang="ja-JP" dirty="0"/>
          </a:p>
          <a:p>
            <a:pPr lvl="1"/>
            <a:r>
              <a:rPr lang="en-US" altLang="ja-JP" b="1" dirty="0">
                <a:hlinkClick r:id="rId3"/>
              </a:rPr>
              <a:t>Azure </a:t>
            </a:r>
            <a:r>
              <a:rPr lang="ja-JP" altLang="en-US" b="1" dirty="0">
                <a:hlinkClick r:id="rId3"/>
              </a:rPr>
              <a:t>ストレージ エミュレーターを使用した開発とテスト</a:t>
            </a:r>
            <a:endParaRPr lang="ja-JP" altLang="en-US" b="1" dirty="0"/>
          </a:p>
          <a:p>
            <a:pPr lvl="2"/>
            <a:r>
              <a:rPr kumimoji="1" lang="ja-JP" altLang="en-US" dirty="0"/>
              <a:t>上記の「</a:t>
            </a:r>
            <a:r>
              <a:rPr lang="ja-JP" altLang="en-US" b="1" dirty="0"/>
              <a:t>ストレージ エミュレーターの取得」⇒「</a:t>
            </a:r>
            <a:r>
              <a:rPr lang="ja-JP" altLang="en-US" dirty="0">
                <a:hlinkClick r:id="rId4"/>
              </a:rPr>
              <a:t>スタンドアロンのインストーラー</a:t>
            </a:r>
            <a:r>
              <a:rPr lang="ja-JP" altLang="en-US" b="1" dirty="0"/>
              <a:t>」から</a:t>
            </a:r>
            <a:r>
              <a:rPr lang="en-US" altLang="ja-JP" b="1" dirty="0"/>
              <a:t>DL</a:t>
            </a:r>
            <a:r>
              <a:rPr lang="ja-JP" altLang="en-US" b="1" dirty="0"/>
              <a:t>可能です。</a:t>
            </a:r>
            <a:endParaRPr lang="en-US" altLang="ja-JP" b="1" dirty="0"/>
          </a:p>
          <a:p>
            <a:r>
              <a:rPr lang="en-US" altLang="ja-JP" dirty="0"/>
              <a:t>Azure Storage Explorer</a:t>
            </a:r>
          </a:p>
          <a:p>
            <a:pPr lvl="1"/>
            <a:r>
              <a:rPr lang="en-US" altLang="ja-JP" b="1" dirty="0">
                <a:hlinkClick r:id="rId5"/>
              </a:rPr>
              <a:t>Azure Storage Explorer</a:t>
            </a:r>
            <a:endParaRPr lang="en-US" altLang="ja-JP" b="1" dirty="0"/>
          </a:p>
          <a:p>
            <a:pPr lvl="2"/>
            <a:r>
              <a:rPr lang="ja-JP" altLang="en-US" b="1" dirty="0"/>
              <a:t>上記からダウンロード可能です。</a:t>
            </a:r>
            <a:endParaRPr lang="en-US" altLang="ja-JP" b="1" dirty="0"/>
          </a:p>
          <a:p>
            <a:pPr lvl="2"/>
            <a:r>
              <a:rPr lang="en-US" altLang="ja-JP" b="1" dirty="0"/>
              <a:t>Azure </a:t>
            </a:r>
            <a:r>
              <a:rPr lang="ja-JP" altLang="en-US" b="1" dirty="0"/>
              <a:t>アカウントを所持していて、</a:t>
            </a:r>
            <a:r>
              <a:rPr lang="en-US" altLang="ja-JP" b="1" dirty="0"/>
              <a:t>Storage</a:t>
            </a:r>
            <a:r>
              <a:rPr lang="ja-JP" altLang="en-US" b="1" dirty="0"/>
              <a:t>を作成していれば、アカウント認証させることで、</a:t>
            </a:r>
            <a:r>
              <a:rPr lang="en-US" altLang="ja-JP" b="1" dirty="0"/>
              <a:t>Azure</a:t>
            </a:r>
            <a:r>
              <a:rPr lang="ja-JP" altLang="en-US" b="1" dirty="0"/>
              <a:t>の</a:t>
            </a:r>
            <a:r>
              <a:rPr lang="en-US" altLang="ja-JP" b="1" dirty="0"/>
              <a:t>Storage</a:t>
            </a:r>
            <a:r>
              <a:rPr lang="ja-JP" altLang="en-US" b="1" dirty="0"/>
              <a:t>も操作可能です。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5148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CA3D6-3BA4-40F1-82E9-3488EBC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エミュレータ起動画面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2A7F3F29-86C5-4C50-AE14-8B86897C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883" y="1701800"/>
            <a:ext cx="8477819" cy="44624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E349430-8568-4681-BBE2-5DE8D7B6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734" y="3347243"/>
            <a:ext cx="2533650" cy="117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D74796-AAD1-4EE4-9632-8B31BD6DBEE5}"/>
              </a:ext>
            </a:extLst>
          </p:cNvPr>
          <p:cNvSpPr txBox="1"/>
          <p:nvPr/>
        </p:nvSpPr>
        <p:spPr>
          <a:xfrm>
            <a:off x="9045734" y="2977911"/>
            <a:ext cx="1800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インジケーター</a:t>
            </a:r>
          </a:p>
        </p:txBody>
      </p:sp>
    </p:spTree>
    <p:extLst>
      <p:ext uri="{BB962C8B-B14F-4D97-AF65-F5344CB8AC3E}">
        <p14:creationId xmlns:p14="http://schemas.microsoft.com/office/powerpoint/2010/main" val="4369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89397-E454-41D9-BC71-B2861BAF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Storage Explorer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995E48A-B825-4A9D-A9BE-DB90FC72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549792"/>
            <a:ext cx="6747737" cy="521260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97B66D0-2E46-4CF0-ACE1-CBEFD622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54" y="1607852"/>
            <a:ext cx="3213774" cy="389178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0A6586-8CD2-4DF2-A73F-7680BD273F33}"/>
              </a:ext>
            </a:extLst>
          </p:cNvPr>
          <p:cNvSpPr/>
          <p:nvPr/>
        </p:nvSpPr>
        <p:spPr>
          <a:xfrm>
            <a:off x="1578923" y="2104479"/>
            <a:ext cx="1906440" cy="2235137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ABEDEA6-CB7B-4C70-B84C-45CB79524364}"/>
              </a:ext>
            </a:extLst>
          </p:cNvPr>
          <p:cNvCxnSpPr>
            <a:cxnSpLocks/>
          </p:cNvCxnSpPr>
          <p:nvPr/>
        </p:nvCxnSpPr>
        <p:spPr>
          <a:xfrm flipV="1">
            <a:off x="3505535" y="1607852"/>
            <a:ext cx="569519" cy="496627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3D7C42-9C65-41EB-8513-1C6A806A93D6}"/>
              </a:ext>
            </a:extLst>
          </p:cNvPr>
          <p:cNvCxnSpPr>
            <a:cxnSpLocks/>
          </p:cNvCxnSpPr>
          <p:nvPr/>
        </p:nvCxnSpPr>
        <p:spPr>
          <a:xfrm>
            <a:off x="3485363" y="4339616"/>
            <a:ext cx="589691" cy="116002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FC1132-9C2C-4B66-8A7E-4B638CC5775D}"/>
              </a:ext>
            </a:extLst>
          </p:cNvPr>
          <p:cNvCxnSpPr>
            <a:cxnSpLocks/>
          </p:cNvCxnSpPr>
          <p:nvPr/>
        </p:nvCxnSpPr>
        <p:spPr>
          <a:xfrm>
            <a:off x="4435094" y="2492896"/>
            <a:ext cx="190644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AA196DE-0508-47DA-8062-3D7122977915}"/>
              </a:ext>
            </a:extLst>
          </p:cNvPr>
          <p:cNvCxnSpPr>
            <a:cxnSpLocks/>
          </p:cNvCxnSpPr>
          <p:nvPr/>
        </p:nvCxnSpPr>
        <p:spPr>
          <a:xfrm>
            <a:off x="4515385" y="4919626"/>
            <a:ext cx="2695312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20548A-359B-46AC-99CF-750DD386BEC4}"/>
              </a:ext>
            </a:extLst>
          </p:cNvPr>
          <p:cNvSpPr txBox="1"/>
          <p:nvPr/>
        </p:nvSpPr>
        <p:spPr>
          <a:xfrm>
            <a:off x="6409422" y="2185119"/>
            <a:ext cx="131478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Emulator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8C4C4-D70E-4364-A038-6684DC4A280E}"/>
              </a:ext>
            </a:extLst>
          </p:cNvPr>
          <p:cNvSpPr txBox="1"/>
          <p:nvPr/>
        </p:nvSpPr>
        <p:spPr>
          <a:xfrm>
            <a:off x="7210697" y="4611849"/>
            <a:ext cx="153405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2060"/>
                </a:solidFill>
              </a:rPr>
              <a:t>Azure</a:t>
            </a:r>
            <a:r>
              <a:rPr kumimoji="1" lang="ja-JP" altLang="en-US" sz="1400" dirty="0">
                <a:solidFill>
                  <a:srgbClr val="002060"/>
                </a:solidFill>
              </a:rPr>
              <a:t> </a:t>
            </a:r>
            <a:r>
              <a:rPr kumimoji="1" lang="en-US" altLang="ja-JP" sz="1400" dirty="0">
                <a:solidFill>
                  <a:srgbClr val="002060"/>
                </a:solidFill>
              </a:rPr>
              <a:t>Subscription</a:t>
            </a:r>
            <a:endParaRPr kumimoji="1" lang="ja-JP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21BA-0253-494C-A659-51829549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82C3B4-4187-437B-AE9D-A358A61FE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余分なことは考えずにさっくり作る</a:t>
            </a:r>
          </a:p>
        </p:txBody>
      </p:sp>
    </p:spTree>
    <p:extLst>
      <p:ext uri="{BB962C8B-B14F-4D97-AF65-F5344CB8AC3E}">
        <p14:creationId xmlns:p14="http://schemas.microsoft.com/office/powerpoint/2010/main" val="391312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D1C6F-48B6-42A4-B39B-95E89B70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今回作る機能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08850-722E-4DE1-AA3A-6CF245B1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Blob Storage</a:t>
            </a:r>
            <a:r>
              <a:rPr lang="ja-JP" altLang="en-US" dirty="0"/>
              <a:t>の一覧取得</a:t>
            </a:r>
            <a:endParaRPr lang="en-US" altLang="ja-JP" dirty="0"/>
          </a:p>
          <a:p>
            <a:r>
              <a:rPr kumimoji="1" lang="en-US" altLang="ja-JP" dirty="0"/>
              <a:t>Blob Storage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アップロード機能</a:t>
            </a:r>
            <a:endParaRPr kumimoji="1" lang="en-US" altLang="ja-JP" dirty="0"/>
          </a:p>
          <a:p>
            <a:r>
              <a:rPr lang="en-US" altLang="ja-JP" dirty="0"/>
              <a:t>Blob Storage</a:t>
            </a:r>
            <a:r>
              <a:rPr lang="ja-JP" altLang="en-US" dirty="0"/>
              <a:t>からのダウンロード機能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5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A84C-A1DD-4680-BAC3-0EADE3B2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54989-CF5C-44E3-9D28-9550A3B6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lang="ja-JP" altLang="en-US" dirty="0" err="1"/>
              <a:t>、</a:t>
            </a:r>
            <a:r>
              <a:rPr lang="ja-JP" altLang="en-US" dirty="0"/>
              <a:t>「空白のアプリ」</a:t>
            </a:r>
            <a:br>
              <a:rPr lang="en-US" altLang="ja-JP" dirty="0"/>
            </a:br>
            <a:r>
              <a:rPr lang="ja-JP" altLang="en-US" dirty="0"/>
              <a:t>を選択して、新規作成</a:t>
            </a:r>
            <a:br>
              <a:rPr lang="en-US" altLang="ja-JP" dirty="0"/>
            </a:br>
            <a:r>
              <a:rPr lang="ja-JP" altLang="en-US" dirty="0"/>
              <a:t>します。</a:t>
            </a:r>
            <a:endParaRPr lang="en-US" altLang="ja-JP" dirty="0"/>
          </a:p>
          <a:p>
            <a:pPr lvl="1"/>
            <a:r>
              <a:rPr lang="en-US" altLang="ja-JP" sz="1600" dirty="0"/>
              <a:t>Windows Template Studio </a:t>
            </a:r>
            <a:r>
              <a:rPr lang="ja-JP" altLang="en-US" sz="1600" dirty="0"/>
              <a:t>を</a:t>
            </a:r>
            <a:br>
              <a:rPr lang="en-US" altLang="ja-JP" sz="1600" dirty="0"/>
            </a:br>
            <a:r>
              <a:rPr lang="ja-JP" altLang="en-US" sz="1600" dirty="0"/>
              <a:t>使用するのもいいのですが、</a:t>
            </a:r>
            <a:br>
              <a:rPr lang="en-US" altLang="ja-JP" sz="1600" dirty="0"/>
            </a:br>
            <a:r>
              <a:rPr lang="ja-JP" altLang="en-US" sz="1600" dirty="0"/>
              <a:t>今回はできるだけシンプルに</a:t>
            </a:r>
            <a:br>
              <a:rPr lang="en-US" altLang="ja-JP" sz="1600" dirty="0"/>
            </a:br>
            <a:r>
              <a:rPr lang="ja-JP" altLang="en-US" sz="1600" dirty="0"/>
              <a:t>作成します。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ADC235-556D-4F1D-B3E6-54B99661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1676408"/>
            <a:ext cx="6493084" cy="45079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394BCB-8731-403C-8A79-50B6C6DB7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23" y="4708217"/>
            <a:ext cx="4536504" cy="16965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A4B3DB-2D2F-4157-976F-592D3C0F60E3}"/>
              </a:ext>
            </a:extLst>
          </p:cNvPr>
          <p:cNvSpPr txBox="1"/>
          <p:nvPr/>
        </p:nvSpPr>
        <p:spPr>
          <a:xfrm>
            <a:off x="3358108" y="4679997"/>
            <a:ext cx="22740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002060"/>
                </a:solidFill>
              </a:rPr>
              <a:t>デフォルトで構いません</a:t>
            </a:r>
          </a:p>
        </p:txBody>
      </p:sp>
    </p:spTree>
    <p:extLst>
      <p:ext uri="{BB962C8B-B14F-4D97-AF65-F5344CB8AC3E}">
        <p14:creationId xmlns:p14="http://schemas.microsoft.com/office/powerpoint/2010/main" val="1046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DA0D0-59CD-4C35-BD55-A30D93E8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最初の起動画面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1A90DFC-0497-4D06-846E-B8ED5B80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0097" y="1701800"/>
            <a:ext cx="809823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3CF5A-66FC-4E1C-8858-9291381B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E05E9-D007-4B4A-941D-147E73CF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佐々木　朋志（</a:t>
            </a:r>
            <a:r>
              <a:rPr lang="en-US" altLang="ja-JP" dirty="0" err="1"/>
              <a:t>CryEarth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Microsoft MVP Windows Development</a:t>
            </a:r>
            <a:r>
              <a:rPr lang="ja-JP" altLang="en-US" dirty="0"/>
              <a:t> </a:t>
            </a:r>
            <a:r>
              <a:rPr lang="en-US" altLang="ja-JP" dirty="0"/>
              <a:t>4</a:t>
            </a:r>
            <a:r>
              <a:rPr lang="ja-JP" altLang="en-US" dirty="0"/>
              <a:t>期目</a:t>
            </a:r>
            <a:endParaRPr lang="en-US" altLang="ja-JP" dirty="0"/>
          </a:p>
          <a:p>
            <a:r>
              <a:rPr lang="en-US" altLang="ja-JP" dirty="0"/>
              <a:t>HP</a:t>
            </a:r>
            <a:r>
              <a:rPr lang="ja-JP" altLang="en-US" dirty="0"/>
              <a:t>：</a:t>
            </a:r>
            <a:r>
              <a:rPr lang="en-US" altLang="ja-JP" dirty="0"/>
              <a:t> http://zatsugaku.info/cryearth/</a:t>
            </a:r>
          </a:p>
          <a:p>
            <a:r>
              <a:rPr kumimoji="1" lang="en-US" altLang="ja-JP" dirty="0"/>
              <a:t>Twitter</a:t>
            </a:r>
            <a:r>
              <a:rPr kumimoji="1" lang="ja-JP" altLang="en-US" dirty="0"/>
              <a:t>：</a:t>
            </a:r>
            <a:r>
              <a:rPr lang="en-US" altLang="ja-JP" dirty="0"/>
              <a:t>@</a:t>
            </a:r>
            <a:r>
              <a:rPr lang="en-US" altLang="ja-JP" dirty="0" err="1"/>
              <a:t>CryEarth_Sasaki</a:t>
            </a:r>
            <a:endParaRPr lang="en-US" altLang="ja-JP" dirty="0"/>
          </a:p>
          <a:p>
            <a:r>
              <a:rPr kumimoji="1" lang="en-US" altLang="ja-JP" dirty="0" err="1"/>
              <a:t>facebook</a:t>
            </a:r>
            <a:r>
              <a:rPr kumimoji="1" lang="ja-JP" altLang="en-US" dirty="0"/>
              <a:t>：</a:t>
            </a:r>
            <a:r>
              <a:rPr lang="en-US" altLang="ja-JP" dirty="0"/>
              <a:t> tomoyuki.sasaki.12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所属：株式会社イメージア・ソリューション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>
                <a:solidFill>
                  <a:srgbClr val="0070C0"/>
                </a:solidFill>
              </a:rPr>
              <a:t>※</a:t>
            </a:r>
            <a:r>
              <a:rPr lang="ja-JP" altLang="en-US" dirty="0">
                <a:solidFill>
                  <a:srgbClr val="0070C0"/>
                </a:solidFill>
              </a:rPr>
              <a:t>発言、発表内容は個人的なものであり、所属する団体、企業を代表するものではありません。</a:t>
            </a:r>
            <a:endParaRPr lang="en-US" altLang="ja-JP" dirty="0">
              <a:solidFill>
                <a:srgbClr val="0070C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2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E633C-F425-4B20-9BF3-2A7D00A5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Azure Blob Storage </a:t>
            </a:r>
            <a:r>
              <a:rPr kumimoji="1" lang="ja-JP" altLang="en-US" dirty="0"/>
              <a:t>クラスライブラリの作成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66F08D-DEDA-4371-8889-5E813950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クラスライブラリを追加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ソリューションを右クリックし、プロジェクトの追加＞クラスライブライ（ユニバーサル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）を追加</a:t>
            </a:r>
            <a:endParaRPr kumimoji="1" lang="en-US" altLang="ja-JP" dirty="0"/>
          </a:p>
          <a:p>
            <a:r>
              <a:rPr kumimoji="1" lang="en-US" altLang="ja-JP" dirty="0"/>
              <a:t>NuGet</a:t>
            </a:r>
            <a:r>
              <a:rPr kumimoji="1" lang="ja-JP" altLang="en-US" dirty="0"/>
              <a:t>パッケージを追加</a:t>
            </a:r>
            <a:endParaRPr kumimoji="1" lang="en-US" altLang="ja-JP" dirty="0"/>
          </a:p>
          <a:p>
            <a:pPr lvl="1"/>
            <a:r>
              <a:rPr lang="ja-JP" altLang="en-US" dirty="0"/>
              <a:t>参照を右クリック＞</a:t>
            </a:r>
            <a:r>
              <a:rPr lang="en-US" altLang="ja-JP" dirty="0"/>
              <a:t>NuGet</a:t>
            </a:r>
            <a:r>
              <a:rPr lang="ja-JP" altLang="en-US" dirty="0"/>
              <a:t>パッケージの管理＞</a:t>
            </a:r>
            <a:r>
              <a:rPr lang="en-US" altLang="ja-JP" dirty="0" err="1"/>
              <a:t>WindowsAzure.Storage</a:t>
            </a:r>
            <a:r>
              <a:rPr lang="ja-JP" altLang="en-US" dirty="0"/>
              <a:t>を追加</a:t>
            </a:r>
            <a:endParaRPr lang="en-US" altLang="ja-JP" dirty="0"/>
          </a:p>
          <a:p>
            <a:pPr lvl="2"/>
            <a:r>
              <a:rPr kumimoji="1" lang="ja-JP" altLang="en-US" dirty="0"/>
              <a:t>この参照は本体プログラムにも必要</a:t>
            </a:r>
            <a:endParaRPr kumimoji="1" lang="en-US" altLang="ja-JP" dirty="0"/>
          </a:p>
          <a:p>
            <a:r>
              <a:rPr lang="en-US" altLang="ja-JP" dirty="0"/>
              <a:t>Azure Blob Storage</a:t>
            </a:r>
            <a:r>
              <a:rPr lang="ja-JP" altLang="en-US" dirty="0"/>
              <a:t>操作関数群を作成</a:t>
            </a:r>
            <a:endParaRPr lang="en-US" altLang="ja-JP" dirty="0"/>
          </a:p>
          <a:p>
            <a:pPr lvl="1"/>
            <a:r>
              <a:rPr kumimoji="1" lang="ja-JP" altLang="en-US" dirty="0"/>
              <a:t>初期化や</a:t>
            </a:r>
            <a:r>
              <a:rPr kumimoji="1" lang="en-US" altLang="ja-JP" dirty="0"/>
              <a:t>List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Up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Down</a:t>
            </a:r>
            <a:r>
              <a:rPr kumimoji="1" lang="ja-JP" altLang="en-US" dirty="0"/>
              <a:t>を関数化しておきます</a:t>
            </a:r>
            <a:endParaRPr kumimoji="1" lang="en-US" altLang="ja-JP" dirty="0"/>
          </a:p>
          <a:p>
            <a:r>
              <a:rPr lang="ja-JP" altLang="en-US" dirty="0"/>
              <a:t>本体プログラムからクラスライブラリを参照</a:t>
            </a:r>
            <a:endParaRPr lang="en-US" altLang="ja-JP" dirty="0"/>
          </a:p>
          <a:p>
            <a:pPr lvl="1"/>
            <a:r>
              <a:rPr kumimoji="1" lang="ja-JP" altLang="en-US" dirty="0"/>
              <a:t>本体プログラムの参照を右クリック＞</a:t>
            </a:r>
            <a:r>
              <a:rPr lang="ja-JP" altLang="en-US" dirty="0"/>
              <a:t>参照の追加＞プロジェクト＞クラスライブラリ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1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機能を満たすための画面を作成する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画面とバインドする</a:t>
            </a:r>
            <a:r>
              <a:rPr lang="en-US" altLang="ja-JP" dirty="0"/>
              <a:t>Model</a:t>
            </a:r>
            <a:r>
              <a:rPr lang="ja-JP" altLang="en-US" dirty="0"/>
              <a:t>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各機能のクラス又はメソッドを用意する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6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ボタンインベントを作成し、機能を呼び出す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B4772-8113-4F7D-B452-3F083E8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こんな表示がされれば</a:t>
            </a:r>
            <a:r>
              <a:rPr lang="en-US" altLang="ja-JP" dirty="0"/>
              <a:t>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7857-98F6-474C-9E3B-2A47CF4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6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4B855-2159-4EEA-9D01-324BA857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作成理由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C116-99F9-49A4-9356-4DA90BF68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ネタはネタとして</a:t>
            </a:r>
          </a:p>
        </p:txBody>
      </p:sp>
    </p:spTree>
    <p:extLst>
      <p:ext uri="{BB962C8B-B14F-4D97-AF65-F5344CB8AC3E}">
        <p14:creationId xmlns:p14="http://schemas.microsoft.com/office/powerpoint/2010/main" val="8559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EFAA4-1D37-469D-97CE-A0D285E2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E8C50-4ABA-4096-A450-E322DE22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7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38D46-298C-479C-9D1A-93B10F41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28D3D4-8EE0-4145-BBE0-EDF710BBE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細々したことあったかな？</a:t>
            </a:r>
          </a:p>
        </p:txBody>
      </p:sp>
    </p:spTree>
    <p:extLst>
      <p:ext uri="{BB962C8B-B14F-4D97-AF65-F5344CB8AC3E}">
        <p14:creationId xmlns:p14="http://schemas.microsoft.com/office/powerpoint/2010/main" val="11874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71605-499F-4872-AD81-4BEE9BF8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BCA956-F80F-48D4-8F0D-DE36E38D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sym typeface="ＭＳ Ｐゴシック" panose="020B0600070205080204" pitchFamily="50" charset="-128"/>
              </a:rPr>
              <a:t>Agenda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開発環境は？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sym typeface="ＭＳ Ｐゴシック" panose="020B0600070205080204" pitchFamily="50" charset="-128"/>
              </a:rPr>
              <a:t>開発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なんでこんなの作った？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  <a:p>
            <a:pPr rtl="0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って</a:t>
            </a:r>
            <a:r>
              <a:rPr lang="ja-JP" altLang="en-US" dirty="0">
                <a:sym typeface="ＭＳ Ｐゴシック" panose="020B0600070205080204" pitchFamily="50" charset="-128"/>
              </a:rPr>
              <a:t>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  <a:sym typeface="ＭＳ Ｐゴシック" panose="020B060007020508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UWP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ＭＳ Ｐゴシック" panose="020B0600070205080204" pitchFamily="50" charset="-128"/>
              </a:rPr>
              <a:t>に関して簡単に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B0785-1CC0-4758-B339-53511502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UWP</a:t>
            </a:r>
            <a:r>
              <a:rPr kumimoji="1" lang="ja-JP" altLang="en-US" dirty="0"/>
              <a:t>の概要と今回のアプリ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9D741D-AF20-42CC-8ADF-C1333430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Universal Windows Platform</a:t>
            </a:r>
            <a:r>
              <a:rPr lang="ja-JP" altLang="en-US" dirty="0"/>
              <a:t>の略</a:t>
            </a:r>
            <a:endParaRPr lang="en-US" altLang="ja-JP" dirty="0"/>
          </a:p>
          <a:p>
            <a:pPr lvl="1"/>
            <a:r>
              <a:rPr lang="ja-JP" altLang="en-US" dirty="0"/>
              <a:t>基本的には、</a:t>
            </a:r>
            <a:r>
              <a:rPr lang="en-US" altLang="ja-JP" dirty="0"/>
              <a:t>UWP SDK</a:t>
            </a:r>
            <a:r>
              <a:rPr lang="ja-JP" altLang="en-US" dirty="0"/>
              <a:t>を使用して作成された</a:t>
            </a:r>
            <a:r>
              <a:rPr lang="en-US" altLang="ja-JP" dirty="0"/>
              <a:t>Windows10</a:t>
            </a:r>
            <a:r>
              <a:rPr lang="ja-JP" altLang="en-US" dirty="0"/>
              <a:t>向けアプリとなります。</a:t>
            </a:r>
            <a:endParaRPr lang="en-US" altLang="ja-JP" dirty="0"/>
          </a:p>
          <a:p>
            <a:pPr lvl="1"/>
            <a:r>
              <a:rPr lang="ja-JP" altLang="en-US" dirty="0"/>
              <a:t>広義的には </a:t>
            </a:r>
            <a:r>
              <a:rPr lang="en-US" altLang="ja-JP" dirty="0"/>
              <a:t>Microsoft</a:t>
            </a:r>
            <a:r>
              <a:rPr lang="ja-JP" altLang="en-US" dirty="0"/>
              <a:t> Ｓｔｏｒｅ で提供されるアプリで、これにはＤｅｓｋ</a:t>
            </a:r>
            <a:r>
              <a:rPr lang="en-US" altLang="ja-JP" dirty="0"/>
              <a:t>t</a:t>
            </a:r>
            <a:r>
              <a:rPr lang="ja-JP" altLang="en-US" dirty="0"/>
              <a:t>ｏｐ </a:t>
            </a:r>
            <a:r>
              <a:rPr lang="en-US" altLang="ja-JP" dirty="0"/>
              <a:t>Bridge</a:t>
            </a:r>
            <a:r>
              <a:rPr lang="ja-JP" altLang="en-US" dirty="0"/>
              <a:t>を利用した</a:t>
            </a:r>
            <a:r>
              <a:rPr lang="en-US" altLang="ja-JP" dirty="0"/>
              <a:t>x86</a:t>
            </a:r>
            <a:r>
              <a:rPr lang="ja-JP" altLang="en-US" dirty="0"/>
              <a:t>アプリも含みます。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今回のアプリは、</a:t>
            </a:r>
            <a:r>
              <a:rPr lang="en-US" altLang="ja-JP" dirty="0"/>
              <a:t>Bridge</a:t>
            </a:r>
            <a:r>
              <a:rPr lang="ja-JP" altLang="en-US" dirty="0"/>
              <a:t>ではない、</a:t>
            </a:r>
            <a:r>
              <a:rPr lang="en-US" altLang="ja-JP" dirty="0"/>
              <a:t>UWP</a:t>
            </a:r>
            <a:r>
              <a:rPr lang="ja-JP" altLang="en-US" dirty="0"/>
              <a:t>となります。</a:t>
            </a:r>
            <a:endParaRPr lang="en-US" altLang="ja-JP" dirty="0"/>
          </a:p>
          <a:p>
            <a:pPr lvl="1"/>
            <a:r>
              <a:rPr lang="ja-JP" altLang="en-US" dirty="0"/>
              <a:t>できるだけ素の機能で作成しています。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53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A3081-8EFB-4A5C-86E0-34392E85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8A1E39-E0C9-42AC-B2F9-938E8C65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今回は無償環境をベースにします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A61DA-4214-4F86-A516-047B05D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作成のための</a:t>
            </a:r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042F9-A194-4007-B18B-2E11FDA9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 Studio 2017 Community</a:t>
            </a:r>
          </a:p>
          <a:p>
            <a:pPr lvl="1"/>
            <a:r>
              <a:rPr lang="ja-JP" altLang="en-US" dirty="0"/>
              <a:t>個人で使うなら、この</a:t>
            </a:r>
            <a:r>
              <a:rPr lang="en-US" altLang="ja-JP" dirty="0"/>
              <a:t>Edition</a:t>
            </a:r>
            <a:r>
              <a:rPr lang="ja-JP" altLang="en-US" dirty="0"/>
              <a:t>で</a:t>
            </a:r>
            <a:r>
              <a:rPr lang="en-US" altLang="ja-JP" dirty="0"/>
              <a:t>Professional</a:t>
            </a:r>
            <a:r>
              <a:rPr lang="ja-JP" altLang="en-US" dirty="0"/>
              <a:t>相当の機能が使えます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https://www.microsoft.com/ja-jp/dev/products/community.aspx</a:t>
            </a:r>
            <a:endParaRPr lang="en-US" altLang="ja-JP" dirty="0"/>
          </a:p>
          <a:p>
            <a:pPr lvl="2"/>
            <a:r>
              <a:rPr lang="en-US" altLang="ja-JP" dirty="0"/>
              <a:t>※Visual Studio Professional with MSDN</a:t>
            </a:r>
            <a:r>
              <a:rPr lang="ja-JP" altLang="en-US" dirty="0"/>
              <a:t>だと</a:t>
            </a:r>
            <a:r>
              <a:rPr lang="en-US" altLang="ja-JP" dirty="0"/>
              <a:t>Azure</a:t>
            </a:r>
            <a:r>
              <a:rPr lang="ja-JP" altLang="en-US" dirty="0"/>
              <a:t>無償枠や</a:t>
            </a:r>
            <a:r>
              <a:rPr lang="en-US" altLang="ja-JP" dirty="0"/>
              <a:t>Visual Studio Team Services </a:t>
            </a:r>
            <a:r>
              <a:rPr lang="ja-JP" altLang="en-US" dirty="0"/>
              <a:t>無償利用枠も使えるので購入検討してください。</a:t>
            </a:r>
            <a:endParaRPr lang="en-US" altLang="ja-JP" dirty="0"/>
          </a:p>
          <a:p>
            <a:r>
              <a:rPr lang="en-US" altLang="ja-JP" dirty="0"/>
              <a:t>Visual Studio Code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軽量で、高機能なエディターで、各種拡張機能を利用することで、開発環境として構築可能です。</a:t>
            </a:r>
            <a:endParaRPr kumimoji="1" lang="en-US" altLang="ja-JP" dirty="0"/>
          </a:p>
          <a:p>
            <a:pPr lvl="1"/>
            <a:r>
              <a:rPr lang="ja-JP" altLang="en-US" dirty="0"/>
              <a:t>構築を完全に行うにはそれなりに知識や技術は必要となりますが、</a:t>
            </a:r>
            <a:r>
              <a:rPr lang="en-US" altLang="ja-JP" dirty="0" err="1"/>
              <a:t>Windows､Linux</a:t>
            </a:r>
            <a:r>
              <a:rPr lang="ja-JP" altLang="en-US" dirty="0" err="1"/>
              <a:t>、</a:t>
            </a:r>
            <a:r>
              <a:rPr lang="en-US" altLang="ja-JP" dirty="0"/>
              <a:t>Mac</a:t>
            </a:r>
            <a:r>
              <a:rPr lang="ja-JP" altLang="en-US" dirty="0"/>
              <a:t>の各</a:t>
            </a:r>
            <a:r>
              <a:rPr lang="en-US" altLang="ja-JP" dirty="0"/>
              <a:t>OS</a:t>
            </a:r>
            <a:r>
              <a:rPr lang="ja-JP" altLang="en-US" dirty="0"/>
              <a:t>で動作します。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0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1E5D4-7157-4E6F-9C2E-C025C32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今回の作成にはどっち使うの？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A1387-B4E8-4DD7-8DFC-B34854DD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Visual Studio 2017 Community</a:t>
            </a:r>
            <a:r>
              <a:rPr lang="ja-JP" altLang="en-US" dirty="0"/>
              <a:t>を使用してください。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サンプルアプリの作成自体は</a:t>
            </a:r>
            <a:r>
              <a:rPr lang="en-US" altLang="ja-JP" dirty="0"/>
              <a:t>MVP</a:t>
            </a:r>
            <a:r>
              <a:rPr lang="ja-JP" altLang="en-US" dirty="0"/>
              <a:t>特典でいただいた、</a:t>
            </a:r>
            <a:r>
              <a:rPr lang="en-US" altLang="ja-JP" dirty="0"/>
              <a:t>Visual Studio 2017 Enterprise</a:t>
            </a:r>
            <a:r>
              <a:rPr lang="ja-JP" altLang="en-US" dirty="0"/>
              <a:t>を使用していますが、</a:t>
            </a:r>
            <a:r>
              <a:rPr lang="en-US" altLang="ja-JP" dirty="0"/>
              <a:t> Community</a:t>
            </a:r>
            <a:r>
              <a:rPr lang="ja-JP" altLang="en-US" dirty="0" err="1"/>
              <a:t>までの</a:t>
            </a:r>
            <a:r>
              <a:rPr lang="ja-JP" altLang="en-US" dirty="0"/>
              <a:t>機能に制限して作成しています。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00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7FFD-FEAE-47F7-A1AF-73BAB18B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</a:t>
            </a:r>
            <a:r>
              <a:rPr kumimoji="1" lang="ja-JP" altLang="en-US" dirty="0"/>
              <a:t>インストールで選択するのは？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D42B123-A026-429B-8592-1DE235BC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701800"/>
            <a:ext cx="8039733" cy="446246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DB5CFC-012A-487F-B408-4CDDEBB12ED0}"/>
              </a:ext>
            </a:extLst>
          </p:cNvPr>
          <p:cNvSpPr/>
          <p:nvPr/>
        </p:nvSpPr>
        <p:spPr>
          <a:xfrm>
            <a:off x="1485900" y="2276872"/>
            <a:ext cx="360040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0B83942-E720-43FF-8300-9230E4D70B09}"/>
              </a:ext>
            </a:extLst>
          </p:cNvPr>
          <p:cNvSpPr/>
          <p:nvPr/>
        </p:nvSpPr>
        <p:spPr>
          <a:xfrm>
            <a:off x="5230316" y="4364112"/>
            <a:ext cx="374441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995D5C-5B33-4ED9-9443-2C0B42C1A805}"/>
              </a:ext>
            </a:extLst>
          </p:cNvPr>
          <p:cNvSpPr txBox="1"/>
          <p:nvPr/>
        </p:nvSpPr>
        <p:spPr>
          <a:xfrm>
            <a:off x="5402689" y="3429000"/>
            <a:ext cx="50405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今回のアプリでは赤枠のものが必須となります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C5A34FE-9756-4681-99FF-31D5FA89400F}"/>
              </a:ext>
            </a:extLst>
          </p:cNvPr>
          <p:cNvSpPr/>
          <p:nvPr/>
        </p:nvSpPr>
        <p:spPr>
          <a:xfrm>
            <a:off x="1413892" y="4364112"/>
            <a:ext cx="3744416" cy="7920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20795F-17EB-4306-90F8-4997C12A6C80}"/>
              </a:ext>
            </a:extLst>
          </p:cNvPr>
          <p:cNvSpPr txBox="1"/>
          <p:nvPr/>
        </p:nvSpPr>
        <p:spPr>
          <a:xfrm>
            <a:off x="1773932" y="5290899"/>
            <a:ext cx="50405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chemeClr val="bg1"/>
                </a:solidFill>
              </a:rPr>
              <a:t>緑枠は</a:t>
            </a:r>
            <a:r>
              <a:rPr kumimoji="1" lang="en-US" altLang="ja-JP" sz="1800" dirty="0">
                <a:solidFill>
                  <a:schemeClr val="bg1"/>
                </a:solidFill>
              </a:rPr>
              <a:t>Azure</a:t>
            </a:r>
            <a:r>
              <a:rPr kumimoji="1" lang="ja-JP" altLang="en-US" sz="1800" dirty="0">
                <a:solidFill>
                  <a:schemeClr val="bg1"/>
                </a:solidFill>
              </a:rPr>
              <a:t>側機能を開発をする際に必要となります</a:t>
            </a:r>
          </a:p>
        </p:txBody>
      </p:sp>
    </p:spTree>
    <p:extLst>
      <p:ext uri="{BB962C8B-B14F-4D97-AF65-F5344CB8AC3E}">
        <p14:creationId xmlns:p14="http://schemas.microsoft.com/office/powerpoint/2010/main" val="23305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8716</TotalTime>
  <Words>729</Words>
  <Application>Microsoft Office PowerPoint</Application>
  <PresentationFormat>ユーザー設定</PresentationFormat>
  <Paragraphs>122</Paragraphs>
  <Slides>29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ＭＳ Ｐゴシック</vt:lpstr>
      <vt:lpstr>ＭＳ ゴシック</vt:lpstr>
      <vt:lpstr>Arial</vt:lpstr>
      <vt:lpstr>Calibri</vt:lpstr>
      <vt:lpstr>技術 (16 x 9)</vt:lpstr>
      <vt:lpstr>UWPからAzureサービス利用</vt:lpstr>
      <vt:lpstr>自己紹介</vt:lpstr>
      <vt:lpstr>Agenda</vt:lpstr>
      <vt:lpstr>UWPって？</vt:lpstr>
      <vt:lpstr>UWPの概要と今回のアプリ</vt:lpstr>
      <vt:lpstr>開発環境は？</vt:lpstr>
      <vt:lpstr>作成のためのIDE</vt:lpstr>
      <vt:lpstr>今回の作成にはどっち使うの？</vt:lpstr>
      <vt:lpstr>VSインストールで選択するのは？</vt:lpstr>
      <vt:lpstr>他には？</vt:lpstr>
      <vt:lpstr>他に必要なものは？</vt:lpstr>
      <vt:lpstr>他に必要なものは？</vt:lpstr>
      <vt:lpstr>入手は？</vt:lpstr>
      <vt:lpstr>エミュレータ起動画面</vt:lpstr>
      <vt:lpstr>Storage Explorer</vt:lpstr>
      <vt:lpstr>開発</vt:lpstr>
      <vt:lpstr>今回作る機能</vt:lpstr>
      <vt:lpstr>アプリの作成</vt:lpstr>
      <vt:lpstr>最初の起動画面</vt:lpstr>
      <vt:lpstr>Azure Blob Storage クラスライブラリの作成</vt:lpstr>
      <vt:lpstr>機能を満たすための画面を作成する</vt:lpstr>
      <vt:lpstr>画面とバインドするModelを用意する</vt:lpstr>
      <vt:lpstr>各機能のクラス又はメソッドを用意する</vt:lpstr>
      <vt:lpstr>ボタンインベントを作成し、機能を呼び出す</vt:lpstr>
      <vt:lpstr>こんな表示がされればOK</vt:lpstr>
      <vt:lpstr>作成理由</vt:lpstr>
      <vt:lpstr>PowerPoint プレゼンテーション</vt:lpstr>
      <vt:lpstr>補足</vt:lpstr>
      <vt:lpstr>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UWPからAzureサービス利用</dc:title>
  <dc:creator>佐々木朋志</dc:creator>
  <cp:lastModifiedBy>佐々木朋志</cp:lastModifiedBy>
  <cp:revision>91</cp:revision>
  <dcterms:created xsi:type="dcterms:W3CDTF">2018-03-31T01:12:44Z</dcterms:created>
  <dcterms:modified xsi:type="dcterms:W3CDTF">2018-04-21T12:58:43Z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