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300" r:id="rId20"/>
    <p:sldId id="288" r:id="rId21"/>
    <p:sldId id="289" r:id="rId22"/>
    <p:sldId id="286" r:id="rId23"/>
    <p:sldId id="287" r:id="rId24"/>
    <p:sldId id="29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  <p14:sldId id="300"/>
          </p14:sldIdLst>
        </p14:section>
        <p14:section name="開発" id="{9A06E40E-7676-4F19-9961-1C4982164B16}">
          <p14:sldIdLst>
            <p14:sldId id="288"/>
            <p14:sldId id="289"/>
            <p14:sldId id="286"/>
            <p14:sldId id="287"/>
            <p14:sldId id="299"/>
            <p14:sldId id="290"/>
            <p14:sldId id="291"/>
            <p14:sldId id="292"/>
            <p14:sldId id="293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8422" autoAdjust="0"/>
  </p:normalViewPr>
  <p:slideViewPr>
    <p:cSldViewPr>
      <p:cViewPr varScale="1">
        <p:scale>
          <a:sx n="91" d="100"/>
          <a:sy n="91" d="100"/>
        </p:scale>
        <p:origin x="43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2018/4/22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174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今後を考えて、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もしくは、上記の「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77F9D-D28F-444D-94E2-ADF5E78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事前に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コンテナを用意をする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2C04E8F-23E2-472F-9840-DF11DD882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801713"/>
            <a:ext cx="4829175" cy="396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BBEC8C-8193-449D-8AE5-D8465A41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801713"/>
            <a:ext cx="3343275" cy="4219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049FD4-5571-493E-9A6E-D14C0D5D0409}"/>
              </a:ext>
            </a:extLst>
          </p:cNvPr>
          <p:cNvSpPr txBox="1"/>
          <p:nvPr/>
        </p:nvSpPr>
        <p:spPr>
          <a:xfrm>
            <a:off x="7390556" y="4759247"/>
            <a:ext cx="367240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「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storageuwp</a:t>
            </a:r>
            <a:r>
              <a:rPr kumimoji="1" lang="ja-JP" altLang="en-US" sz="1600" dirty="0">
                <a:solidFill>
                  <a:schemeClr val="bg1"/>
                </a:solidFill>
              </a:rPr>
              <a:t>」と設定してください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C46807C-A19C-42AC-B184-72F9AFE2C1CE}"/>
              </a:ext>
            </a:extLst>
          </p:cNvPr>
          <p:cNvCxnSpPr/>
          <p:nvPr/>
        </p:nvCxnSpPr>
        <p:spPr>
          <a:xfrm>
            <a:off x="6094412" y="4566303"/>
            <a:ext cx="1368152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kumimoji="1" lang="en-US" altLang="ja-JP" dirty="0"/>
              <a:t>SASA , 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</a:p>
          <a:p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Azure Blob Storage </a:t>
            </a:r>
            <a:r>
              <a:rPr kumimoji="1" lang="ja-JP" altLang="en-US" dirty="0"/>
              <a:t>クラスライブラリの作成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クラスライブラリを追加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ソリューションを右クリックし、プロジェクトの追加＞クラスライブライ（ユニバーサル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）を追加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パッケージを追加</a:t>
            </a:r>
            <a:endParaRPr kumimoji="1" lang="en-US" altLang="ja-JP" dirty="0"/>
          </a:p>
          <a:p>
            <a:pPr lvl="1"/>
            <a:r>
              <a:rPr lang="ja-JP" altLang="en-US" dirty="0"/>
              <a:t>参照を右クリック＞</a:t>
            </a:r>
            <a:r>
              <a:rPr lang="en-US" altLang="ja-JP" dirty="0"/>
              <a:t>NuGet</a:t>
            </a:r>
            <a:r>
              <a:rPr lang="ja-JP" altLang="en-US" dirty="0"/>
              <a:t>パッケージの管理＞</a:t>
            </a:r>
            <a:r>
              <a:rPr lang="en-US" altLang="ja-JP" dirty="0" err="1"/>
              <a:t>WindowsAzure.Storage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kumimoji="1" lang="ja-JP" altLang="en-US" dirty="0"/>
              <a:t>この参照は本体プログラムにも必要</a:t>
            </a:r>
            <a:endParaRPr kumimoji="1" lang="en-US" altLang="ja-JP" dirty="0"/>
          </a:p>
          <a:p>
            <a:r>
              <a:rPr lang="en-US" altLang="ja-JP" dirty="0"/>
              <a:t>Azure Blob Storage</a:t>
            </a:r>
            <a:r>
              <a:rPr lang="ja-JP" altLang="en-US" dirty="0"/>
              <a:t>操作関数群を作成</a:t>
            </a:r>
            <a:endParaRPr lang="en-US" altLang="ja-JP" dirty="0"/>
          </a:p>
          <a:p>
            <a:pPr lvl="1"/>
            <a:r>
              <a:rPr kumimoji="1" lang="ja-JP" altLang="en-US" dirty="0"/>
              <a:t>初期化や</a:t>
            </a:r>
            <a:r>
              <a:rPr kumimoji="1" lang="en-US" altLang="ja-JP" dirty="0"/>
              <a:t>List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Up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を関数化しておきます</a:t>
            </a:r>
            <a:endParaRPr kumimoji="1" lang="en-US" altLang="ja-JP" dirty="0"/>
          </a:p>
          <a:p>
            <a:r>
              <a:rPr lang="ja-JP" altLang="en-US" dirty="0"/>
              <a:t>本体プログラムからクラスライブラリを参照</a:t>
            </a:r>
            <a:endParaRPr lang="en-US" altLang="ja-JP" dirty="0"/>
          </a:p>
          <a:p>
            <a:pPr lvl="1"/>
            <a:r>
              <a:rPr kumimoji="1" lang="ja-JP" altLang="en-US" dirty="0"/>
              <a:t>本体プログラムの参照を右クリック＞</a:t>
            </a:r>
            <a:r>
              <a:rPr lang="ja-JP" altLang="en-US" dirty="0"/>
              <a:t>参照の追加＞プロジェクト＞クラスライブラリ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1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画面とバインドする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お金かかるんでしょ？</a:t>
            </a:r>
            <a:endParaRPr kumimoji="1" lang="en-US" altLang="ja-JP" dirty="0"/>
          </a:p>
          <a:p>
            <a:pPr lvl="1"/>
            <a:r>
              <a:rPr lang="ja-JP" altLang="en-US" dirty="0"/>
              <a:t>まあ、これがよく言われるので、「</a:t>
            </a:r>
            <a:r>
              <a:rPr lang="en-US" altLang="ja-JP" dirty="0"/>
              <a:t>PC</a:t>
            </a:r>
            <a:r>
              <a:rPr lang="ja-JP" altLang="en-US" dirty="0"/>
              <a:t>とか通信費は除いて、無償環境で学習することはできるんです」を書きたかった。</a:t>
            </a:r>
            <a:endParaRPr lang="en-US" altLang="ja-JP" dirty="0"/>
          </a:p>
          <a:p>
            <a:r>
              <a:rPr kumimoji="1" lang="ja-JP" altLang="en-US" dirty="0"/>
              <a:t>なんで</a:t>
            </a:r>
            <a:r>
              <a:rPr kumimoji="1" lang="en-US" altLang="ja-JP" dirty="0"/>
              <a:t>UWP</a:t>
            </a:r>
          </a:p>
          <a:p>
            <a:pPr lvl="1"/>
            <a:r>
              <a:rPr lang="en-US" altLang="ja-JP" dirty="0"/>
              <a:t>HoloLens</a:t>
            </a:r>
            <a:r>
              <a:rPr lang="ja-JP" altLang="en-US" dirty="0"/>
              <a:t>も</a:t>
            </a:r>
            <a:r>
              <a:rPr lang="en-US" altLang="ja-JP" dirty="0"/>
              <a:t>UWP</a:t>
            </a:r>
            <a:r>
              <a:rPr lang="ja-JP" altLang="en-US" dirty="0"/>
              <a:t>でいけますし、</a:t>
            </a:r>
            <a:r>
              <a:rPr lang="en-US" altLang="ja-JP" dirty="0" err="1"/>
              <a:t>Xamarin.Foam</a:t>
            </a:r>
            <a:r>
              <a:rPr lang="ja-JP" altLang="en-US" dirty="0"/>
              <a:t>につながる技術もあるので、</a:t>
            </a:r>
            <a:r>
              <a:rPr lang="en-US" altLang="ja-JP" dirty="0"/>
              <a:t>UWP</a:t>
            </a:r>
            <a:r>
              <a:rPr lang="ja-JP" altLang="en-US" dirty="0"/>
              <a:t>を選択しています。</a:t>
            </a:r>
            <a:endParaRPr lang="en-US" altLang="ja-JP" dirty="0"/>
          </a:p>
          <a:p>
            <a:pPr lvl="2"/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Windows10 Mobile(Windows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Phone)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という裏テーマもあったりしますがー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dirty="0"/>
              <a:t>Azure</a:t>
            </a:r>
            <a:r>
              <a:rPr lang="ja-JP" altLang="en-US" dirty="0"/>
              <a:t>必要あった？</a:t>
            </a:r>
            <a:endParaRPr lang="en-US" altLang="ja-JP" dirty="0"/>
          </a:p>
          <a:p>
            <a:pPr lvl="1"/>
            <a:r>
              <a:rPr kumimoji="1" lang="ja-JP" altLang="en-US" dirty="0"/>
              <a:t>今後ネットワークやクラウドサービスと無縁というわけにはいかないので、何かしら絡めたかったんです。</a:t>
            </a:r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作成理由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© 2018 Tomoyuki Sasaki</a:t>
            </a:r>
            <a:r>
              <a:rPr lang="ja-JP" altLang="en-US" dirty="0"/>
              <a:t> </a:t>
            </a:r>
            <a:r>
              <a:rPr lang="en-US" altLang="ja-JP" dirty="0"/>
              <a:t>All rights reserved.</a:t>
            </a:r>
            <a:br>
              <a:rPr lang="en-US" altLang="ja-JP" dirty="0"/>
            </a:br>
            <a:r>
              <a:rPr lang="ja-JP" altLang="en-US" dirty="0"/>
              <a:t>本コンテンツの著作権、および本コンテンツ中に出てくる商標権、団体名、ロゴ、製品、サービスなどはそれぞれ、各権利保有者に帰属します。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5A34FE-9756-4681-99FF-31D5FA89400F}"/>
              </a:ext>
            </a:extLst>
          </p:cNvPr>
          <p:cNvSpPr/>
          <p:nvPr/>
        </p:nvSpPr>
        <p:spPr>
          <a:xfrm>
            <a:off x="1413892" y="4364112"/>
            <a:ext cx="3744416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0795F-17EB-4306-90F8-4997C12A6C80}"/>
              </a:ext>
            </a:extLst>
          </p:cNvPr>
          <p:cNvSpPr txBox="1"/>
          <p:nvPr/>
        </p:nvSpPr>
        <p:spPr>
          <a:xfrm>
            <a:off x="1773932" y="5290899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緑枠は</a:t>
            </a:r>
            <a:r>
              <a:rPr kumimoji="1" lang="en-US" altLang="ja-JP" sz="1800" dirty="0">
                <a:solidFill>
                  <a:schemeClr val="bg1"/>
                </a:solidFill>
              </a:rPr>
              <a:t>Azure</a:t>
            </a:r>
            <a:r>
              <a:rPr kumimoji="1" lang="ja-JP" altLang="en-US" sz="1800" dirty="0">
                <a:solidFill>
                  <a:schemeClr val="bg1"/>
                </a:solidFill>
              </a:rPr>
              <a:t>側機能を開発をする際に必要なので、インストール推奨です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10820</TotalTime>
  <Words>855</Words>
  <Application>Microsoft Office PowerPoint</Application>
  <PresentationFormat>ユーザー設定</PresentationFormat>
  <Paragraphs>134</Paragraphs>
  <Slides>30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事前にBlobコンテナを用意をする</vt:lpstr>
      <vt:lpstr>開発</vt:lpstr>
      <vt:lpstr>今回作る機能</vt:lpstr>
      <vt:lpstr>アプリの作成</vt:lpstr>
      <vt:lpstr>最初の起動画面</vt:lpstr>
      <vt:lpstr>Azure Blob Storage クラスライブラリの作成</vt:lpstr>
      <vt:lpstr>機能を満たすための画面を作成する</vt:lpstr>
      <vt:lpstr>画面とバインドするModelを用意する</vt:lpstr>
      <vt:lpstr>各機能のクラス又はメソッドを用意する</vt:lpstr>
      <vt:lpstr>ボタンインベントを作成し、機能を呼び出す</vt:lpstr>
      <vt:lpstr>こんな表示がされればOK</vt:lpstr>
      <vt:lpstr>作成理由</vt:lpstr>
      <vt:lpstr>なぜ？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102</cp:revision>
  <dcterms:created xsi:type="dcterms:W3CDTF">2018-03-31T01:12:44Z</dcterms:created>
  <dcterms:modified xsi:type="dcterms:W3CDTF">2018-04-23T11:18:33Z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