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300" r:id="rId20"/>
    <p:sldId id="288" r:id="rId21"/>
    <p:sldId id="289" r:id="rId22"/>
    <p:sldId id="286" r:id="rId23"/>
    <p:sldId id="287" r:id="rId24"/>
    <p:sldId id="299" r:id="rId25"/>
    <p:sldId id="301" r:id="rId26"/>
    <p:sldId id="302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  <p14:sldId id="300"/>
          </p14:sldIdLst>
        </p14:section>
        <p14:section name="開発" id="{9A06E40E-7676-4F19-9961-1C4982164B16}">
          <p14:sldIdLst>
            <p14:sldId id="288"/>
            <p14:sldId id="289"/>
            <p14:sldId id="286"/>
            <p14:sldId id="287"/>
            <p14:sldId id="299"/>
            <p14:sldId id="301"/>
            <p14:sldId id="302"/>
            <p14:sldId id="290"/>
            <p14:sldId id="291"/>
            <p14:sldId id="293"/>
            <p14:sldId id="292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78422" autoAdjust="0"/>
  </p:normalViewPr>
  <p:slideViewPr>
    <p:cSldViewPr>
      <p:cViewPr>
        <p:scale>
          <a:sx n="100" d="100"/>
          <a:sy n="100" d="100"/>
        </p:scale>
        <p:origin x="228" y="4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2018/5/2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71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174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2018/5/2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今後を考えて、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もしくは、上記の「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77F9D-D28F-444D-94E2-ADF5E78F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事前に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コンテナを用意をする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2C04E8F-23E2-472F-9840-DF11DD882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801713"/>
            <a:ext cx="4829175" cy="396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BBEC8C-8193-449D-8AE5-D8465A41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801713"/>
            <a:ext cx="3343275" cy="4219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049FD4-5571-493E-9A6E-D14C0D5D0409}"/>
              </a:ext>
            </a:extLst>
          </p:cNvPr>
          <p:cNvSpPr txBox="1"/>
          <p:nvPr/>
        </p:nvSpPr>
        <p:spPr>
          <a:xfrm>
            <a:off x="7390556" y="4759247"/>
            <a:ext cx="367240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「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storageuwp</a:t>
            </a:r>
            <a:r>
              <a:rPr kumimoji="1" lang="ja-JP" altLang="en-US" sz="1600" dirty="0">
                <a:solidFill>
                  <a:schemeClr val="bg1"/>
                </a:solidFill>
              </a:rPr>
              <a:t>」と設定してください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C46807C-A19C-42AC-B184-72F9AFE2C1CE}"/>
              </a:ext>
            </a:extLst>
          </p:cNvPr>
          <p:cNvCxnSpPr/>
          <p:nvPr/>
        </p:nvCxnSpPr>
        <p:spPr>
          <a:xfrm>
            <a:off x="6094412" y="4566303"/>
            <a:ext cx="1368152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kumimoji="1" lang="en-US" altLang="ja-JP" dirty="0"/>
              <a:t>SASA , 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sz="2600" dirty="0"/>
              <a:t>© 2018 Tomoyuki Sasaki</a:t>
            </a:r>
            <a:r>
              <a:rPr lang="ja-JP" altLang="en-US" sz="2600" dirty="0"/>
              <a:t> </a:t>
            </a:r>
            <a:r>
              <a:rPr lang="en-US" altLang="ja-JP" sz="2600" dirty="0"/>
              <a:t>All rights reserved.</a:t>
            </a:r>
            <a:br>
              <a:rPr lang="en-US" altLang="ja-JP" sz="2600" dirty="0"/>
            </a:br>
            <a:r>
              <a:rPr lang="ja-JP" altLang="en-US" sz="2600" dirty="0"/>
              <a:t>本コンテンツの著作権、および本コンテンツ中に出てくる商標権、団体名、ロゴ、製品、サービスなどはそれぞれ、各権利保有者に帰属します。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3300" dirty="0"/>
              <a:t>　</a:t>
            </a:r>
            <a:r>
              <a:rPr lang="en-US" altLang="ja-JP" sz="2100" dirty="0"/>
              <a:t>※</a:t>
            </a:r>
            <a:r>
              <a:rPr lang="ja-JP" altLang="en-US" sz="2100" dirty="0"/>
              <a:t>発言、発表内容は個人的なものであり、所属する団体、企業を代表するものではありません。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Azure Blob Storage </a:t>
            </a:r>
            <a:r>
              <a:rPr kumimoji="1" lang="ja-JP" altLang="en-US" dirty="0"/>
              <a:t>クラスライブラリの作成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クラスライブラリを追加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ソリューションを右クリックし、プロジェクトの追加＞クラスライブライ（ユニバーサル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）を追加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パッケージを追加</a:t>
            </a:r>
            <a:endParaRPr kumimoji="1" lang="en-US" altLang="ja-JP" dirty="0"/>
          </a:p>
          <a:p>
            <a:pPr lvl="1"/>
            <a:r>
              <a:rPr lang="ja-JP" altLang="en-US" dirty="0"/>
              <a:t>参照を右クリック＞</a:t>
            </a:r>
            <a:r>
              <a:rPr lang="en-US" altLang="ja-JP" dirty="0"/>
              <a:t>NuGet</a:t>
            </a:r>
            <a:r>
              <a:rPr lang="ja-JP" altLang="en-US" dirty="0"/>
              <a:t>パッケージの管理＞</a:t>
            </a:r>
            <a:r>
              <a:rPr lang="en-US" altLang="ja-JP" dirty="0" err="1"/>
              <a:t>WindowsAzure.Storage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kumimoji="1" lang="ja-JP" altLang="en-US" dirty="0"/>
              <a:t>この参照は本体プログラムにも必要</a:t>
            </a:r>
            <a:endParaRPr kumimoji="1" lang="en-US" altLang="ja-JP" dirty="0"/>
          </a:p>
          <a:p>
            <a:r>
              <a:rPr lang="en-US" altLang="ja-JP" dirty="0"/>
              <a:t>Azure Blob Storage</a:t>
            </a:r>
            <a:r>
              <a:rPr lang="ja-JP" altLang="en-US" dirty="0"/>
              <a:t>操作関数群を作成</a:t>
            </a:r>
            <a:endParaRPr lang="en-US" altLang="ja-JP" dirty="0"/>
          </a:p>
          <a:p>
            <a:pPr lvl="1"/>
            <a:r>
              <a:rPr kumimoji="1" lang="ja-JP" altLang="en-US" dirty="0"/>
              <a:t>初期化や</a:t>
            </a:r>
            <a:r>
              <a:rPr kumimoji="1" lang="en-US" altLang="ja-JP" dirty="0"/>
              <a:t>List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Up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を関数化しておきます</a:t>
            </a:r>
            <a:endParaRPr kumimoji="1" lang="en-US" altLang="ja-JP" dirty="0"/>
          </a:p>
          <a:p>
            <a:r>
              <a:rPr lang="ja-JP" altLang="en-US" dirty="0"/>
              <a:t>本体プログラムからクラスライブラリを参照</a:t>
            </a:r>
            <a:endParaRPr lang="en-US" altLang="ja-JP" dirty="0"/>
          </a:p>
          <a:p>
            <a:pPr lvl="1"/>
            <a:r>
              <a:rPr kumimoji="1" lang="ja-JP" altLang="en-US" dirty="0"/>
              <a:t>本体プログラムの参照を右クリック＞</a:t>
            </a:r>
            <a:r>
              <a:rPr lang="ja-JP" altLang="en-US" dirty="0"/>
              <a:t>参照の追加＞プロジェクト＞クラスライブラリ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1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作成する関数（１）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初期化</a:t>
            </a:r>
            <a:endParaRPr kumimoji="1" lang="en-US" altLang="ja-JP" dirty="0"/>
          </a:p>
          <a:p>
            <a:pPr lvl="1"/>
            <a:r>
              <a:rPr lang="ja-JP" altLang="en-US" dirty="0"/>
              <a:t>接続文字列を使用して「</a:t>
            </a:r>
            <a:r>
              <a:rPr lang="en-US" altLang="ja-JP" dirty="0" err="1"/>
              <a:t>CloudStorageAccount</a:t>
            </a:r>
            <a:r>
              <a:rPr lang="ja-JP" altLang="en-US" dirty="0"/>
              <a:t>」を初期化</a:t>
            </a:r>
            <a:endParaRPr lang="en-US" altLang="ja-JP" dirty="0"/>
          </a:p>
          <a:p>
            <a:pPr lvl="1"/>
            <a:r>
              <a:rPr lang="ja-JP" altLang="en-US" dirty="0"/>
              <a:t>以後関数ごとに「</a:t>
            </a:r>
            <a:r>
              <a:rPr lang="en-US" altLang="ja-JP" dirty="0" err="1"/>
              <a:t>CloudStorageAccount</a:t>
            </a:r>
            <a:r>
              <a:rPr lang="ja-JP" altLang="en-US" dirty="0"/>
              <a:t>」から「</a:t>
            </a:r>
            <a:r>
              <a:rPr lang="en-US" altLang="ja-JP" dirty="0" err="1"/>
              <a:t>CloudBlobClient</a:t>
            </a:r>
            <a:r>
              <a:rPr lang="ja-JP" altLang="en-US" dirty="0"/>
              <a:t>」を作成</a:t>
            </a:r>
            <a:endParaRPr kumimoji="1" lang="en-US" altLang="ja-JP" dirty="0"/>
          </a:p>
          <a:p>
            <a:r>
              <a:rPr lang="en-US" altLang="ja-JP" dirty="0"/>
              <a:t>Container</a:t>
            </a:r>
            <a:r>
              <a:rPr lang="ja-JP" altLang="en-US" dirty="0"/>
              <a:t>確認関数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CloudBlobClient</a:t>
            </a:r>
            <a:r>
              <a:rPr lang="ja-JP" altLang="en-US" dirty="0"/>
              <a:t>」へコンテナ名を引き渡し、「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」を作成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ExistsAsync</a:t>
            </a:r>
            <a:r>
              <a:rPr lang="ja-JP" altLang="en-US" dirty="0"/>
              <a:t>」で存在の有無を確認する</a:t>
            </a:r>
            <a:endParaRPr lang="en-US" altLang="ja-JP" dirty="0"/>
          </a:p>
          <a:p>
            <a:r>
              <a:rPr lang="en-US" altLang="ja-JP" dirty="0"/>
              <a:t>Container</a:t>
            </a:r>
            <a:r>
              <a:rPr lang="ja-JP" altLang="en-US" dirty="0"/>
              <a:t>作成関数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」の「</a:t>
            </a:r>
            <a:r>
              <a:rPr lang="en-US" altLang="ja-JP" dirty="0" err="1"/>
              <a:t>CreateIfNotExistsAsync</a:t>
            </a:r>
            <a:r>
              <a:rPr lang="ja-JP" altLang="en-US" dirty="0"/>
              <a:t>」を呼び出し、存在しない場合は作成を行う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07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作成する関数</a:t>
            </a:r>
            <a:r>
              <a:rPr kumimoji="1" lang="ja-JP" altLang="en-US" dirty="0"/>
              <a:t>（２）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取得関数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do</a:t>
            </a:r>
            <a:r>
              <a:rPr kumimoji="1" lang="ja-JP" altLang="en-US" dirty="0"/>
              <a:t>～</a:t>
            </a:r>
            <a:r>
              <a:rPr lang="en-US" altLang="ja-JP" dirty="0"/>
              <a:t>while</a:t>
            </a:r>
            <a:r>
              <a:rPr lang="ja-JP" altLang="en-US" dirty="0"/>
              <a:t>（</a:t>
            </a:r>
            <a:r>
              <a:rPr lang="en-US" altLang="ja-JP" dirty="0" err="1"/>
              <a:t>BlobContinuationToken</a:t>
            </a:r>
            <a:r>
              <a:rPr lang="ja-JP" altLang="en-US" dirty="0"/>
              <a:t>）」ですべてのアイテムを取得するようにする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」の「</a:t>
            </a:r>
            <a:r>
              <a:rPr lang="en-US" altLang="ja-JP" dirty="0" err="1"/>
              <a:t>ListBlobsSegmentedAsync</a:t>
            </a:r>
            <a:r>
              <a:rPr lang="ja-JP" altLang="en-US" dirty="0"/>
              <a:t>」を呼び出し、継続トークンと</a:t>
            </a:r>
            <a:r>
              <a:rPr lang="en-US" altLang="ja-JP" dirty="0"/>
              <a:t>List</a:t>
            </a:r>
            <a:r>
              <a:rPr lang="ja-JP" altLang="en-US" dirty="0"/>
              <a:t>を取得し、「</a:t>
            </a:r>
            <a:r>
              <a:rPr lang="en-US" altLang="ja-JP" dirty="0"/>
              <a:t>foreach</a:t>
            </a:r>
            <a:r>
              <a:rPr lang="ja-JP" altLang="en-US" dirty="0"/>
              <a:t>」で各アイテムごとの情報を取得する。</a:t>
            </a:r>
            <a:endParaRPr kumimoji="1" lang="en-US" altLang="ja-JP" dirty="0"/>
          </a:p>
          <a:p>
            <a:r>
              <a:rPr lang="ja-JP" altLang="en-US" dirty="0"/>
              <a:t>アップロード関数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 から「</a:t>
            </a:r>
            <a:r>
              <a:rPr lang="en-US" altLang="ja-JP" dirty="0" err="1"/>
              <a:t>CloudBlockBlob</a:t>
            </a:r>
            <a:r>
              <a:rPr lang="ja-JP" altLang="en-US" dirty="0"/>
              <a:t>」を作成し、 引数で渡したバイナリデータを「</a:t>
            </a:r>
            <a:r>
              <a:rPr lang="en-US" altLang="ja-JP" dirty="0" err="1"/>
              <a:t>UploadFromStreamAsync</a:t>
            </a:r>
            <a:r>
              <a:rPr lang="ja-JP" altLang="en-US" dirty="0"/>
              <a:t>」でアップロードを行う。</a:t>
            </a:r>
            <a:endParaRPr lang="en-US" altLang="ja-JP" dirty="0"/>
          </a:p>
          <a:p>
            <a:r>
              <a:rPr lang="ja-JP" altLang="en-US" dirty="0"/>
              <a:t>ダウンロード関数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CloudBlobContainer</a:t>
            </a:r>
            <a:r>
              <a:rPr lang="ja-JP" altLang="en-US" dirty="0"/>
              <a:t>」から「</a:t>
            </a:r>
            <a:r>
              <a:rPr lang="en-US" altLang="ja-JP" dirty="0" err="1"/>
              <a:t>CloudBlockBlob</a:t>
            </a:r>
            <a:r>
              <a:rPr lang="ja-JP" altLang="en-US" dirty="0"/>
              <a:t>」を作成し、「</a:t>
            </a:r>
            <a:r>
              <a:rPr lang="en-US" altLang="ja-JP" dirty="0"/>
              <a:t> </a:t>
            </a:r>
            <a:r>
              <a:rPr lang="en-US" altLang="ja-JP" dirty="0" err="1"/>
              <a:t>DownloadToStreamAsync</a:t>
            </a:r>
            <a:r>
              <a:rPr lang="en-US" altLang="ja-JP" dirty="0"/>
              <a:t> </a:t>
            </a:r>
            <a:r>
              <a:rPr lang="ja-JP" altLang="en-US" dirty="0"/>
              <a:t>」で</a:t>
            </a:r>
            <a:r>
              <a:rPr lang="en-US" altLang="ja-JP" dirty="0"/>
              <a:t>Blob</a:t>
            </a:r>
            <a:r>
              <a:rPr lang="ja-JP" altLang="en-US" dirty="0"/>
              <a:t>からバイナリデータをダウンロードする。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92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上部に</a:t>
            </a:r>
            <a:r>
              <a:rPr kumimoji="1" lang="en-US" altLang="ja-JP" dirty="0" err="1"/>
              <a:t>ListView</a:t>
            </a:r>
            <a:r>
              <a:rPr kumimoji="1" lang="ja-JP" altLang="en-US" dirty="0"/>
              <a:t>を配置</a:t>
            </a:r>
            <a:endParaRPr kumimoji="1" lang="en-US" altLang="ja-JP" dirty="0"/>
          </a:p>
          <a:p>
            <a:r>
              <a:rPr kumimoji="1" lang="ja-JP" altLang="en-US" dirty="0"/>
              <a:t>下部に</a:t>
            </a:r>
            <a:r>
              <a:rPr lang="ja-JP" altLang="en-US" dirty="0"/>
              <a:t>コンテナ操作用とファイル操作用を配置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58594C-CCB7-49FC-9BA6-E83F8170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852936"/>
            <a:ext cx="7335325" cy="33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画面と連携する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アプリは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で作成しますので、各項目と連携する</a:t>
            </a:r>
            <a:r>
              <a:rPr kumimoji="1" lang="en-US" altLang="ja-JP" dirty="0" err="1"/>
              <a:t>ModelView</a:t>
            </a:r>
            <a:r>
              <a:rPr kumimoji="1" lang="ja-JP" altLang="en-US" dirty="0"/>
              <a:t>を作成します。</a:t>
            </a:r>
            <a:endParaRPr kumimoji="1" lang="en-US" altLang="ja-JP" dirty="0"/>
          </a:p>
          <a:p>
            <a:r>
              <a:rPr lang="ja-JP" altLang="en-US" dirty="0"/>
              <a:t>今回は「</a:t>
            </a:r>
            <a:r>
              <a:rPr lang="en-US" altLang="ja-JP" dirty="0"/>
              <a:t>Azure Blob Storage </a:t>
            </a:r>
            <a:r>
              <a:rPr lang="ja-JP" altLang="en-US" dirty="0"/>
              <a:t>クラスライブラリ」に作成した「</a:t>
            </a:r>
            <a:r>
              <a:rPr lang="en-US" altLang="ja-JP" dirty="0" err="1"/>
              <a:t>BlobListDataModel</a:t>
            </a:r>
            <a:r>
              <a:rPr lang="ja-JP" altLang="en-US" dirty="0"/>
              <a:t>」を</a:t>
            </a:r>
            <a:r>
              <a:rPr lang="en-US" altLang="ja-JP" dirty="0" err="1"/>
              <a:t>ModelView</a:t>
            </a:r>
            <a:r>
              <a:rPr lang="ja-JP" altLang="en-US" dirty="0"/>
              <a:t>として兼用させます。</a:t>
            </a:r>
            <a:endParaRPr lang="en-US" altLang="ja-JP" dirty="0"/>
          </a:p>
          <a:p>
            <a:r>
              <a:rPr lang="en-US" altLang="ja-JP" dirty="0"/>
              <a:t>XAML</a:t>
            </a:r>
            <a:r>
              <a:rPr lang="ja-JP" altLang="en-US" dirty="0"/>
              <a:t>に「</a:t>
            </a:r>
            <a:r>
              <a:rPr lang="en-US" altLang="ja-JP" dirty="0" err="1"/>
              <a:t>xmlns:viewModels</a:t>
            </a:r>
            <a:r>
              <a:rPr lang="en-US" altLang="ja-JP" dirty="0"/>
              <a:t>=“</a:t>
            </a:r>
            <a:r>
              <a:rPr lang="en-US" altLang="ja-JP" dirty="0" err="1"/>
              <a:t>using:AzureStorageClassLibrary.Models</a:t>
            </a:r>
            <a:r>
              <a:rPr lang="en-US" altLang="ja-JP" dirty="0"/>
              <a:t>”</a:t>
            </a:r>
            <a:r>
              <a:rPr lang="ja-JP" altLang="en-US" dirty="0"/>
              <a:t>」を宣言し、バインド可能な状態とします。</a:t>
            </a:r>
            <a:endParaRPr lang="en-US" altLang="ja-JP" dirty="0"/>
          </a:p>
          <a:p>
            <a:r>
              <a:rPr lang="ja-JP" altLang="en-US" dirty="0"/>
              <a:t>画面スタイルなどにバインドし、データを受け入れる準備をします。</a:t>
            </a:r>
            <a:endParaRPr lang="en-US" altLang="ja-JP" dirty="0"/>
          </a:p>
          <a:p>
            <a:r>
              <a:rPr lang="ja-JP" altLang="en-US" dirty="0"/>
              <a:t>本来は</a:t>
            </a:r>
            <a:r>
              <a:rPr lang="en-US" altLang="ja-JP" dirty="0" err="1"/>
              <a:t>ItemSource</a:t>
            </a:r>
            <a:r>
              <a:rPr lang="ja-JP" altLang="en-US" dirty="0"/>
              <a:t>や画面の各項目にもバインドするのですが、省いています。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Button</a:t>
            </a:r>
            <a:r>
              <a:rPr lang="ja-JP" altLang="en-US" dirty="0"/>
              <a:t>プロパティの</a:t>
            </a:r>
            <a:r>
              <a:rPr lang="en-US" altLang="ja-JP" dirty="0" err="1"/>
              <a:t>ClickEvent</a:t>
            </a:r>
            <a:r>
              <a:rPr lang="ja-JP" altLang="en-US" dirty="0"/>
              <a:t>をダブルクリックし、自動生成します。</a:t>
            </a:r>
            <a:endParaRPr lang="en-US" altLang="ja-JP" dirty="0"/>
          </a:p>
          <a:p>
            <a:r>
              <a:rPr kumimoji="1" lang="ja-JP" altLang="en-US" dirty="0"/>
              <a:t>ファイルの選択やダウンロード先への保存へは「</a:t>
            </a:r>
            <a:r>
              <a:rPr lang="en-US" altLang="ja-JP" dirty="0" err="1"/>
              <a:t>FileOpenPicker</a:t>
            </a:r>
            <a:r>
              <a:rPr kumimoji="1" lang="ja-JP" altLang="en-US" dirty="0"/>
              <a:t>」「</a:t>
            </a:r>
            <a:r>
              <a:rPr lang="en-US" altLang="ja-JP" dirty="0" err="1"/>
              <a:t>FileSavePicker</a:t>
            </a:r>
            <a:r>
              <a:rPr kumimoji="1" lang="ja-JP" altLang="en-US" dirty="0"/>
              <a:t>」を使用し、</a:t>
            </a:r>
            <a:r>
              <a:rPr kumimoji="1" lang="en-US" altLang="ja-JP" dirty="0"/>
              <a:t>UWP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ファイル操作を行います。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アップロード実行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FilePicker</a:t>
            </a:r>
            <a:r>
              <a:rPr kumimoji="1" lang="ja-JP" altLang="en-US" dirty="0"/>
              <a:t>が表示され、アップロードするファイルを選択できます。</a:t>
            </a:r>
            <a:endParaRPr kumimoji="1" lang="en-US" altLang="ja-JP" dirty="0"/>
          </a:p>
          <a:p>
            <a:r>
              <a:rPr lang="ja-JP" altLang="en-US" dirty="0"/>
              <a:t>実行後「一覧取」得をクリックすると、アップロード結果が見れます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72B7E5-69C9-4F33-8FDB-8067E2B6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16" y="2823822"/>
            <a:ext cx="7128792" cy="35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一覧取得で、こんな表示がされれば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C6F4A1-CCC9-4069-B092-2E4E783A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696844"/>
            <a:ext cx="98964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作成理由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お金かかるんでしょ？</a:t>
            </a:r>
            <a:endParaRPr kumimoji="1" lang="en-US" altLang="ja-JP" dirty="0"/>
          </a:p>
          <a:p>
            <a:pPr lvl="1"/>
            <a:r>
              <a:rPr lang="ja-JP" altLang="en-US" dirty="0"/>
              <a:t>まあ、これがよく言われるので、「</a:t>
            </a:r>
            <a:r>
              <a:rPr lang="en-US" altLang="ja-JP" dirty="0"/>
              <a:t>PC</a:t>
            </a:r>
            <a:r>
              <a:rPr lang="ja-JP" altLang="en-US" dirty="0"/>
              <a:t>とか通信費は除いて、無償環境で学習することはできるんです」を書きたかった。</a:t>
            </a:r>
            <a:endParaRPr lang="en-US" altLang="ja-JP" dirty="0"/>
          </a:p>
          <a:p>
            <a:r>
              <a:rPr kumimoji="1" lang="ja-JP" altLang="en-US" dirty="0"/>
              <a:t>なんで</a:t>
            </a:r>
            <a:r>
              <a:rPr kumimoji="1" lang="en-US" altLang="ja-JP" dirty="0"/>
              <a:t>UWP</a:t>
            </a:r>
          </a:p>
          <a:p>
            <a:pPr lvl="1"/>
            <a:r>
              <a:rPr lang="en-US" altLang="ja-JP" dirty="0"/>
              <a:t>HoloLens</a:t>
            </a:r>
            <a:r>
              <a:rPr lang="ja-JP" altLang="en-US" dirty="0"/>
              <a:t>も</a:t>
            </a:r>
            <a:r>
              <a:rPr lang="en-US" altLang="ja-JP" dirty="0"/>
              <a:t>UWP</a:t>
            </a:r>
            <a:r>
              <a:rPr lang="ja-JP" altLang="en-US" dirty="0"/>
              <a:t>でいけますし、</a:t>
            </a:r>
            <a:r>
              <a:rPr lang="en-US" altLang="ja-JP" dirty="0" err="1"/>
              <a:t>Xamarin.Foam</a:t>
            </a:r>
            <a:r>
              <a:rPr lang="ja-JP" altLang="en-US" dirty="0"/>
              <a:t>につながる技術もあるので、</a:t>
            </a:r>
            <a:r>
              <a:rPr lang="en-US" altLang="ja-JP" dirty="0"/>
              <a:t>UWP</a:t>
            </a:r>
            <a:r>
              <a:rPr lang="ja-JP" altLang="en-US" dirty="0"/>
              <a:t>を選択しています。</a:t>
            </a:r>
            <a:endParaRPr lang="en-US" altLang="ja-JP" dirty="0"/>
          </a:p>
          <a:p>
            <a:pPr lvl="2"/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Windows10 Mobile(Windows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Phone)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という裏テーマもあったりしますがー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dirty="0"/>
              <a:t>Azure</a:t>
            </a:r>
            <a:r>
              <a:rPr lang="ja-JP" altLang="en-US" dirty="0"/>
              <a:t>必要あった？</a:t>
            </a:r>
            <a:endParaRPr lang="en-US" altLang="ja-JP" dirty="0"/>
          </a:p>
          <a:p>
            <a:pPr lvl="1"/>
            <a:r>
              <a:rPr kumimoji="1" lang="ja-JP" altLang="en-US" dirty="0"/>
              <a:t>今後ネットワークやクラウドサービスと無縁というわけにはいかないので、何かしら絡めたかったんです。</a:t>
            </a:r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今回のプログラムは、かなり手抜きです。</a:t>
            </a:r>
            <a:br>
              <a:rPr lang="en-US" altLang="ja-JP" dirty="0"/>
            </a:br>
            <a:r>
              <a:rPr lang="ja-JP" altLang="en-US" dirty="0"/>
              <a:t>実際にはもっとエラーハンドリングや</a:t>
            </a:r>
            <a:r>
              <a:rPr lang="en-US" altLang="ja-JP" dirty="0"/>
              <a:t>MVVM</a:t>
            </a:r>
            <a:r>
              <a:rPr lang="ja-JP" altLang="en-US" dirty="0"/>
              <a:t>らしい組み方が存在します。</a:t>
            </a:r>
            <a:br>
              <a:rPr lang="en-US" altLang="ja-JP" dirty="0"/>
            </a:br>
            <a:r>
              <a:rPr lang="ja-JP" altLang="en-US" dirty="0"/>
              <a:t>ですが、まずは学習の入り口として参考になればと思います。</a:t>
            </a:r>
            <a:endParaRPr lang="en-US" altLang="ja-JP" dirty="0"/>
          </a:p>
          <a:p>
            <a:r>
              <a:rPr lang="ja-JP" altLang="en-US" dirty="0"/>
              <a:t>コード自体は、ほぼ</a:t>
            </a:r>
            <a:r>
              <a:rPr lang="en-US" altLang="ja-JP" dirty="0"/>
              <a:t>Microsoft</a:t>
            </a:r>
            <a:r>
              <a:rPr lang="ja-JP" altLang="en-US" dirty="0"/>
              <a:t>のサンプルコードと同等です。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Microsoft 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5A34FE-9756-4681-99FF-31D5FA89400F}"/>
              </a:ext>
            </a:extLst>
          </p:cNvPr>
          <p:cNvSpPr/>
          <p:nvPr/>
        </p:nvSpPr>
        <p:spPr>
          <a:xfrm>
            <a:off x="1413892" y="4364112"/>
            <a:ext cx="3744416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0795F-17EB-4306-90F8-4997C12A6C80}"/>
              </a:ext>
            </a:extLst>
          </p:cNvPr>
          <p:cNvSpPr txBox="1"/>
          <p:nvPr/>
        </p:nvSpPr>
        <p:spPr>
          <a:xfrm>
            <a:off x="1773932" y="5290899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緑枠は</a:t>
            </a:r>
            <a:r>
              <a:rPr kumimoji="1" lang="en-US" altLang="ja-JP" sz="1800" dirty="0">
                <a:solidFill>
                  <a:schemeClr val="bg1"/>
                </a:solidFill>
              </a:rPr>
              <a:t>Azure</a:t>
            </a:r>
            <a:r>
              <a:rPr kumimoji="1" lang="ja-JP" altLang="en-US" sz="1800" dirty="0">
                <a:solidFill>
                  <a:schemeClr val="bg1"/>
                </a:solidFill>
              </a:rPr>
              <a:t>側機能を開発をする際に必要なので、インストール推奨です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19156</TotalTime>
  <Words>1213</Words>
  <Application>Microsoft Office PowerPoint</Application>
  <PresentationFormat>ユーザー設定</PresentationFormat>
  <Paragraphs>167</Paragraphs>
  <Slides>32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事前にBlobコンテナを用意をする</vt:lpstr>
      <vt:lpstr>開発</vt:lpstr>
      <vt:lpstr>今回作る機能</vt:lpstr>
      <vt:lpstr>アプリの作成</vt:lpstr>
      <vt:lpstr>最初の起動画面</vt:lpstr>
      <vt:lpstr>Azure Blob Storage クラスライブラリの作成</vt:lpstr>
      <vt:lpstr>作成する関数（１）</vt:lpstr>
      <vt:lpstr>作成する関数（２）</vt:lpstr>
      <vt:lpstr>機能を満たすための画面を作成する</vt:lpstr>
      <vt:lpstr>画面と連携するModelを用意する</vt:lpstr>
      <vt:lpstr>ボタンインベントを作成し、機能を呼び出す</vt:lpstr>
      <vt:lpstr>アップロード実行</vt:lpstr>
      <vt:lpstr>一覧取得で、こんな表示がされればOK</vt:lpstr>
      <vt:lpstr>作成理由</vt:lpstr>
      <vt:lpstr>なぜ？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155</cp:revision>
  <dcterms:created xsi:type="dcterms:W3CDTF">2018-03-31T01:12:44Z</dcterms:created>
  <dcterms:modified xsi:type="dcterms:W3CDTF">2018-05-02T08:01:53Z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