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288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</p14:sldIdLst>
        </p14:section>
        <p14:section name="開発" id="{9A06E40E-7676-4F19-9961-1C4982164B16}">
          <p14:sldIdLst>
            <p14:sldId id="288"/>
            <p14:sldId id="286"/>
            <p14:sldId id="287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8422" autoAdjust="0"/>
  </p:normalViewPr>
  <p:slideViewPr>
    <p:cSldViewPr>
      <p:cViewPr varScale="1">
        <p:scale>
          <a:sx n="91" d="100"/>
          <a:sy n="91" d="100"/>
        </p:scale>
        <p:origin x="112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2018/4/15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画面とバインドする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なんでこんなの作った？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8700</TotalTime>
  <Words>616</Words>
  <Application>Microsoft Office PowerPoint</Application>
  <PresentationFormat>ユーザー設定</PresentationFormat>
  <Paragraphs>111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開発</vt:lpstr>
      <vt:lpstr>アプリの作成</vt:lpstr>
      <vt:lpstr>最初の起動画面</vt:lpstr>
      <vt:lpstr>今回作る機能</vt:lpstr>
      <vt:lpstr>機能を満たすための画面を作成する</vt:lpstr>
      <vt:lpstr>画面とバインドするModelを用意する</vt:lpstr>
      <vt:lpstr>各機能のクラス又はメソッドを用意する</vt:lpstr>
      <vt:lpstr>ボタンインベントを作成し、機能を呼び出す</vt:lpstr>
      <vt:lpstr>こんな表示がされればOK</vt:lpstr>
      <vt:lpstr>作成理由</vt:lpstr>
      <vt:lpstr>PowerPoint プレゼンテーション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86</cp:revision>
  <dcterms:created xsi:type="dcterms:W3CDTF">2018-03-31T01:12:44Z</dcterms:created>
  <dcterms:modified xsi:type="dcterms:W3CDTF">2018-04-21T02:09:51Z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