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oxygen/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learn-fr.php" TargetMode="External"/><Relationship Id="rId2" Type="http://schemas.openxmlformats.org/officeDocument/2006/relationships/hyperlink" Target="https://www.geeksforgeeks.org/strongly-connected-compone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E6A7-58F7-4FCF-930C-29C73F5D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Projet</a:t>
            </a:r>
            <a:r>
              <a:rPr lang="es-ES" dirty="0"/>
              <a:t> </a:t>
            </a:r>
            <a:r>
              <a:rPr lang="es-ES" dirty="0" err="1"/>
              <a:t>d’informatique</a:t>
            </a:r>
            <a:br>
              <a:rPr lang="es-ES" dirty="0"/>
            </a:br>
            <a:r>
              <a:rPr lang="es-ES" dirty="0"/>
              <a:t>ING2, semestre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03973-B346-4FEC-8675-2E8E393F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latin typeface="Tempus Sans ITC" panose="04020404030D07020202" pitchFamily="82" charset="0"/>
              </a:rPr>
              <a:t>Colas des </a:t>
            </a:r>
            <a:r>
              <a:rPr lang="es-ES" dirty="0" err="1">
                <a:latin typeface="Tempus Sans ITC" panose="04020404030D07020202" pitchFamily="82" charset="0"/>
              </a:rPr>
              <a:t>Francs</a:t>
            </a:r>
            <a:r>
              <a:rPr lang="es-ES" dirty="0">
                <a:latin typeface="Tempus Sans ITC" panose="04020404030D07020202" pitchFamily="82" charset="0"/>
              </a:rPr>
              <a:t> </a:t>
            </a:r>
            <a:r>
              <a:rPr lang="es-ES" dirty="0" err="1">
                <a:latin typeface="Tempus Sans ITC" panose="04020404030D07020202" pitchFamily="82" charset="0"/>
              </a:rPr>
              <a:t>Timothée</a:t>
            </a:r>
            <a:r>
              <a:rPr lang="es-ES" dirty="0">
                <a:latin typeface="Tempus Sans ITC" panose="04020404030D07020202" pitchFamily="82" charset="0"/>
              </a:rPr>
              <a:t> ; Barras Pierre-Mathieu ; </a:t>
            </a:r>
            <a:r>
              <a:rPr lang="es-ES" dirty="0" err="1">
                <a:latin typeface="Tempus Sans ITC" panose="04020404030D07020202" pitchFamily="82" charset="0"/>
              </a:rPr>
              <a:t>Lemercier</a:t>
            </a:r>
            <a:r>
              <a:rPr lang="es-ES" dirty="0">
                <a:latin typeface="Tempus Sans ITC" panose="04020404030D07020202" pitchFamily="82" charset="0"/>
              </a:rPr>
              <a:t> Thomas</a:t>
            </a:r>
          </a:p>
          <a:p>
            <a:pPr marL="0" indent="0" algn="ctr">
              <a:buNone/>
            </a:pPr>
            <a:r>
              <a:rPr lang="es-ES" dirty="0">
                <a:latin typeface="Tempus Sans ITC" panose="04020404030D07020202" pitchFamily="82" charset="0"/>
              </a:rPr>
              <a:t>TD03, Equipe n°4, </a:t>
            </a:r>
            <a:r>
              <a:rPr lang="es-ES" dirty="0" err="1">
                <a:latin typeface="Tempus Sans ITC" panose="04020404030D07020202" pitchFamily="82" charset="0"/>
              </a:rPr>
              <a:t>Nom</a:t>
            </a:r>
            <a:r>
              <a:rPr lang="es-ES" dirty="0">
                <a:latin typeface="Tempus Sans ITC" panose="04020404030D07020202" pitchFamily="82" charset="0"/>
              </a:rPr>
              <a:t> </a:t>
            </a:r>
            <a:r>
              <a:rPr lang="es-ES" dirty="0" err="1">
                <a:latin typeface="Tempus Sans ITC" panose="04020404030D07020202" pitchFamily="82" charset="0"/>
              </a:rPr>
              <a:t>d’équipe</a:t>
            </a:r>
            <a:endParaRPr lang="es-ES" dirty="0">
              <a:latin typeface="Tempus Sans ITC" panose="04020404030D07020202" pitchFamily="82" charset="0"/>
            </a:endParaRPr>
          </a:p>
          <a:p>
            <a:pPr marL="0" indent="0" algn="ctr">
              <a:buNone/>
            </a:pPr>
            <a:endParaRPr lang="es-ES" dirty="0">
              <a:latin typeface="Tempus Sans ITC" panose="04020404030D07020202" pitchFamily="82" charset="0"/>
            </a:endParaRPr>
          </a:p>
          <a:p>
            <a:pPr marL="0" indent="0" algn="ctr">
              <a:buNone/>
            </a:pPr>
            <a:r>
              <a:rPr lang="es-ES" dirty="0" err="1">
                <a:latin typeface="Tempus Sans ITC" panose="04020404030D07020202" pitchFamily="82" charset="0"/>
              </a:rPr>
              <a:t>Professeur</a:t>
            </a:r>
            <a:r>
              <a:rPr lang="es-ES" dirty="0">
                <a:latin typeface="Tempus Sans ITC" panose="04020404030D07020202" pitchFamily="82" charset="0"/>
              </a:rPr>
              <a:t> </a:t>
            </a:r>
            <a:r>
              <a:rPr lang="es-ES" dirty="0" err="1">
                <a:latin typeface="Tempus Sans ITC" panose="04020404030D07020202" pitchFamily="82" charset="0"/>
              </a:rPr>
              <a:t>référence</a:t>
            </a:r>
            <a:r>
              <a:rPr lang="es-ES" dirty="0">
                <a:latin typeface="Tempus Sans ITC" panose="04020404030D07020202" pitchFamily="82" charset="0"/>
              </a:rPr>
              <a:t> en TD : </a:t>
            </a:r>
            <a:r>
              <a:rPr lang="es-ES" dirty="0" err="1">
                <a:latin typeface="Tempus Sans ITC" panose="04020404030D07020202" pitchFamily="82" charset="0"/>
              </a:rPr>
              <a:t>Mr</a:t>
            </a:r>
            <a:r>
              <a:rPr lang="es-ES" dirty="0">
                <a:latin typeface="Tempus Sans ITC" panose="04020404030D07020202" pitchFamily="82" charset="0"/>
              </a:rPr>
              <a:t> Robin </a:t>
            </a:r>
            <a:r>
              <a:rPr lang="es-ES" dirty="0" err="1">
                <a:latin typeface="Tempus Sans ITC" panose="04020404030D07020202" pitchFamily="82" charset="0"/>
              </a:rPr>
              <a:t>Fercoq</a:t>
            </a:r>
            <a:endParaRPr lang="es-ES" dirty="0">
              <a:latin typeface="Tempus Sans ITC" panose="04020404030D07020202" pitchFamily="8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52397D-51EB-4F50-B542-B1620A0E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68" y="4456258"/>
            <a:ext cx="2911875" cy="10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A8689-E759-4A31-A0BF-91B9F31D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Sommaire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6E031-80DB-446B-B186-1204FA49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4408"/>
            <a:ext cx="9291215" cy="2911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latin typeface="Tempus Sans ITC" panose="04020404030D07020202" pitchFamily="82" charset="0"/>
              </a:rPr>
              <a:t>- Première partie - : Présentation et explication du Diagramme de classes</a:t>
            </a:r>
          </a:p>
          <a:p>
            <a:pPr marL="0" indent="0" algn="ctr">
              <a:buNone/>
            </a:pPr>
            <a:r>
              <a:rPr lang="fr-FR" dirty="0">
                <a:latin typeface="Tempus Sans ITC" panose="04020404030D07020202" pitchFamily="82" charset="0"/>
              </a:rPr>
              <a:t>- Deuxième partie - : Utilisation de GitHub et répartition des tâches </a:t>
            </a:r>
          </a:p>
          <a:p>
            <a:pPr marL="0" indent="0" algn="ctr">
              <a:buNone/>
            </a:pPr>
            <a:r>
              <a:rPr lang="fr-FR" dirty="0">
                <a:latin typeface="Tempus Sans ITC" panose="04020404030D07020202" pitchFamily="82" charset="0"/>
              </a:rPr>
              <a:t>- Troisième partie - : Présentation de la documentation en ligne via Doxygen</a:t>
            </a:r>
          </a:p>
          <a:p>
            <a:pPr marL="0" indent="0" algn="ctr">
              <a:buNone/>
            </a:pPr>
            <a:r>
              <a:rPr lang="fr-FR" dirty="0">
                <a:latin typeface="Tempus Sans ITC" panose="04020404030D07020202" pitchFamily="82" charset="0"/>
              </a:rPr>
              <a:t>- Quatrième partie - : Bilan collectif de l’état du travail</a:t>
            </a:r>
          </a:p>
          <a:p>
            <a:pPr marL="0" indent="0" algn="ctr">
              <a:buNone/>
            </a:pPr>
            <a:endParaRPr lang="fr-FR" dirty="0">
              <a:latin typeface="Tempus Sans ITC" panose="04020404030D07020202" pitchFamily="82" charset="0"/>
            </a:endParaRPr>
          </a:p>
          <a:p>
            <a:pPr marL="0" indent="0" algn="ctr">
              <a:buNone/>
            </a:pPr>
            <a:r>
              <a:rPr lang="fr-FR" dirty="0">
                <a:latin typeface="Tempus Sans ITC" panose="04020404030D07020202" pitchFamily="82" charset="0"/>
              </a:rPr>
              <a:t>- Sources -</a:t>
            </a:r>
          </a:p>
        </p:txBody>
      </p:sp>
    </p:spTree>
    <p:extLst>
      <p:ext uri="{BB962C8B-B14F-4D97-AF65-F5344CB8AC3E}">
        <p14:creationId xmlns:p14="http://schemas.microsoft.com/office/powerpoint/2010/main" val="25340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FD039DC-5250-43B2-BD8F-F1FBBEB0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106733"/>
            <a:ext cx="9194664" cy="67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EFCE2-1913-4C55-BC4B-6496DBE4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UTILISATIION DE GITHUB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Tempus Sans ITC" panose="04020404030D07020202" pitchFamily="82" charset="0"/>
              </a:rPr>
              <a:t>Identifiants des membres du projet:</a:t>
            </a:r>
          </a:p>
          <a:p>
            <a:r>
              <a:rPr lang="fr-FR" dirty="0">
                <a:latin typeface="Tempus Sans ITC" panose="04020404030D07020202" pitchFamily="82" charset="0"/>
              </a:rPr>
              <a:t>Thomas7156</a:t>
            </a:r>
          </a:p>
          <a:p>
            <a:r>
              <a:rPr lang="fr-FR" dirty="0" err="1">
                <a:latin typeface="Tempus Sans ITC" panose="04020404030D07020202" pitchFamily="82" charset="0"/>
              </a:rPr>
              <a:t>CryGoWyth</a:t>
            </a:r>
            <a:endParaRPr lang="fr-FR" dirty="0">
              <a:latin typeface="Tempus Sans ITC" panose="04020404030D07020202" pitchFamily="82" charset="0"/>
            </a:endParaRPr>
          </a:p>
          <a:p>
            <a:r>
              <a:rPr lang="fr-FR" dirty="0" err="1">
                <a:latin typeface="Tempus Sans ITC" panose="04020404030D07020202" pitchFamily="82" charset="0"/>
              </a:rPr>
              <a:t>Karhyus</a:t>
            </a:r>
            <a:endParaRPr lang="fr-FR" dirty="0">
              <a:latin typeface="Tempus Sans ITC" panose="04020404030D07020202" pitchFamily="82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746" t="29843" r="13992" b="14245"/>
          <a:stretch/>
        </p:blipFill>
        <p:spPr>
          <a:xfrm>
            <a:off x="6096005" y="2227876"/>
            <a:ext cx="5299547" cy="30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0B711-8357-458B-8248-FE50E27B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avec doxygen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F3904-F978-438D-993E-0E2A886C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 action="ppaction://hlinkfile"/>
              </a:rPr>
              <a:t>doxygen\html\index.html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7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empus Sans ITC" panose="04020404030D07020202" pitchFamily="82" charset="0"/>
              </a:rPr>
              <a:t>Découverte de Doxygen</a:t>
            </a:r>
          </a:p>
          <a:p>
            <a:r>
              <a:rPr lang="fr-FR" dirty="0">
                <a:latin typeface="Tempus Sans ITC" panose="04020404030D07020202" pitchFamily="82" charset="0"/>
              </a:rPr>
              <a:t>Amélioration de l’utilisation de </a:t>
            </a:r>
            <a:r>
              <a:rPr lang="fr-FR" dirty="0" err="1">
                <a:latin typeface="Tempus Sans ITC" panose="04020404030D07020202" pitchFamily="82" charset="0"/>
              </a:rPr>
              <a:t>Github</a:t>
            </a:r>
            <a:endParaRPr lang="fr-FR" dirty="0">
              <a:latin typeface="Tempus Sans ITC" panose="04020404030D07020202" pitchFamily="82" charset="0"/>
            </a:endParaRPr>
          </a:p>
          <a:p>
            <a:r>
              <a:rPr lang="fr-FR" dirty="0">
                <a:latin typeface="Tempus Sans ITC" panose="04020404030D07020202" pitchFamily="82" charset="0"/>
              </a:rPr>
              <a:t>Apprentissage du SFML</a:t>
            </a:r>
          </a:p>
          <a:p>
            <a:r>
              <a:rPr lang="fr-FR" dirty="0">
                <a:latin typeface="Tempus Sans ITC" panose="04020404030D07020202" pitchFamily="82" charset="0"/>
              </a:rPr>
              <a:t>Utilisation d’un thread</a:t>
            </a:r>
          </a:p>
        </p:txBody>
      </p:sp>
    </p:spTree>
    <p:extLst>
      <p:ext uri="{BB962C8B-B14F-4D97-AF65-F5344CB8AC3E}">
        <p14:creationId xmlns:p14="http://schemas.microsoft.com/office/powerpoint/2010/main" val="904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empus Sans ITC" panose="04020404030D07020202" pitchFamily="82" charset="0"/>
              </a:rPr>
              <a:t>Composante fortement connexe </a:t>
            </a:r>
            <a:r>
              <a:rPr lang="fr-FR" dirty="0" err="1">
                <a:latin typeface="Tempus Sans ITC" panose="04020404030D07020202" pitchFamily="82" charset="0"/>
              </a:rPr>
              <a:t>Kosaraju</a:t>
            </a:r>
            <a:r>
              <a:rPr lang="fr-FR" dirty="0">
                <a:latin typeface="Tempus Sans ITC" panose="04020404030D07020202" pitchFamily="82" charset="0"/>
              </a:rPr>
              <a:t> : </a:t>
            </a:r>
            <a:r>
              <a:rPr lang="fr-FR" dirty="0">
                <a:latin typeface="Tempus Sans ITC" panose="04020404030D07020202" pitchFamily="82" charset="0"/>
                <a:hlinkClick r:id="rId2"/>
              </a:rPr>
              <a:t>https://www.geeksforgeeks.org/strongly-connected-components/</a:t>
            </a:r>
            <a:endParaRPr lang="fr-FR" dirty="0">
              <a:latin typeface="Tempus Sans ITC" panose="04020404030D07020202" pitchFamily="82" charset="0"/>
            </a:endParaRPr>
          </a:p>
          <a:p>
            <a:endParaRPr lang="fr-FR" dirty="0">
              <a:latin typeface="Tempus Sans ITC" panose="04020404030D07020202" pitchFamily="82" charset="0"/>
            </a:endParaRPr>
          </a:p>
          <a:p>
            <a:r>
              <a:rPr lang="fr-FR">
                <a:latin typeface="Tempus Sans ITC" panose="04020404030D07020202" pitchFamily="82" charset="0"/>
              </a:rPr>
              <a:t>Documentation SFML : </a:t>
            </a:r>
            <a:r>
              <a:rPr lang="fr-FR">
                <a:latin typeface="Tempus Sans ITC" panose="04020404030D07020202" pitchFamily="82" charset="0"/>
                <a:hlinkClick r:id="rId3"/>
              </a:rPr>
              <a:t>https://www.sfml-dev.org/learn-fr.php</a:t>
            </a:r>
            <a:endParaRPr lang="fr-FR">
              <a:latin typeface="Tempus Sans ITC" panose="04020404030D07020202" pitchFamily="82" charset="0"/>
            </a:endParaRPr>
          </a:p>
          <a:p>
            <a:endParaRPr lang="fr-FR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30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149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Rockwell</vt:lpstr>
      <vt:lpstr>Tempus Sans ITC</vt:lpstr>
      <vt:lpstr>Galerie</vt:lpstr>
      <vt:lpstr>Projet d’informatique ING2, semestre n°2</vt:lpstr>
      <vt:lpstr>Sommaire</vt:lpstr>
      <vt:lpstr>Présentation PowerPoint</vt:lpstr>
      <vt:lpstr>UTILISATIION DE GITHUB</vt:lpstr>
      <vt:lpstr>Documentation avec doxygen</vt:lpstr>
      <vt:lpstr>Bilan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Timothée</cp:lastModifiedBy>
  <cp:revision>11</cp:revision>
  <dcterms:created xsi:type="dcterms:W3CDTF">2018-04-07T14:23:57Z</dcterms:created>
  <dcterms:modified xsi:type="dcterms:W3CDTF">2018-04-15T19:45:14Z</dcterms:modified>
</cp:coreProperties>
</file>