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1A7E4-2AA7-47AD-A8BD-DB17353AE242}" v="556" dt="2022-10-04T11:41:52.624"/>
    <p1510:client id="{3F904B53-9899-41EA-8F68-DC303C288D2B}" v="613" dt="2022-10-04T12:01:30.092"/>
    <p1510:client id="{EACF841F-DDD0-439B-923C-BA3DABD38B72}" v="948" dt="2022-10-04T12:03:0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olli Blerian" userId="S::zbakob@bbcag.ch::d363350a-b981-44bc-948c-6bdb0c54bb0e" providerId="AD" clId="Web-{1C11A7E4-2AA7-47AD-A8BD-DB17353AE242}"/>
    <pc:docChg chg="modSld">
      <pc:chgData name="Bakolli Blerian" userId="S::zbakob@bbcag.ch::d363350a-b981-44bc-948c-6bdb0c54bb0e" providerId="AD" clId="Web-{1C11A7E4-2AA7-47AD-A8BD-DB17353AE242}" dt="2022-10-04T11:41:52.624" v="582" actId="20577"/>
      <pc:docMkLst>
        <pc:docMk/>
      </pc:docMkLst>
      <pc:sldChg chg="addSp delSp modSp mod setBg">
        <pc:chgData name="Bakolli Blerian" userId="S::zbakob@bbcag.ch::d363350a-b981-44bc-948c-6bdb0c54bb0e" providerId="AD" clId="Web-{1C11A7E4-2AA7-47AD-A8BD-DB17353AE242}" dt="2022-10-04T11:36:12.100" v="333"/>
        <pc:sldMkLst>
          <pc:docMk/>
          <pc:sldMk cId="3630794002" sldId="258"/>
        </pc:sldMkLst>
        <pc:spChg chg="mod">
          <ac:chgData name="Bakolli Blerian" userId="S::zbakob@bbcag.ch::d363350a-b981-44bc-948c-6bdb0c54bb0e" providerId="AD" clId="Web-{1C11A7E4-2AA7-47AD-A8BD-DB17353AE242}" dt="2022-10-04T11:36:12.100" v="333"/>
          <ac:spMkLst>
            <pc:docMk/>
            <pc:sldMk cId="3630794002" sldId="258"/>
            <ac:spMk id="2" creationId="{EA25BA48-09DA-4092-AB74-C0E1D5B4FB21}"/>
          </ac:spMkLst>
        </pc:spChg>
        <pc:spChg chg="mod">
          <ac:chgData name="Bakolli Blerian" userId="S::zbakob@bbcag.ch::d363350a-b981-44bc-948c-6bdb0c54bb0e" providerId="AD" clId="Web-{1C11A7E4-2AA7-47AD-A8BD-DB17353AE242}" dt="2022-10-04T11:36:12.100" v="333"/>
          <ac:spMkLst>
            <pc:docMk/>
            <pc:sldMk cId="3630794002" sldId="258"/>
            <ac:spMk id="3" creationId="{DE009EF9-6ED1-4E0C-B872-4AE54266B378}"/>
          </ac:spMkLst>
        </pc:spChg>
        <pc:spChg chg="add del">
          <ac:chgData name="Bakolli Blerian" userId="S::zbakob@bbcag.ch::d363350a-b981-44bc-948c-6bdb0c54bb0e" providerId="AD" clId="Web-{1C11A7E4-2AA7-47AD-A8BD-DB17353AE242}" dt="2022-10-04T11:36:12.085" v="332"/>
          <ac:spMkLst>
            <pc:docMk/>
            <pc:sldMk cId="3630794002" sldId="258"/>
            <ac:spMk id="9" creationId="{8651CFA9-6065-4243-AC48-858E359780B1}"/>
          </ac:spMkLst>
        </pc:spChg>
        <pc:spChg chg="add">
          <ac:chgData name="Bakolli Blerian" userId="S::zbakob@bbcag.ch::d363350a-b981-44bc-948c-6bdb0c54bb0e" providerId="AD" clId="Web-{1C11A7E4-2AA7-47AD-A8BD-DB17353AE242}" dt="2022-10-04T11:36:12.100" v="333"/>
          <ac:spMkLst>
            <pc:docMk/>
            <pc:sldMk cId="3630794002" sldId="258"/>
            <ac:spMk id="10" creationId="{8651CFA9-6065-4243-AC48-858E359780B1}"/>
          </ac:spMkLst>
        </pc:spChg>
        <pc:spChg chg="add del">
          <ac:chgData name="Bakolli Blerian" userId="S::zbakob@bbcag.ch::d363350a-b981-44bc-948c-6bdb0c54bb0e" providerId="AD" clId="Web-{1C11A7E4-2AA7-47AD-A8BD-DB17353AE242}" dt="2022-10-04T11:36:12.085" v="332"/>
          <ac:spMkLst>
            <pc:docMk/>
            <pc:sldMk cId="3630794002" sldId="258"/>
            <ac:spMk id="11" creationId="{E8B2F707-EF35-4955-8439-F76145F3CD7E}"/>
          </ac:spMkLst>
        </pc:spChg>
        <pc:spChg chg="add">
          <ac:chgData name="Bakolli Blerian" userId="S::zbakob@bbcag.ch::d363350a-b981-44bc-948c-6bdb0c54bb0e" providerId="AD" clId="Web-{1C11A7E4-2AA7-47AD-A8BD-DB17353AE242}" dt="2022-10-04T11:36:12.100" v="333"/>
          <ac:spMkLst>
            <pc:docMk/>
            <pc:sldMk cId="3630794002" sldId="258"/>
            <ac:spMk id="12" creationId="{FBC8BBE5-981E-4B0B-9654-32B5668BFF31}"/>
          </ac:spMkLst>
        </pc:spChg>
        <pc:spChg chg="add del">
          <ac:chgData name="Bakolli Blerian" userId="S::zbakob@bbcag.ch::d363350a-b981-44bc-948c-6bdb0c54bb0e" providerId="AD" clId="Web-{1C11A7E4-2AA7-47AD-A8BD-DB17353AE242}" dt="2022-10-04T11:36:12.085" v="332"/>
          <ac:spMkLst>
            <pc:docMk/>
            <pc:sldMk cId="3630794002" sldId="258"/>
            <ac:spMk id="13" creationId="{DA476813-4CEE-408B-852D-3E51E30B17BE}"/>
          </ac:spMkLst>
        </pc:spChg>
        <pc:grpChg chg="add">
          <ac:chgData name="Bakolli Blerian" userId="S::zbakob@bbcag.ch::d363350a-b981-44bc-948c-6bdb0c54bb0e" providerId="AD" clId="Web-{1C11A7E4-2AA7-47AD-A8BD-DB17353AE242}" dt="2022-10-04T11:36:12.100" v="333"/>
          <ac:grpSpMkLst>
            <pc:docMk/>
            <pc:sldMk cId="3630794002" sldId="258"/>
            <ac:grpSpMk id="14" creationId="{8D6FD602-3113-4FC4-982F-15099614D2A6}"/>
          </ac:grpSpMkLst>
        </pc:grpChg>
        <pc:grpChg chg="add del">
          <ac:chgData name="Bakolli Blerian" userId="S::zbakob@bbcag.ch::d363350a-b981-44bc-948c-6bdb0c54bb0e" providerId="AD" clId="Web-{1C11A7E4-2AA7-47AD-A8BD-DB17353AE242}" dt="2022-10-04T11:36:12.085" v="332"/>
          <ac:grpSpMkLst>
            <pc:docMk/>
            <pc:sldMk cId="3630794002" sldId="258"/>
            <ac:grpSpMk id="15" creationId="{245C754D-F6B0-4E8B-BCBC-51B5E2863D57}"/>
          </ac:grpSpMkLst>
        </pc:grpChg>
        <pc:picChg chg="add del">
          <ac:chgData name="Bakolli Blerian" userId="S::zbakob@bbcag.ch::d363350a-b981-44bc-948c-6bdb0c54bb0e" providerId="AD" clId="Web-{1C11A7E4-2AA7-47AD-A8BD-DB17353AE242}" dt="2022-10-04T11:36:12.085" v="332"/>
          <ac:picMkLst>
            <pc:docMk/>
            <pc:sldMk cId="3630794002" sldId="258"/>
            <ac:picMk id="5" creationId="{C5A3FB08-E9A7-2629-888F-90C6420EB299}"/>
          </ac:picMkLst>
        </pc:picChg>
        <pc:picChg chg="add">
          <ac:chgData name="Bakolli Blerian" userId="S::zbakob@bbcag.ch::d363350a-b981-44bc-948c-6bdb0c54bb0e" providerId="AD" clId="Web-{1C11A7E4-2AA7-47AD-A8BD-DB17353AE242}" dt="2022-10-04T11:36:12.100" v="333"/>
          <ac:picMkLst>
            <pc:docMk/>
            <pc:sldMk cId="3630794002" sldId="258"/>
            <ac:picMk id="7" creationId="{F2DDF4FD-BD9A-DB9D-F40D-722F1EF114AD}"/>
          </ac:picMkLst>
        </pc:picChg>
      </pc:sldChg>
      <pc:sldChg chg="addSp delSp modSp mod setBg">
        <pc:chgData name="Bakolli Blerian" userId="S::zbakob@bbcag.ch::d363350a-b981-44bc-948c-6bdb0c54bb0e" providerId="AD" clId="Web-{1C11A7E4-2AA7-47AD-A8BD-DB17353AE242}" dt="2022-10-04T11:39:53.433" v="467" actId="14100"/>
        <pc:sldMkLst>
          <pc:docMk/>
          <pc:sldMk cId="1865431851" sldId="259"/>
        </pc:sldMkLst>
        <pc:spChg chg="mod">
          <ac:chgData name="Bakolli Blerian" userId="S::zbakob@bbcag.ch::d363350a-b981-44bc-948c-6bdb0c54bb0e" providerId="AD" clId="Web-{1C11A7E4-2AA7-47AD-A8BD-DB17353AE242}" dt="2022-10-04T11:39:17.448" v="460"/>
          <ac:spMkLst>
            <pc:docMk/>
            <pc:sldMk cId="1865431851" sldId="259"/>
            <ac:spMk id="2" creationId="{E8790D21-616A-4D36-98B6-1200C9C53738}"/>
          </ac:spMkLst>
        </pc:spChg>
        <pc:spChg chg="del mod">
          <ac:chgData name="Bakolli Blerian" userId="S::zbakob@bbcag.ch::d363350a-b981-44bc-948c-6bdb0c54bb0e" providerId="AD" clId="Web-{1C11A7E4-2AA7-47AD-A8BD-DB17353AE242}" dt="2022-10-04T11:37:44.227" v="446"/>
          <ac:spMkLst>
            <pc:docMk/>
            <pc:sldMk cId="1865431851" sldId="259"/>
            <ac:spMk id="3" creationId="{8FBF7FDE-4F26-4871-8D1A-BA565E7DA551}"/>
          </ac:spMkLst>
        </pc:spChg>
        <pc:spChg chg="add del">
          <ac:chgData name="Bakolli Blerian" userId="S::zbakob@bbcag.ch::d363350a-b981-44bc-948c-6bdb0c54bb0e" providerId="AD" clId="Web-{1C11A7E4-2AA7-47AD-A8BD-DB17353AE242}" dt="2022-10-04T11:39:17.448" v="460"/>
          <ac:spMkLst>
            <pc:docMk/>
            <pc:sldMk cId="1865431851" sldId="259"/>
            <ac:spMk id="9" creationId="{43A9B7B3-F171-4C25-99FC-C54250F0649B}"/>
          </ac:spMkLst>
        </pc:spChg>
        <pc:spChg chg="add del">
          <ac:chgData name="Bakolli Blerian" userId="S::zbakob@bbcag.ch::d363350a-b981-44bc-948c-6bdb0c54bb0e" providerId="AD" clId="Web-{1C11A7E4-2AA7-47AD-A8BD-DB17353AE242}" dt="2022-10-04T11:39:17.448" v="460"/>
          <ac:spMkLst>
            <pc:docMk/>
            <pc:sldMk cId="1865431851" sldId="259"/>
            <ac:spMk id="11" creationId="{D2D5C7C5-9C27-4A61-9F57-1857D45320FD}"/>
          </ac:spMkLst>
        </pc:spChg>
        <pc:spChg chg="add del">
          <ac:chgData name="Bakolli Blerian" userId="S::zbakob@bbcag.ch::d363350a-b981-44bc-948c-6bdb0c54bb0e" providerId="AD" clId="Web-{1C11A7E4-2AA7-47AD-A8BD-DB17353AE242}" dt="2022-10-04T11:38:48.135" v="457"/>
          <ac:spMkLst>
            <pc:docMk/>
            <pc:sldMk cId="1865431851" sldId="259"/>
            <ac:spMk id="20" creationId="{8651CFA9-6065-4243-AC48-858E359780B1}"/>
          </ac:spMkLst>
        </pc:spChg>
        <pc:spChg chg="add del">
          <ac:chgData name="Bakolli Blerian" userId="S::zbakob@bbcag.ch::d363350a-b981-44bc-948c-6bdb0c54bb0e" providerId="AD" clId="Web-{1C11A7E4-2AA7-47AD-A8BD-DB17353AE242}" dt="2022-10-04T11:38:48.135" v="457"/>
          <ac:spMkLst>
            <pc:docMk/>
            <pc:sldMk cId="1865431851" sldId="259"/>
            <ac:spMk id="22" creationId="{E8B2F707-EF35-4955-8439-F76145F3CD7E}"/>
          </ac:spMkLst>
        </pc:spChg>
        <pc:spChg chg="add del">
          <ac:chgData name="Bakolli Blerian" userId="S::zbakob@bbcag.ch::d363350a-b981-44bc-948c-6bdb0c54bb0e" providerId="AD" clId="Web-{1C11A7E4-2AA7-47AD-A8BD-DB17353AE242}" dt="2022-10-04T11:38:48.135" v="457"/>
          <ac:spMkLst>
            <pc:docMk/>
            <pc:sldMk cId="1865431851" sldId="259"/>
            <ac:spMk id="24" creationId="{DA476813-4CEE-408B-852D-3E51E30B17BE}"/>
          </ac:spMkLst>
        </pc:spChg>
        <pc:spChg chg="add del">
          <ac:chgData name="Bakolli Blerian" userId="S::zbakob@bbcag.ch::d363350a-b981-44bc-948c-6bdb0c54bb0e" providerId="AD" clId="Web-{1C11A7E4-2AA7-47AD-A8BD-DB17353AE242}" dt="2022-10-04T11:39:17.417" v="459"/>
          <ac:spMkLst>
            <pc:docMk/>
            <pc:sldMk cId="1865431851" sldId="259"/>
            <ac:spMk id="30" creationId="{8651CFA9-6065-4243-AC48-858E359780B1}"/>
          </ac:spMkLst>
        </pc:spChg>
        <pc:spChg chg="add del">
          <ac:chgData name="Bakolli Blerian" userId="S::zbakob@bbcag.ch::d363350a-b981-44bc-948c-6bdb0c54bb0e" providerId="AD" clId="Web-{1C11A7E4-2AA7-47AD-A8BD-DB17353AE242}" dt="2022-10-04T11:39:17.417" v="459"/>
          <ac:spMkLst>
            <pc:docMk/>
            <pc:sldMk cId="1865431851" sldId="259"/>
            <ac:spMk id="31" creationId="{E8B2F707-EF35-4955-8439-F76145F3CD7E}"/>
          </ac:spMkLst>
        </pc:spChg>
        <pc:spChg chg="add del">
          <ac:chgData name="Bakolli Blerian" userId="S::zbakob@bbcag.ch::d363350a-b981-44bc-948c-6bdb0c54bb0e" providerId="AD" clId="Web-{1C11A7E4-2AA7-47AD-A8BD-DB17353AE242}" dt="2022-10-04T11:39:17.417" v="459"/>
          <ac:spMkLst>
            <pc:docMk/>
            <pc:sldMk cId="1865431851" sldId="259"/>
            <ac:spMk id="32" creationId="{A905C581-3E86-4ADD-9EDD-5FA87B461238}"/>
          </ac:spMkLst>
        </pc:spChg>
        <pc:spChg chg="add">
          <ac:chgData name="Bakolli Blerian" userId="S::zbakob@bbcag.ch::d363350a-b981-44bc-948c-6bdb0c54bb0e" providerId="AD" clId="Web-{1C11A7E4-2AA7-47AD-A8BD-DB17353AE242}" dt="2022-10-04T11:39:17.448" v="460"/>
          <ac:spMkLst>
            <pc:docMk/>
            <pc:sldMk cId="1865431851" sldId="259"/>
            <ac:spMk id="35" creationId="{A4FB2F27-3F7D-440E-A905-86607A926A29}"/>
          </ac:spMkLst>
        </pc:spChg>
        <pc:spChg chg="add">
          <ac:chgData name="Bakolli Blerian" userId="S::zbakob@bbcag.ch::d363350a-b981-44bc-948c-6bdb0c54bb0e" providerId="AD" clId="Web-{1C11A7E4-2AA7-47AD-A8BD-DB17353AE242}" dt="2022-10-04T11:39:17.448" v="460"/>
          <ac:spMkLst>
            <pc:docMk/>
            <pc:sldMk cId="1865431851" sldId="259"/>
            <ac:spMk id="36" creationId="{AF678C14-A033-4139-BCA9-8382B039648B}"/>
          </ac:spMkLst>
        </pc:spChg>
        <pc:grpChg chg="add del">
          <ac:chgData name="Bakolli Blerian" userId="S::zbakob@bbcag.ch::d363350a-b981-44bc-948c-6bdb0c54bb0e" providerId="AD" clId="Web-{1C11A7E4-2AA7-47AD-A8BD-DB17353AE242}" dt="2022-10-04T11:39:17.448" v="460"/>
          <ac:grpSpMkLst>
            <pc:docMk/>
            <pc:sldMk cId="1865431851" sldId="259"/>
            <ac:grpSpMk id="13" creationId="{12B335A1-0110-4D6F-BC0E-DCDCB432032B}"/>
          </ac:grpSpMkLst>
        </pc:grpChg>
        <pc:grpChg chg="add del">
          <ac:chgData name="Bakolli Blerian" userId="S::zbakob@bbcag.ch::d363350a-b981-44bc-948c-6bdb0c54bb0e" providerId="AD" clId="Web-{1C11A7E4-2AA7-47AD-A8BD-DB17353AE242}" dt="2022-10-04T11:38:48.135" v="457"/>
          <ac:grpSpMkLst>
            <pc:docMk/>
            <pc:sldMk cId="1865431851" sldId="259"/>
            <ac:grpSpMk id="26" creationId="{245C754D-F6B0-4E8B-BCBC-51B5E2863D57}"/>
          </ac:grpSpMkLst>
        </pc:grpChg>
        <pc:grpChg chg="add del">
          <ac:chgData name="Bakolli Blerian" userId="S::zbakob@bbcag.ch::d363350a-b981-44bc-948c-6bdb0c54bb0e" providerId="AD" clId="Web-{1C11A7E4-2AA7-47AD-A8BD-DB17353AE242}" dt="2022-10-04T11:39:17.417" v="459"/>
          <ac:grpSpMkLst>
            <pc:docMk/>
            <pc:sldMk cId="1865431851" sldId="259"/>
            <ac:grpSpMk id="33" creationId="{A4672714-67D2-40D0-B961-A7438FE9C9AA}"/>
          </ac:grpSpMkLst>
        </pc:grpChg>
        <pc:grpChg chg="add">
          <ac:chgData name="Bakolli Blerian" userId="S::zbakob@bbcag.ch::d363350a-b981-44bc-948c-6bdb0c54bb0e" providerId="AD" clId="Web-{1C11A7E4-2AA7-47AD-A8BD-DB17353AE242}" dt="2022-10-04T11:39:17.448" v="460"/>
          <ac:grpSpMkLst>
            <pc:docMk/>
            <pc:sldMk cId="1865431851" sldId="259"/>
            <ac:grpSpMk id="37" creationId="{118CCFCC-37BE-4D59-9025-3B554F8B5F96}"/>
          </ac:grpSpMkLst>
        </pc:grpChg>
        <pc:graphicFrameChg chg="add mod modGraphic">
          <ac:chgData name="Bakolli Blerian" userId="S::zbakob@bbcag.ch::d363350a-b981-44bc-948c-6bdb0c54bb0e" providerId="AD" clId="Web-{1C11A7E4-2AA7-47AD-A8BD-DB17353AE242}" dt="2022-10-04T11:39:53.433" v="467" actId="14100"/>
          <ac:graphicFrameMkLst>
            <pc:docMk/>
            <pc:sldMk cId="1865431851" sldId="259"/>
            <ac:graphicFrameMk id="5" creationId="{3673EC7F-1DB7-A22D-4ACB-EDDF5D3A0654}"/>
          </ac:graphicFrameMkLst>
        </pc:graphicFrameChg>
      </pc:sldChg>
      <pc:sldChg chg="addSp delSp modSp mod setBg">
        <pc:chgData name="Bakolli Blerian" userId="S::zbakob@bbcag.ch::d363350a-b981-44bc-948c-6bdb0c54bb0e" providerId="AD" clId="Web-{1C11A7E4-2AA7-47AD-A8BD-DB17353AE242}" dt="2022-10-04T11:41:52.624" v="582" actId="20577"/>
        <pc:sldMkLst>
          <pc:docMk/>
          <pc:sldMk cId="3449316130" sldId="260"/>
        </pc:sldMkLst>
        <pc:spChg chg="mod">
          <ac:chgData name="Bakolli Blerian" userId="S::zbakob@bbcag.ch::d363350a-b981-44bc-948c-6bdb0c54bb0e" providerId="AD" clId="Web-{1C11A7E4-2AA7-47AD-A8BD-DB17353AE242}" dt="2022-10-04T11:41:26.967" v="579" actId="1076"/>
          <ac:spMkLst>
            <pc:docMk/>
            <pc:sldMk cId="3449316130" sldId="260"/>
            <ac:spMk id="2" creationId="{EE0C7DEC-FC24-45B9-A7FE-42C00D80DDEA}"/>
          </ac:spMkLst>
        </pc:spChg>
        <pc:spChg chg="mod">
          <ac:chgData name="Bakolli Blerian" userId="S::zbakob@bbcag.ch::d363350a-b981-44bc-948c-6bdb0c54bb0e" providerId="AD" clId="Web-{1C11A7E4-2AA7-47AD-A8BD-DB17353AE242}" dt="2022-10-04T11:41:52.624" v="582" actId="20577"/>
          <ac:spMkLst>
            <pc:docMk/>
            <pc:sldMk cId="3449316130" sldId="260"/>
            <ac:spMk id="3" creationId="{65A99191-2DF0-4A5E-A5D3-EA785B54BF1F}"/>
          </ac:spMkLst>
        </pc:spChg>
        <pc:spChg chg="add del">
          <ac:chgData name="Bakolli Blerian" userId="S::zbakob@bbcag.ch::d363350a-b981-44bc-948c-6bdb0c54bb0e" providerId="AD" clId="Web-{1C11A7E4-2AA7-47AD-A8BD-DB17353AE242}" dt="2022-10-04T11:41:16.592" v="575"/>
          <ac:spMkLst>
            <pc:docMk/>
            <pc:sldMk cId="3449316130" sldId="260"/>
            <ac:spMk id="8" creationId="{0BABF38A-8A0D-492E-BD20-6CF4D46B50BD}"/>
          </ac:spMkLst>
        </pc:spChg>
        <pc:spChg chg="add del">
          <ac:chgData name="Bakolli Blerian" userId="S::zbakob@bbcag.ch::d363350a-b981-44bc-948c-6bdb0c54bb0e" providerId="AD" clId="Web-{1C11A7E4-2AA7-47AD-A8BD-DB17353AE242}" dt="2022-10-04T11:41:16.592" v="575"/>
          <ac:spMkLst>
            <pc:docMk/>
            <pc:sldMk cId="3449316130" sldId="260"/>
            <ac:spMk id="12" creationId="{2D924463-4DB7-437D-85B1-7EE5042DE522}"/>
          </ac:spMkLst>
        </pc:spChg>
        <pc:spChg chg="add del">
          <ac:chgData name="Bakolli Blerian" userId="S::zbakob@bbcag.ch::d363350a-b981-44bc-948c-6bdb0c54bb0e" providerId="AD" clId="Web-{1C11A7E4-2AA7-47AD-A8BD-DB17353AE242}" dt="2022-10-04T11:41:16.592" v="575"/>
          <ac:spMkLst>
            <pc:docMk/>
            <pc:sldMk cId="3449316130" sldId="260"/>
            <ac:spMk id="14" creationId="{9F108545-2EA9-4B3E-915B-295949608005}"/>
          </ac:spMkLst>
        </pc:spChg>
        <pc:spChg chg="add">
          <ac:chgData name="Bakolli Blerian" userId="S::zbakob@bbcag.ch::d363350a-b981-44bc-948c-6bdb0c54bb0e" providerId="AD" clId="Web-{1C11A7E4-2AA7-47AD-A8BD-DB17353AE242}" dt="2022-10-04T11:41:16.607" v="576"/>
          <ac:spMkLst>
            <pc:docMk/>
            <pc:sldMk cId="3449316130" sldId="260"/>
            <ac:spMk id="20" creationId="{0BABF38A-8A0D-492E-BD20-6CF4D46B50BD}"/>
          </ac:spMkLst>
        </pc:spChg>
        <pc:spChg chg="add">
          <ac:chgData name="Bakolli Blerian" userId="S::zbakob@bbcag.ch::d363350a-b981-44bc-948c-6bdb0c54bb0e" providerId="AD" clId="Web-{1C11A7E4-2AA7-47AD-A8BD-DB17353AE242}" dt="2022-10-04T11:41:16.607" v="576"/>
          <ac:spMkLst>
            <pc:docMk/>
            <pc:sldMk cId="3449316130" sldId="260"/>
            <ac:spMk id="22" creationId="{2D924463-4DB7-437D-85B1-7EE5042DE522}"/>
          </ac:spMkLst>
        </pc:spChg>
        <pc:spChg chg="add">
          <ac:chgData name="Bakolli Blerian" userId="S::zbakob@bbcag.ch::d363350a-b981-44bc-948c-6bdb0c54bb0e" providerId="AD" clId="Web-{1C11A7E4-2AA7-47AD-A8BD-DB17353AE242}" dt="2022-10-04T11:41:16.607" v="576"/>
          <ac:spMkLst>
            <pc:docMk/>
            <pc:sldMk cId="3449316130" sldId="260"/>
            <ac:spMk id="23" creationId="{C8884498-8C0E-4CE3-A52C-4D46CFCBD241}"/>
          </ac:spMkLst>
        </pc:spChg>
        <pc:grpChg chg="add del">
          <ac:chgData name="Bakolli Blerian" userId="S::zbakob@bbcag.ch::d363350a-b981-44bc-948c-6bdb0c54bb0e" providerId="AD" clId="Web-{1C11A7E4-2AA7-47AD-A8BD-DB17353AE242}" dt="2022-10-04T11:41:16.592" v="575"/>
          <ac:grpSpMkLst>
            <pc:docMk/>
            <pc:sldMk cId="3449316130" sldId="260"/>
            <ac:grpSpMk id="16" creationId="{E014A1C6-ABE4-4764-8CAC-9D4DFBED38BB}"/>
          </ac:grpSpMkLst>
        </pc:grpChg>
        <pc:grpChg chg="add">
          <ac:chgData name="Bakolli Blerian" userId="S::zbakob@bbcag.ch::d363350a-b981-44bc-948c-6bdb0c54bb0e" providerId="AD" clId="Web-{1C11A7E4-2AA7-47AD-A8BD-DB17353AE242}" dt="2022-10-04T11:41:16.607" v="576"/>
          <ac:grpSpMkLst>
            <pc:docMk/>
            <pc:sldMk cId="3449316130" sldId="260"/>
            <ac:grpSpMk id="24" creationId="{13CD130A-643A-4D11-9D36-1A18E7473DF4}"/>
          </ac:grpSpMkLst>
        </pc:grpChg>
        <pc:picChg chg="add del">
          <ac:chgData name="Bakolli Blerian" userId="S::zbakob@bbcag.ch::d363350a-b981-44bc-948c-6bdb0c54bb0e" providerId="AD" clId="Web-{1C11A7E4-2AA7-47AD-A8BD-DB17353AE242}" dt="2022-10-04T11:41:16.592" v="575"/>
          <ac:picMkLst>
            <pc:docMk/>
            <pc:sldMk cId="3449316130" sldId="260"/>
            <ac:picMk id="10" creationId="{BC526B7A-4801-4FD1-95C8-03AF22629E87}"/>
          </ac:picMkLst>
        </pc:picChg>
        <pc:picChg chg="add">
          <ac:chgData name="Bakolli Blerian" userId="S::zbakob@bbcag.ch::d363350a-b981-44bc-948c-6bdb0c54bb0e" providerId="AD" clId="Web-{1C11A7E4-2AA7-47AD-A8BD-DB17353AE242}" dt="2022-10-04T11:41:16.607" v="576"/>
          <ac:picMkLst>
            <pc:docMk/>
            <pc:sldMk cId="3449316130" sldId="260"/>
            <ac:picMk id="21" creationId="{BC526B7A-4801-4FD1-95C8-03AF22629E87}"/>
          </ac:picMkLst>
        </pc:picChg>
      </pc:sldChg>
    </pc:docChg>
  </pc:docChgLst>
  <pc:docChgLst>
    <pc:chgData name="Bakolli Blerian" userId="S::zbakob@bbcag.ch::d363350a-b981-44bc-948c-6bdb0c54bb0e" providerId="AD" clId="Web-{EACF841F-DDD0-439B-923C-BA3DABD38B72}"/>
    <pc:docChg chg="modSld">
      <pc:chgData name="Bakolli Blerian" userId="S::zbakob@bbcag.ch::d363350a-b981-44bc-948c-6bdb0c54bb0e" providerId="AD" clId="Web-{EACF841F-DDD0-439B-923C-BA3DABD38B72}" dt="2022-10-04T12:03:03.627" v="963" actId="1076"/>
      <pc:docMkLst>
        <pc:docMk/>
      </pc:docMkLst>
      <pc:sldChg chg="addSp modSp mod setBg">
        <pc:chgData name="Bakolli Blerian" userId="S::zbakob@bbcag.ch::d363350a-b981-44bc-948c-6bdb0c54bb0e" providerId="AD" clId="Web-{EACF841F-DDD0-439B-923C-BA3DABD38B72}" dt="2022-10-04T11:49:28.857" v="5" actId="20577"/>
        <pc:sldMkLst>
          <pc:docMk/>
          <pc:sldMk cId="1116372272" sldId="261"/>
        </pc:sldMkLst>
        <pc:spChg chg="mod">
          <ac:chgData name="Bakolli Blerian" userId="S::zbakob@bbcag.ch::d363350a-b981-44bc-948c-6bdb0c54bb0e" providerId="AD" clId="Web-{EACF841F-DDD0-439B-923C-BA3DABD38B72}" dt="2022-10-04T11:49:28.857" v="5" actId="20577"/>
          <ac:spMkLst>
            <pc:docMk/>
            <pc:sldMk cId="1116372272" sldId="261"/>
            <ac:spMk id="2" creationId="{FDF14EFB-8817-407C-9076-99855A3F6034}"/>
          </ac:spMkLst>
        </pc:spChg>
        <pc:spChg chg="mod">
          <ac:chgData name="Bakolli Blerian" userId="S::zbakob@bbcag.ch::d363350a-b981-44bc-948c-6bdb0c54bb0e" providerId="AD" clId="Web-{EACF841F-DDD0-439B-923C-BA3DABD38B72}" dt="2022-10-04T11:49:27.029" v="4" actId="20577"/>
          <ac:spMkLst>
            <pc:docMk/>
            <pc:sldMk cId="1116372272" sldId="261"/>
            <ac:spMk id="3" creationId="{3739CE13-7789-4E83-920E-061DC5910E6A}"/>
          </ac:spMkLst>
        </pc:spChg>
        <pc:spChg chg="add">
          <ac:chgData name="Bakolli Blerian" userId="S::zbakob@bbcag.ch::d363350a-b981-44bc-948c-6bdb0c54bb0e" providerId="AD" clId="Web-{EACF841F-DDD0-439B-923C-BA3DABD38B72}" dt="2022-10-04T11:49:08.716" v="0"/>
          <ac:spMkLst>
            <pc:docMk/>
            <pc:sldMk cId="1116372272" sldId="261"/>
            <ac:spMk id="10" creationId="{8651CFA9-6065-4243-AC48-858E359780B1}"/>
          </ac:spMkLst>
        </pc:spChg>
        <pc:spChg chg="add">
          <ac:chgData name="Bakolli Blerian" userId="S::zbakob@bbcag.ch::d363350a-b981-44bc-948c-6bdb0c54bb0e" providerId="AD" clId="Web-{EACF841F-DDD0-439B-923C-BA3DABD38B72}" dt="2022-10-04T11:49:08.716" v="0"/>
          <ac:spMkLst>
            <pc:docMk/>
            <pc:sldMk cId="1116372272" sldId="261"/>
            <ac:spMk id="12" creationId="{FBC8BBE5-981E-4B0B-9654-32B5668BFF31}"/>
          </ac:spMkLst>
        </pc:spChg>
        <pc:grpChg chg="add">
          <ac:chgData name="Bakolli Blerian" userId="S::zbakob@bbcag.ch::d363350a-b981-44bc-948c-6bdb0c54bb0e" providerId="AD" clId="Web-{EACF841F-DDD0-439B-923C-BA3DABD38B72}" dt="2022-10-04T11:49:08.716" v="0"/>
          <ac:grpSpMkLst>
            <pc:docMk/>
            <pc:sldMk cId="1116372272" sldId="261"/>
            <ac:grpSpMk id="14" creationId="{8D6FD602-3113-4FC4-982F-15099614D2A6}"/>
          </ac:grpSpMkLst>
        </pc:grpChg>
        <pc:picChg chg="add">
          <ac:chgData name="Bakolli Blerian" userId="S::zbakob@bbcag.ch::d363350a-b981-44bc-948c-6bdb0c54bb0e" providerId="AD" clId="Web-{EACF841F-DDD0-439B-923C-BA3DABD38B72}" dt="2022-10-04T11:49:08.716" v="0"/>
          <ac:picMkLst>
            <pc:docMk/>
            <pc:sldMk cId="1116372272" sldId="261"/>
            <ac:picMk id="7" creationId="{154A328D-9A5B-DFC7-365F-75638BE77578}"/>
          </ac:picMkLst>
        </pc:picChg>
      </pc:sldChg>
      <pc:sldChg chg="addSp modSp mod setBg">
        <pc:chgData name="Bakolli Blerian" userId="S::zbakob@bbcag.ch::d363350a-b981-44bc-948c-6bdb0c54bb0e" providerId="AD" clId="Web-{EACF841F-DDD0-439B-923C-BA3DABD38B72}" dt="2022-10-04T11:57:48.026" v="731" actId="1076"/>
        <pc:sldMkLst>
          <pc:docMk/>
          <pc:sldMk cId="3974716135" sldId="262"/>
        </pc:sldMkLst>
        <pc:spChg chg="mod">
          <ac:chgData name="Bakolli Blerian" userId="S::zbakob@bbcag.ch::d363350a-b981-44bc-948c-6bdb0c54bb0e" providerId="AD" clId="Web-{EACF841F-DDD0-439B-923C-BA3DABD38B72}" dt="2022-10-04T11:57:48.026" v="731" actId="1076"/>
          <ac:spMkLst>
            <pc:docMk/>
            <pc:sldMk cId="3974716135" sldId="262"/>
            <ac:spMk id="2" creationId="{AC44FB04-CD88-4C90-B513-CD68D35B6458}"/>
          </ac:spMkLst>
        </pc:spChg>
        <pc:spChg chg="mod">
          <ac:chgData name="Bakolli Blerian" userId="S::zbakob@bbcag.ch::d363350a-b981-44bc-948c-6bdb0c54bb0e" providerId="AD" clId="Web-{EACF841F-DDD0-439B-923C-BA3DABD38B72}" dt="2022-10-04T11:57:42.057" v="729" actId="14100"/>
          <ac:spMkLst>
            <pc:docMk/>
            <pc:sldMk cId="3974716135" sldId="262"/>
            <ac:spMk id="3" creationId="{21C2D8D8-8287-4024-AAC3-2E5087183C97}"/>
          </ac:spMkLst>
        </pc:spChg>
        <pc:spChg chg="add">
          <ac:chgData name="Bakolli Blerian" userId="S::zbakob@bbcag.ch::d363350a-b981-44bc-948c-6bdb0c54bb0e" providerId="AD" clId="Web-{EACF841F-DDD0-439B-923C-BA3DABD38B72}" dt="2022-10-04T11:57:27.103" v="724"/>
          <ac:spMkLst>
            <pc:docMk/>
            <pc:sldMk cId="3974716135" sldId="262"/>
            <ac:spMk id="8" creationId="{8651CFA9-6065-4243-AC48-858E359780B1}"/>
          </ac:spMkLst>
        </pc:spChg>
        <pc:spChg chg="add">
          <ac:chgData name="Bakolli Blerian" userId="S::zbakob@bbcag.ch::d363350a-b981-44bc-948c-6bdb0c54bb0e" providerId="AD" clId="Web-{EACF841F-DDD0-439B-923C-BA3DABD38B72}" dt="2022-10-04T11:57:27.103" v="724"/>
          <ac:spMkLst>
            <pc:docMk/>
            <pc:sldMk cId="3974716135" sldId="262"/>
            <ac:spMk id="10" creationId="{F8B048C4-AB77-4182-B261-2C9BE59621FF}"/>
          </ac:spMkLst>
        </pc:spChg>
        <pc:grpChg chg="add">
          <ac:chgData name="Bakolli Blerian" userId="S::zbakob@bbcag.ch::d363350a-b981-44bc-948c-6bdb0c54bb0e" providerId="AD" clId="Web-{EACF841F-DDD0-439B-923C-BA3DABD38B72}" dt="2022-10-04T11:57:27.103" v="724"/>
          <ac:grpSpMkLst>
            <pc:docMk/>
            <pc:sldMk cId="3974716135" sldId="262"/>
            <ac:grpSpMk id="12" creationId="{A700D801-79CB-4F23-8DF8-6B0F45FCD11B}"/>
          </ac:grpSpMkLst>
        </pc:grpChg>
      </pc:sldChg>
      <pc:sldChg chg="addSp delSp modSp mod setBg">
        <pc:chgData name="Bakolli Blerian" userId="S::zbakob@bbcag.ch::d363350a-b981-44bc-948c-6bdb0c54bb0e" providerId="AD" clId="Web-{EACF841F-DDD0-439B-923C-BA3DABD38B72}" dt="2022-10-04T12:00:08.435" v="836" actId="1076"/>
        <pc:sldMkLst>
          <pc:docMk/>
          <pc:sldMk cId="2124160181" sldId="263"/>
        </pc:sldMkLst>
        <pc:spChg chg="mod">
          <ac:chgData name="Bakolli Blerian" userId="S::zbakob@bbcag.ch::d363350a-b981-44bc-948c-6bdb0c54bb0e" providerId="AD" clId="Web-{EACF841F-DDD0-439B-923C-BA3DABD38B72}" dt="2022-10-04T12:00:06.670" v="835" actId="1076"/>
          <ac:spMkLst>
            <pc:docMk/>
            <pc:sldMk cId="2124160181" sldId="263"/>
            <ac:spMk id="2" creationId="{4C513FBD-AE58-4936-9F06-4639ECA94236}"/>
          </ac:spMkLst>
        </pc:spChg>
        <pc:spChg chg="mod">
          <ac:chgData name="Bakolli Blerian" userId="S::zbakob@bbcag.ch::d363350a-b981-44bc-948c-6bdb0c54bb0e" providerId="AD" clId="Web-{EACF841F-DDD0-439B-923C-BA3DABD38B72}" dt="2022-10-04T12:00:08.435" v="836" actId="1076"/>
          <ac:spMkLst>
            <pc:docMk/>
            <pc:sldMk cId="2124160181" sldId="263"/>
            <ac:spMk id="3" creationId="{2A311634-17B5-4F9C-AE87-5634EF8937B4}"/>
          </ac:spMkLst>
        </pc:spChg>
        <pc:spChg chg="add del">
          <ac:chgData name="Bakolli Blerian" userId="S::zbakob@bbcag.ch::d363350a-b981-44bc-948c-6bdb0c54bb0e" providerId="AD" clId="Web-{EACF841F-DDD0-439B-923C-BA3DABD38B72}" dt="2022-10-04T11:59:56.404" v="832"/>
          <ac:spMkLst>
            <pc:docMk/>
            <pc:sldMk cId="2124160181" sldId="263"/>
            <ac:spMk id="8" creationId="{8651CFA9-6065-4243-AC48-858E359780B1}"/>
          </ac:spMkLst>
        </pc:spChg>
        <pc:spChg chg="add del">
          <ac:chgData name="Bakolli Blerian" userId="S::zbakob@bbcag.ch::d363350a-b981-44bc-948c-6bdb0c54bb0e" providerId="AD" clId="Web-{EACF841F-DDD0-439B-923C-BA3DABD38B72}" dt="2022-10-04T11:59:44.747" v="828"/>
          <ac:spMkLst>
            <pc:docMk/>
            <pc:sldMk cId="2124160181" sldId="263"/>
            <ac:spMk id="9" creationId="{8651CFA9-6065-4243-AC48-858E359780B1}"/>
          </ac:spMkLst>
        </pc:spChg>
        <pc:spChg chg="add del">
          <ac:chgData name="Bakolli Blerian" userId="S::zbakob@bbcag.ch::d363350a-b981-44bc-948c-6bdb0c54bb0e" providerId="AD" clId="Web-{EACF841F-DDD0-439B-923C-BA3DABD38B72}" dt="2022-10-04T11:59:56.404" v="832"/>
          <ac:spMkLst>
            <pc:docMk/>
            <pc:sldMk cId="2124160181" sldId="263"/>
            <ac:spMk id="10" creationId="{37962AE0-6A1C-4B76-9D52-10E5E6D7D3BB}"/>
          </ac:spMkLst>
        </pc:spChg>
        <pc:spChg chg="add del">
          <ac:chgData name="Bakolli Blerian" userId="S::zbakob@bbcag.ch::d363350a-b981-44bc-948c-6bdb0c54bb0e" providerId="AD" clId="Web-{EACF841F-DDD0-439B-923C-BA3DABD38B72}" dt="2022-10-04T11:59:44.747" v="828"/>
          <ac:spMkLst>
            <pc:docMk/>
            <pc:sldMk cId="2124160181" sldId="263"/>
            <ac:spMk id="11" creationId="{FBC8BBE5-981E-4B0B-9654-32B5668BFF31}"/>
          </ac:spMkLst>
        </pc:spChg>
        <pc:spChg chg="add del">
          <ac:chgData name="Bakolli Blerian" userId="S::zbakob@bbcag.ch::d363350a-b981-44bc-948c-6bdb0c54bb0e" providerId="AD" clId="Web-{EACF841F-DDD0-439B-923C-BA3DABD38B72}" dt="2022-10-04T11:59:47.560" v="830"/>
          <ac:spMkLst>
            <pc:docMk/>
            <pc:sldMk cId="2124160181" sldId="263"/>
            <ac:spMk id="17" creationId="{8651CFA9-6065-4243-AC48-858E359780B1}"/>
          </ac:spMkLst>
        </pc:spChg>
        <pc:spChg chg="add del">
          <ac:chgData name="Bakolli Blerian" userId="S::zbakob@bbcag.ch::d363350a-b981-44bc-948c-6bdb0c54bb0e" providerId="AD" clId="Web-{EACF841F-DDD0-439B-923C-BA3DABD38B72}" dt="2022-10-04T11:59:47.560" v="830"/>
          <ac:spMkLst>
            <pc:docMk/>
            <pc:sldMk cId="2124160181" sldId="263"/>
            <ac:spMk id="18" creationId="{E8B2F707-EF35-4955-8439-F76145F3CD7E}"/>
          </ac:spMkLst>
        </pc:spChg>
        <pc:spChg chg="add del">
          <ac:chgData name="Bakolli Blerian" userId="S::zbakob@bbcag.ch::d363350a-b981-44bc-948c-6bdb0c54bb0e" providerId="AD" clId="Web-{EACF841F-DDD0-439B-923C-BA3DABD38B72}" dt="2022-10-04T11:59:47.560" v="830"/>
          <ac:spMkLst>
            <pc:docMk/>
            <pc:sldMk cId="2124160181" sldId="263"/>
            <ac:spMk id="19" creationId="{A905C581-3E86-4ADD-9EDD-5FA87B461238}"/>
          </ac:spMkLst>
        </pc:spChg>
        <pc:spChg chg="add">
          <ac:chgData name="Bakolli Blerian" userId="S::zbakob@bbcag.ch::d363350a-b981-44bc-948c-6bdb0c54bb0e" providerId="AD" clId="Web-{EACF841F-DDD0-439B-923C-BA3DABD38B72}" dt="2022-10-04T11:59:56.419" v="833"/>
          <ac:spMkLst>
            <pc:docMk/>
            <pc:sldMk cId="2124160181" sldId="263"/>
            <ac:spMk id="24" creationId="{8651CFA9-6065-4243-AC48-858E359780B1}"/>
          </ac:spMkLst>
        </pc:spChg>
        <pc:spChg chg="add">
          <ac:chgData name="Bakolli Blerian" userId="S::zbakob@bbcag.ch::d363350a-b981-44bc-948c-6bdb0c54bb0e" providerId="AD" clId="Web-{EACF841F-DDD0-439B-923C-BA3DABD38B72}" dt="2022-10-04T11:59:56.419" v="833"/>
          <ac:spMkLst>
            <pc:docMk/>
            <pc:sldMk cId="2124160181" sldId="263"/>
            <ac:spMk id="25" creationId="{F8B048C4-AB77-4182-B261-2C9BE59621FF}"/>
          </ac:spMkLst>
        </pc:spChg>
        <pc:grpChg chg="add del">
          <ac:chgData name="Bakolli Blerian" userId="S::zbakob@bbcag.ch::d363350a-b981-44bc-948c-6bdb0c54bb0e" providerId="AD" clId="Web-{EACF841F-DDD0-439B-923C-BA3DABD38B72}" dt="2022-10-04T11:59:56.404" v="832"/>
          <ac:grpSpMkLst>
            <pc:docMk/>
            <pc:sldMk cId="2124160181" sldId="263"/>
            <ac:grpSpMk id="12" creationId="{60D82D56-D377-48D4-8DE9-6A0A8DB5E31D}"/>
          </ac:grpSpMkLst>
        </pc:grpChg>
        <pc:grpChg chg="add del">
          <ac:chgData name="Bakolli Blerian" userId="S::zbakob@bbcag.ch::d363350a-b981-44bc-948c-6bdb0c54bb0e" providerId="AD" clId="Web-{EACF841F-DDD0-439B-923C-BA3DABD38B72}" dt="2022-10-04T11:59:44.747" v="828"/>
          <ac:grpSpMkLst>
            <pc:docMk/>
            <pc:sldMk cId="2124160181" sldId="263"/>
            <ac:grpSpMk id="13" creationId="{8ED5E97A-D21B-4AA4-83CF-DA3A380E301A}"/>
          </ac:grpSpMkLst>
        </pc:grpChg>
        <pc:grpChg chg="add">
          <ac:chgData name="Bakolli Blerian" userId="S::zbakob@bbcag.ch::d363350a-b981-44bc-948c-6bdb0c54bb0e" providerId="AD" clId="Web-{EACF841F-DDD0-439B-923C-BA3DABD38B72}" dt="2022-10-04T11:59:56.419" v="833"/>
          <ac:grpSpMkLst>
            <pc:docMk/>
            <pc:sldMk cId="2124160181" sldId="263"/>
            <ac:grpSpMk id="26" creationId="{76CB186C-DCCB-4FA4-808E-18DA02317A48}"/>
          </ac:grpSpMkLst>
        </pc:grpChg>
        <pc:picChg chg="add del">
          <ac:chgData name="Bakolli Blerian" userId="S::zbakob@bbcag.ch::d363350a-b981-44bc-948c-6bdb0c54bb0e" providerId="AD" clId="Web-{EACF841F-DDD0-439B-923C-BA3DABD38B72}" dt="2022-10-04T11:59:44.747" v="828"/>
          <ac:picMkLst>
            <pc:docMk/>
            <pc:sldMk cId="2124160181" sldId="263"/>
            <ac:picMk id="5" creationId="{6E0050AE-82FB-F9FD-C57D-E70A5323AA93}"/>
          </ac:picMkLst>
        </pc:picChg>
        <pc:picChg chg="add del">
          <ac:chgData name="Bakolli Blerian" userId="S::zbakob@bbcag.ch::d363350a-b981-44bc-948c-6bdb0c54bb0e" providerId="AD" clId="Web-{EACF841F-DDD0-439B-923C-BA3DABD38B72}" dt="2022-10-04T11:59:47.560" v="830"/>
          <ac:picMkLst>
            <pc:docMk/>
            <pc:sldMk cId="2124160181" sldId="263"/>
            <ac:picMk id="20" creationId="{56AC5742-A9E6-29C2-8209-87ADEA47E7B1}"/>
          </ac:picMkLst>
        </pc:picChg>
      </pc:sldChg>
      <pc:sldChg chg="addSp modSp mod setBg">
        <pc:chgData name="Bakolli Blerian" userId="S::zbakob@bbcag.ch::d363350a-b981-44bc-948c-6bdb0c54bb0e" providerId="AD" clId="Web-{EACF841F-DDD0-439B-923C-BA3DABD38B72}" dt="2022-10-04T12:03:03.627" v="963" actId="1076"/>
        <pc:sldMkLst>
          <pc:docMk/>
          <pc:sldMk cId="3206566402" sldId="264"/>
        </pc:sldMkLst>
        <pc:spChg chg="mod">
          <ac:chgData name="Bakolli Blerian" userId="S::zbakob@bbcag.ch::d363350a-b981-44bc-948c-6bdb0c54bb0e" providerId="AD" clId="Web-{EACF841F-DDD0-439B-923C-BA3DABD38B72}" dt="2022-10-04T12:03:03.627" v="963" actId="1076"/>
          <ac:spMkLst>
            <pc:docMk/>
            <pc:sldMk cId="3206566402" sldId="264"/>
            <ac:spMk id="2" creationId="{BD7D52D4-C98C-4757-AC1A-0E7CBE3C6AA1}"/>
          </ac:spMkLst>
        </pc:spChg>
        <pc:spChg chg="mod">
          <ac:chgData name="Bakolli Blerian" userId="S::zbakob@bbcag.ch::d363350a-b981-44bc-948c-6bdb0c54bb0e" providerId="AD" clId="Web-{EACF841F-DDD0-439B-923C-BA3DABD38B72}" dt="2022-10-04T12:02:53.830" v="958" actId="14100"/>
          <ac:spMkLst>
            <pc:docMk/>
            <pc:sldMk cId="3206566402" sldId="264"/>
            <ac:spMk id="3" creationId="{FCB05CBC-DA31-4D7F-A919-D14546BA1DB8}"/>
          </ac:spMkLst>
        </pc:spChg>
        <pc:spChg chg="add">
          <ac:chgData name="Bakolli Blerian" userId="S::zbakob@bbcag.ch::d363350a-b981-44bc-948c-6bdb0c54bb0e" providerId="AD" clId="Web-{EACF841F-DDD0-439B-923C-BA3DABD38B72}" dt="2022-10-04T12:02:46.236" v="956"/>
          <ac:spMkLst>
            <pc:docMk/>
            <pc:sldMk cId="3206566402" sldId="264"/>
            <ac:spMk id="8" creationId="{8651CFA9-6065-4243-AC48-858E359780B1}"/>
          </ac:spMkLst>
        </pc:spChg>
        <pc:spChg chg="add">
          <ac:chgData name="Bakolli Blerian" userId="S::zbakob@bbcag.ch::d363350a-b981-44bc-948c-6bdb0c54bb0e" providerId="AD" clId="Web-{EACF841F-DDD0-439B-923C-BA3DABD38B72}" dt="2022-10-04T12:02:46.236" v="956"/>
          <ac:spMkLst>
            <pc:docMk/>
            <pc:sldMk cId="3206566402" sldId="264"/>
            <ac:spMk id="10" creationId="{F8B048C4-AB77-4182-B261-2C9BE59621FF}"/>
          </ac:spMkLst>
        </pc:spChg>
        <pc:grpChg chg="add">
          <ac:chgData name="Bakolli Blerian" userId="S::zbakob@bbcag.ch::d363350a-b981-44bc-948c-6bdb0c54bb0e" providerId="AD" clId="Web-{EACF841F-DDD0-439B-923C-BA3DABD38B72}" dt="2022-10-04T12:02:46.236" v="956"/>
          <ac:grpSpMkLst>
            <pc:docMk/>
            <pc:sldMk cId="3206566402" sldId="264"/>
            <ac:grpSpMk id="12" creationId="{A700D801-79CB-4F23-8DF8-6B0F45FCD11B}"/>
          </ac:grpSpMkLst>
        </pc:grpChg>
      </pc:sldChg>
    </pc:docChg>
  </pc:docChgLst>
  <pc:docChgLst>
    <pc:chgData name="Nguyen Nam" userId="ba431cfd-3a03-4f46-9383-1a4cdc49b5fe" providerId="ADAL" clId="{3F904B53-9899-41EA-8F68-DC303C288D2B}"/>
    <pc:docChg chg="undo custSel modSld">
      <pc:chgData name="Nguyen Nam" userId="ba431cfd-3a03-4f46-9383-1a4cdc49b5fe" providerId="ADAL" clId="{3F904B53-9899-41EA-8F68-DC303C288D2B}" dt="2022-10-04T12:01:30.092" v="612" actId="12"/>
      <pc:docMkLst>
        <pc:docMk/>
      </pc:docMkLst>
      <pc:sldChg chg="modSp mod">
        <pc:chgData name="Nguyen Nam" userId="ba431cfd-3a03-4f46-9383-1a4cdc49b5fe" providerId="ADAL" clId="{3F904B53-9899-41EA-8F68-DC303C288D2B}" dt="2022-10-04T11:36:59.826" v="38" actId="20577"/>
        <pc:sldMkLst>
          <pc:docMk/>
          <pc:sldMk cId="3630794002" sldId="258"/>
        </pc:sldMkLst>
        <pc:spChg chg="mod">
          <ac:chgData name="Nguyen Nam" userId="ba431cfd-3a03-4f46-9383-1a4cdc49b5fe" providerId="ADAL" clId="{3F904B53-9899-41EA-8F68-DC303C288D2B}" dt="2022-10-04T11:36:59.826" v="38" actId="20577"/>
          <ac:spMkLst>
            <pc:docMk/>
            <pc:sldMk cId="3630794002" sldId="258"/>
            <ac:spMk id="3" creationId="{DE009EF9-6ED1-4E0C-B872-4AE54266B378}"/>
          </ac:spMkLst>
        </pc:spChg>
      </pc:sldChg>
      <pc:sldChg chg="modSp mod">
        <pc:chgData name="Nguyen Nam" userId="ba431cfd-3a03-4f46-9383-1a4cdc49b5fe" providerId="ADAL" clId="{3F904B53-9899-41EA-8F68-DC303C288D2B}" dt="2022-10-04T11:44:29.621" v="44" actId="20577"/>
        <pc:sldMkLst>
          <pc:docMk/>
          <pc:sldMk cId="1116372272" sldId="261"/>
        </pc:sldMkLst>
        <pc:spChg chg="mod">
          <ac:chgData name="Nguyen Nam" userId="ba431cfd-3a03-4f46-9383-1a4cdc49b5fe" providerId="ADAL" clId="{3F904B53-9899-41EA-8F68-DC303C288D2B}" dt="2022-10-04T11:44:29.621" v="44" actId="20577"/>
          <ac:spMkLst>
            <pc:docMk/>
            <pc:sldMk cId="1116372272" sldId="261"/>
            <ac:spMk id="3" creationId="{3739CE13-7789-4E83-920E-061DC5910E6A}"/>
          </ac:spMkLst>
        </pc:spChg>
      </pc:sldChg>
      <pc:sldChg chg="modSp mod">
        <pc:chgData name="Nguyen Nam" userId="ba431cfd-3a03-4f46-9383-1a4cdc49b5fe" providerId="ADAL" clId="{3F904B53-9899-41EA-8F68-DC303C288D2B}" dt="2022-10-04T12:01:30.092" v="612" actId="12"/>
        <pc:sldMkLst>
          <pc:docMk/>
          <pc:sldMk cId="3206566402" sldId="264"/>
        </pc:sldMkLst>
        <pc:spChg chg="mod">
          <ac:chgData name="Nguyen Nam" userId="ba431cfd-3a03-4f46-9383-1a4cdc49b5fe" providerId="ADAL" clId="{3F904B53-9899-41EA-8F68-DC303C288D2B}" dt="2022-10-04T12:01:30.092" v="612" actId="12"/>
          <ac:spMkLst>
            <pc:docMk/>
            <pc:sldMk cId="3206566402" sldId="264"/>
            <ac:spMk id="3" creationId="{FCB05CBC-DA31-4D7F-A919-D14546BA1DB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58E40-21F8-40EC-BB61-54B071096C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7F4F1BC-F7BD-4921-8734-9F9D1C3C5750}">
      <dgm:prSet/>
      <dgm:spPr/>
      <dgm:t>
        <a:bodyPr/>
        <a:lstStyle/>
        <a:p>
          <a:pPr rtl="0">
            <a:defRPr cap="all"/>
          </a:pPr>
          <a:r>
            <a:rPr lang="de-DE"/>
            <a:t>Es gibt so viele Teilnehmende wie Geräte, welche über das </a:t>
          </a:r>
          <a:r>
            <a:rPr lang="de-DE">
              <a:latin typeface="Sabon Next LT"/>
            </a:rPr>
            <a:t>LoRa WAN</a:t>
          </a:r>
          <a:r>
            <a:rPr lang="de-DE"/>
            <a:t> verbunden sind</a:t>
          </a:r>
          <a:endParaRPr lang="en-US" err="1"/>
        </a:p>
      </dgm:t>
    </dgm:pt>
    <dgm:pt modelId="{011062E5-0639-41B3-A0D2-08C9DBCFA8A1}" type="parTrans" cxnId="{F8B4418C-CDBF-4EF1-BC0A-86E98A67352B}">
      <dgm:prSet/>
      <dgm:spPr/>
      <dgm:t>
        <a:bodyPr/>
        <a:lstStyle/>
        <a:p>
          <a:endParaRPr lang="en-US"/>
        </a:p>
      </dgm:t>
    </dgm:pt>
    <dgm:pt modelId="{9EBB45FB-FEE4-469C-BBFB-8776BEE4151C}" type="sibTrans" cxnId="{F8B4418C-CDBF-4EF1-BC0A-86E98A67352B}">
      <dgm:prSet/>
      <dgm:spPr/>
      <dgm:t>
        <a:bodyPr/>
        <a:lstStyle/>
        <a:p>
          <a:endParaRPr lang="en-US"/>
        </a:p>
      </dgm:t>
    </dgm:pt>
    <dgm:pt modelId="{E73361A9-C3A5-4F18-ACDC-FB66711DFD7B}" type="pres">
      <dgm:prSet presAssocID="{17A58E40-21F8-40EC-BB61-54B071096C67}" presName="root" presStyleCnt="0">
        <dgm:presLayoutVars>
          <dgm:dir/>
          <dgm:resizeHandles val="exact"/>
        </dgm:presLayoutVars>
      </dgm:prSet>
      <dgm:spPr/>
    </dgm:pt>
    <dgm:pt modelId="{0B6A4FF9-37DD-4D09-B395-61687CF2EF3C}" type="pres">
      <dgm:prSet presAssocID="{57F4F1BC-F7BD-4921-8734-9F9D1C3C5750}" presName="compNode" presStyleCnt="0"/>
      <dgm:spPr/>
    </dgm:pt>
    <dgm:pt modelId="{256C1562-1F03-4534-A275-196A212E1A65}" type="pres">
      <dgm:prSet presAssocID="{57F4F1BC-F7BD-4921-8734-9F9D1C3C5750}" presName="iconBgRect" presStyleLbl="bgShp" presStyleIdx="0" presStyleCnt="1"/>
      <dgm:spPr/>
    </dgm:pt>
    <dgm:pt modelId="{CE2D6FF1-7973-45BC-8063-ABDDA2371565}" type="pres">
      <dgm:prSet presAssocID="{57F4F1BC-F7BD-4921-8734-9F9D1C3C575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ktriker"/>
        </a:ext>
      </dgm:extLst>
    </dgm:pt>
    <dgm:pt modelId="{ED451C2F-70E6-4441-A4F9-8385DDA1A58C}" type="pres">
      <dgm:prSet presAssocID="{57F4F1BC-F7BD-4921-8734-9F9D1C3C5750}" presName="spaceRect" presStyleCnt="0"/>
      <dgm:spPr/>
    </dgm:pt>
    <dgm:pt modelId="{9AB4DC3C-DD22-464C-A074-E613702B4992}" type="pres">
      <dgm:prSet presAssocID="{57F4F1BC-F7BD-4921-8734-9F9D1C3C575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BF1E0C3C-8C67-4F53-9A64-F5285E602F79}" type="presOf" srcId="{17A58E40-21F8-40EC-BB61-54B071096C67}" destId="{E73361A9-C3A5-4F18-ACDC-FB66711DFD7B}" srcOrd="0" destOrd="0" presId="urn:microsoft.com/office/officeart/2018/5/layout/IconCircleLabelList"/>
    <dgm:cxn modelId="{FF1E6167-DB28-4A58-96A0-AB1F291E2EC1}" type="presOf" srcId="{57F4F1BC-F7BD-4921-8734-9F9D1C3C5750}" destId="{9AB4DC3C-DD22-464C-A074-E613702B4992}" srcOrd="0" destOrd="0" presId="urn:microsoft.com/office/officeart/2018/5/layout/IconCircleLabelList"/>
    <dgm:cxn modelId="{F8B4418C-CDBF-4EF1-BC0A-86E98A67352B}" srcId="{17A58E40-21F8-40EC-BB61-54B071096C67}" destId="{57F4F1BC-F7BD-4921-8734-9F9D1C3C5750}" srcOrd="0" destOrd="0" parTransId="{011062E5-0639-41B3-A0D2-08C9DBCFA8A1}" sibTransId="{9EBB45FB-FEE4-469C-BBFB-8776BEE4151C}"/>
    <dgm:cxn modelId="{94FF92CA-D1BD-4C53-87DF-E5FF2EBB1188}" type="presParOf" srcId="{E73361A9-C3A5-4F18-ACDC-FB66711DFD7B}" destId="{0B6A4FF9-37DD-4D09-B395-61687CF2EF3C}" srcOrd="0" destOrd="0" presId="urn:microsoft.com/office/officeart/2018/5/layout/IconCircleLabelList"/>
    <dgm:cxn modelId="{921C342D-5368-47D7-8C2D-2E2956D54AD7}" type="presParOf" srcId="{0B6A4FF9-37DD-4D09-B395-61687CF2EF3C}" destId="{256C1562-1F03-4534-A275-196A212E1A65}" srcOrd="0" destOrd="0" presId="urn:microsoft.com/office/officeart/2018/5/layout/IconCircleLabelList"/>
    <dgm:cxn modelId="{0E3E106E-C58B-4817-87CF-47520ADF5ED5}" type="presParOf" srcId="{0B6A4FF9-37DD-4D09-B395-61687CF2EF3C}" destId="{CE2D6FF1-7973-45BC-8063-ABDDA2371565}" srcOrd="1" destOrd="0" presId="urn:microsoft.com/office/officeart/2018/5/layout/IconCircleLabelList"/>
    <dgm:cxn modelId="{FB45BECD-D518-4066-821E-6700EDE4AB31}" type="presParOf" srcId="{0B6A4FF9-37DD-4D09-B395-61687CF2EF3C}" destId="{ED451C2F-70E6-4441-A4F9-8385DDA1A58C}" srcOrd="2" destOrd="0" presId="urn:microsoft.com/office/officeart/2018/5/layout/IconCircleLabelList"/>
    <dgm:cxn modelId="{D28F9F3D-60FD-452A-92D9-E58DD4C88C8F}" type="presParOf" srcId="{0B6A4FF9-37DD-4D09-B395-61687CF2EF3C}" destId="{9AB4DC3C-DD22-464C-A074-E613702B49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C1562-1F03-4534-A275-196A212E1A65}">
      <dsp:nvSpPr>
        <dsp:cNvPr id="0" name=""/>
        <dsp:cNvSpPr/>
      </dsp:nvSpPr>
      <dsp:spPr>
        <a:xfrm>
          <a:off x="5212639" y="1313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D6FF1-7973-45BC-8063-ABDDA2371565}">
      <dsp:nvSpPr>
        <dsp:cNvPr id="0" name=""/>
        <dsp:cNvSpPr/>
      </dsp:nvSpPr>
      <dsp:spPr>
        <a:xfrm>
          <a:off x="5622139" y="422632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4DC3C-DD22-464C-A074-E613702B4992}">
      <dsp:nvSpPr>
        <dsp:cNvPr id="0" name=""/>
        <dsp:cNvSpPr/>
      </dsp:nvSpPr>
      <dsp:spPr>
        <a:xfrm>
          <a:off x="4598389" y="253313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Es gibt so viele Teilnehmende wie Geräte, welche über das </a:t>
          </a:r>
          <a:r>
            <a:rPr lang="de-DE" sz="1500" kern="1200">
              <a:latin typeface="Sabon Next LT"/>
            </a:rPr>
            <a:t>LoRa WAN</a:t>
          </a:r>
          <a:r>
            <a:rPr lang="de-DE" sz="1500" kern="1200"/>
            <a:t> verbunden sind</a:t>
          </a:r>
          <a:endParaRPr lang="en-US" sz="1500" kern="1200" err="1"/>
        </a:p>
      </dsp:txBody>
      <dsp:txXfrm>
        <a:off x="4598389" y="2533132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5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7DE7-5DE1-52E4-7313-C6F603227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522" b="92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3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525A2F-0C5B-436C-ACC2-CF1D3F3D0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LoRa WAN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3A15F-79E8-4E34-9896-AC40F775B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de-CH" sz="2200">
                <a:solidFill>
                  <a:srgbClr val="FFFFFF"/>
                </a:solidFill>
              </a:rPr>
              <a:t>Eine Kurzpräsi von Blerian und Nam Thai</a:t>
            </a:r>
          </a:p>
        </p:txBody>
      </p:sp>
    </p:spTree>
    <p:extLst>
      <p:ext uri="{BB962C8B-B14F-4D97-AF65-F5344CB8AC3E}">
        <p14:creationId xmlns:p14="http://schemas.microsoft.com/office/powerpoint/2010/main" val="15984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3B8A980-DC2D-48A4-AC5F-5C01BD88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Danke </a:t>
            </a:r>
            <a:r>
              <a:rPr lang="en-US" err="1"/>
              <a:t>fürs</a:t>
            </a:r>
            <a:r>
              <a:rPr lang="en-US"/>
              <a:t> </a:t>
            </a:r>
            <a:r>
              <a:rPr lang="en-US" err="1"/>
              <a:t>zuhören</a:t>
            </a:r>
            <a:r>
              <a:rPr lang="en-US"/>
              <a:t> 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F1F0239-7B7A-26EC-955E-6ABA07475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90F178-66EC-43E5-9E05-CCA6AAC4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de-CH" sz="6600" b="1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6289D-E856-4E5E-A77D-98B7B4CA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r>
              <a:rPr lang="de-CH" sz="2400"/>
              <a:t>Teilnehmende der Verbindung</a:t>
            </a:r>
          </a:p>
          <a:p>
            <a:r>
              <a:rPr lang="de-CH" sz="2400"/>
              <a:t>Funktion der Verbindung</a:t>
            </a:r>
          </a:p>
          <a:p>
            <a:r>
              <a:rPr lang="de-CH" sz="2400"/>
              <a:t>Adressierung</a:t>
            </a:r>
          </a:p>
          <a:p>
            <a:r>
              <a:rPr lang="de-CH" sz="2400"/>
              <a:t>Anwendungsbereiche</a:t>
            </a:r>
          </a:p>
          <a:p>
            <a:r>
              <a:rPr lang="de-CH" sz="2400"/>
              <a:t>Vor- und Nachteile</a:t>
            </a:r>
          </a:p>
        </p:txBody>
      </p:sp>
    </p:spTree>
    <p:extLst>
      <p:ext uri="{BB962C8B-B14F-4D97-AF65-F5344CB8AC3E}">
        <p14:creationId xmlns:p14="http://schemas.microsoft.com/office/powerpoint/2010/main" val="305494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5BA48-09DA-4092-AB74-C0E1D5B4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de-CH"/>
              <a:t>Teilnehmende der Verbindung</a:t>
            </a:r>
          </a:p>
        </p:txBody>
      </p:sp>
      <p:pic>
        <p:nvPicPr>
          <p:cNvPr id="7" name="Graphic 6" descr="Verbunden">
            <a:extLst>
              <a:ext uri="{FF2B5EF4-FFF2-40B4-BE49-F238E27FC236}">
                <a16:creationId xmlns:a16="http://schemas.microsoft.com/office/drawing/2014/main" id="{F2DDF4FD-BD9A-DB9D-F40D-722F1EF11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09EF9-6ED1-4E0C-B872-4AE54266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sz="1800"/>
              <a:t>Applikationsserver</a:t>
            </a:r>
          </a:p>
          <a:p>
            <a:r>
              <a:rPr lang="de-CH" sz="1800"/>
              <a:t>Gateway</a:t>
            </a:r>
          </a:p>
          <a:p>
            <a:r>
              <a:rPr lang="de-CH" sz="1800"/>
              <a:t>Endgerät(Handy, Computer etc.)</a:t>
            </a:r>
          </a:p>
          <a:p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36307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118CCFCC-37BE-4D59-9025-3B554F8B5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7C1472-3879-4EA4-A74A-FD61F9C1A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8" name="Picture 25">
              <a:extLst>
                <a:ext uri="{FF2B5EF4-FFF2-40B4-BE49-F238E27FC236}">
                  <a16:creationId xmlns:a16="http://schemas.microsoft.com/office/drawing/2014/main" id="{72808E72-61DC-4849-9CAC-C198B4CE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8790D21-616A-4D36-98B6-1200C9C5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de-CH" sz="4000"/>
              <a:t>Wie viele Teilnehmende gibt es?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673EC7F-1DB7-A22D-4ACB-EDDF5D3A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10477"/>
              </p:ext>
            </p:extLst>
          </p:nvPr>
        </p:nvGraphicFramePr>
        <p:xfrm>
          <a:off x="-78914" y="2221424"/>
          <a:ext cx="12346779" cy="326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543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0C7DEC-FC24-45B9-A7FE-42C00D80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43" y="1029045"/>
            <a:ext cx="9906000" cy="2186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err="1"/>
              <a:t>Welche</a:t>
            </a:r>
            <a:r>
              <a:rPr lang="en-US" sz="4800"/>
              <a:t> Rolle </a:t>
            </a:r>
            <a:r>
              <a:rPr lang="en-US" sz="4800" err="1"/>
              <a:t>haben</a:t>
            </a:r>
            <a:r>
              <a:rPr lang="en-US" sz="4800"/>
              <a:t> die </a:t>
            </a:r>
            <a:r>
              <a:rPr lang="en-US" sz="4800" err="1"/>
              <a:t>Teilnehmenden</a:t>
            </a:r>
            <a:r>
              <a:rPr lang="en-US" sz="480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99191-2DF0-4A5E-A5D3-EA785B54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25" y="4074784"/>
            <a:ext cx="9905999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Die </a:t>
            </a:r>
            <a:r>
              <a:rPr lang="en-US" err="1"/>
              <a:t>Teilnehmenden</a:t>
            </a:r>
            <a:r>
              <a:rPr lang="en-US"/>
              <a:t> </a:t>
            </a:r>
            <a:r>
              <a:rPr lang="en-US" err="1"/>
              <a:t>haben</a:t>
            </a:r>
            <a:r>
              <a:rPr lang="en-US"/>
              <a:t> die Rolle Daten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transferieren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DF14EFB-8817-407C-9076-99855A3F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de-CH" sz="4800"/>
              <a:t>Wie funktioniert die Verbindung?</a:t>
            </a:r>
          </a:p>
        </p:txBody>
      </p:sp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154A328D-9A5B-DFC7-365F-75638BE77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9CE13-7789-4E83-920E-061DC591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2000">
                <a:latin typeface="ZSIQ Roboto"/>
              </a:rPr>
              <a:t>E</a:t>
            </a:r>
            <a:r>
              <a:rPr lang="de-CH" sz="2000" b="0" i="0">
                <a:effectLst/>
                <a:latin typeface="ZSIQ Roboto"/>
              </a:rPr>
              <a:t>in </a:t>
            </a:r>
            <a:r>
              <a:rPr lang="de-CH" sz="2000" b="0" i="0" err="1">
                <a:effectLst/>
                <a:latin typeface="ZSIQ Roboto"/>
              </a:rPr>
              <a:t>LoRa</a:t>
            </a:r>
            <a:r>
              <a:rPr lang="de-CH" sz="2000" b="0" i="0">
                <a:effectLst/>
                <a:latin typeface="ZSIQ Roboto"/>
              </a:rPr>
              <a:t> Sensor schickt die Messwerte via Funk an ein </a:t>
            </a:r>
            <a:r>
              <a:rPr lang="de-CH" sz="2000" b="0" i="0" err="1">
                <a:effectLst/>
                <a:latin typeface="ZSIQ Roboto"/>
              </a:rPr>
              <a:t>LoRa</a:t>
            </a:r>
            <a:r>
              <a:rPr lang="de-CH" sz="2000" b="0" i="0">
                <a:effectLst/>
                <a:latin typeface="ZSIQ Roboto"/>
              </a:rPr>
              <a:t> Gateway. Dieses leitet die Daten dann über das Internet an einen </a:t>
            </a:r>
            <a:r>
              <a:rPr lang="de-CH" sz="2000" b="0" i="0" err="1">
                <a:effectLst/>
                <a:latin typeface="ZSIQ Roboto"/>
              </a:rPr>
              <a:t>LoRa</a:t>
            </a:r>
            <a:r>
              <a:rPr lang="de-CH" sz="2000" b="0" i="0">
                <a:effectLst/>
                <a:latin typeface="ZSIQ Roboto"/>
              </a:rPr>
              <a:t> Network Server weiter. Dort werden die Daten entschlüsselt, in lesbare Form umgewandelt und an eine Software (</a:t>
            </a:r>
            <a:r>
              <a:rPr lang="de-CH" sz="2000" b="0" i="0" err="1">
                <a:effectLst/>
                <a:latin typeface="ZSIQ Roboto"/>
              </a:rPr>
              <a:t>zB</a:t>
            </a:r>
            <a:r>
              <a:rPr lang="de-CH" sz="2000" b="0" i="0">
                <a:effectLst/>
                <a:latin typeface="ZSIQ Roboto"/>
              </a:rPr>
              <a:t> Datenbank) übergeben.</a:t>
            </a:r>
            <a:endParaRPr lang="de-CH" sz="2000"/>
          </a:p>
          <a:p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111637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C44FB04-CD88-4C90-B513-CD68D35B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17" y="335145"/>
            <a:ext cx="9785888" cy="1664573"/>
          </a:xfrm>
        </p:spPr>
        <p:txBody>
          <a:bodyPr>
            <a:normAutofit/>
          </a:bodyPr>
          <a:lstStyle/>
          <a:p>
            <a:r>
              <a:rPr lang="de-CH"/>
              <a:t>Wie werden die Teilnehmer adressiert?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C2D8D8-8287-4024-AAC3-2E508718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10760557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CH" sz="2000"/>
              <a:t>Es gibt verschiedene Wege wie sie adressiert werden.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CH" sz="2000"/>
              <a:t>Nämlich Klasse A, B und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CH" sz="2000"/>
              <a:t>Klasse A: Sendet Datenpakete an das Gateway, gefolgt von 2 </a:t>
            </a:r>
            <a:r>
              <a:rPr lang="de-CH" sz="2000" err="1"/>
              <a:t>Donwload</a:t>
            </a:r>
            <a:r>
              <a:rPr lang="de-CH" sz="2000"/>
              <a:t>-</a:t>
            </a:r>
            <a:r>
              <a:rPr lang="de-CH" sz="2000" err="1"/>
              <a:t>Receive</a:t>
            </a:r>
            <a:r>
              <a:rPr lang="de-CH" sz="2000"/>
              <a:t>-Fenster die für einen Datenempfang genutzt werden können. Beim Endgerät wird ein erneuerter Upload initiiert.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CH" sz="2000"/>
              <a:t>Klasse B: Das Klass B-Endgerät öffnet einen Download-</a:t>
            </a:r>
            <a:r>
              <a:rPr lang="de-CH" sz="2000" err="1"/>
              <a:t>Receive</a:t>
            </a:r>
            <a:r>
              <a:rPr lang="de-CH" sz="2000"/>
              <a:t> –Fenster zu einer </a:t>
            </a:r>
            <a:r>
              <a:rPr lang="de-CH" sz="2000" err="1"/>
              <a:t>festegelegten</a:t>
            </a:r>
            <a:r>
              <a:rPr lang="de-CH" sz="2000"/>
              <a:t> Zeit. Das Endgerät empfängt ein Signal vom Gateway, womit der Netzwerk-Server weiss wann das Endgerät bereit ist, um Daten zu empfangen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CH" sz="2000"/>
              <a:t>Klasse C: Bei Endgeräten steht permanent ein Download Fenster offen, daher sind Endgeräte in der Klasse C nahezu permanent aktiv.</a:t>
            </a:r>
          </a:p>
        </p:txBody>
      </p:sp>
    </p:spTree>
    <p:extLst>
      <p:ext uri="{BB962C8B-B14F-4D97-AF65-F5344CB8AC3E}">
        <p14:creationId xmlns:p14="http://schemas.microsoft.com/office/powerpoint/2010/main" val="397471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76CB186C-DCCB-4FA4-808E-18DA02317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id="{F02115DE-AE0F-458E-9254-E6CB19CB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CDB069-B11E-48A6-BFC3-29A0B51E5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C513FBD-AE58-4936-9F06-4639ECA9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24" y="109128"/>
            <a:ext cx="9286067" cy="2794199"/>
          </a:xfrm>
        </p:spPr>
        <p:txBody>
          <a:bodyPr anchor="b">
            <a:normAutofit/>
          </a:bodyPr>
          <a:lstStyle/>
          <a:p>
            <a:pPr algn="ctr"/>
            <a:r>
              <a:rPr lang="de-CH"/>
              <a:t>Welche Anwendungsbereiche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11634-17B5-4F9C-AE87-5634EF89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273" y="3121641"/>
            <a:ext cx="8762435" cy="26634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CH" sz="1800"/>
              <a:t>Smartes-Parken</a:t>
            </a:r>
          </a:p>
          <a:p>
            <a:pPr algn="ctr"/>
            <a:r>
              <a:rPr lang="de-CH" sz="1800"/>
              <a:t>Regulieren des Strassenverkehrs</a:t>
            </a:r>
          </a:p>
          <a:p>
            <a:pPr algn="ctr"/>
            <a:r>
              <a:rPr lang="de-CH" sz="1800"/>
              <a:t>Monitoring der Luftqualität</a:t>
            </a:r>
          </a:p>
          <a:p>
            <a:pPr algn="ctr"/>
            <a:r>
              <a:rPr lang="de-CH" sz="1800"/>
              <a:t>Abfallmanagement</a:t>
            </a:r>
          </a:p>
          <a:p>
            <a:pPr algn="ctr"/>
            <a:r>
              <a:rPr lang="de-CH" sz="1800"/>
              <a:t>Strassenbeleuchtung</a:t>
            </a:r>
          </a:p>
        </p:txBody>
      </p:sp>
    </p:spTree>
    <p:extLst>
      <p:ext uri="{BB962C8B-B14F-4D97-AF65-F5344CB8AC3E}">
        <p14:creationId xmlns:p14="http://schemas.microsoft.com/office/powerpoint/2010/main" val="212416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D7D52D4-C98C-4757-AC1A-0E7CBE3C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15" y="483670"/>
            <a:ext cx="9107836" cy="1664573"/>
          </a:xfrm>
        </p:spPr>
        <p:txBody>
          <a:bodyPr>
            <a:normAutofit/>
          </a:bodyPr>
          <a:lstStyle/>
          <a:p>
            <a:r>
              <a:rPr lang="de-CH" sz="4800"/>
              <a:t>Was sind die Vor- und Nachteile?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05CBC-DA31-4D7F-A919-D14546BA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7822337" cy="3915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2000" b="1"/>
              <a:t>Vorteile: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2000"/>
              <a:t>Geringe Datenbreite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2000"/>
              <a:t>Günstig dadurch kann man viel Fläche abdecken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2000"/>
              <a:t>Grosser Reichweite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2000"/>
              <a:t>Niedrigem Stromverbrauch</a:t>
            </a:r>
            <a:endParaRPr lang="de-CH" sz="2000" b="1"/>
          </a:p>
          <a:p>
            <a:r>
              <a:rPr lang="de-CH" sz="2000" b="1"/>
              <a:t>Nachteile: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sz="2000"/>
              <a:t>Die Verwendung einer überholten Verschlüsselungsbetriebsart</a:t>
            </a:r>
            <a:endParaRPr lang="de-CH" sz="2000" b="1"/>
          </a:p>
          <a:p>
            <a:pPr marL="457200" lvl="1" indent="0">
              <a:buNone/>
            </a:pPr>
            <a:r>
              <a:rPr lang="de-CH" sz="2000"/>
              <a:t>Ansonsten gibt es nur geringfügige Nachteile</a:t>
            </a:r>
          </a:p>
          <a:p>
            <a:pPr marL="0" indent="0">
              <a:buNone/>
            </a:pPr>
            <a:endParaRPr lang="de-CH" sz="1800" b="1"/>
          </a:p>
        </p:txBody>
      </p:sp>
    </p:spTree>
    <p:extLst>
      <p:ext uri="{BB962C8B-B14F-4D97-AF65-F5344CB8AC3E}">
        <p14:creationId xmlns:p14="http://schemas.microsoft.com/office/powerpoint/2010/main" val="320656640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DappledVTI</vt:lpstr>
      <vt:lpstr>LoRa WAN</vt:lpstr>
      <vt:lpstr>Inhalt</vt:lpstr>
      <vt:lpstr>Teilnehmende der Verbindung</vt:lpstr>
      <vt:lpstr>Wie viele Teilnehmende gibt es?</vt:lpstr>
      <vt:lpstr>Welche Rolle haben die Teilnehmenden?</vt:lpstr>
      <vt:lpstr>Wie funktioniert die Verbindung?</vt:lpstr>
      <vt:lpstr>Wie werden die Teilnehmer adressiert?</vt:lpstr>
      <vt:lpstr>Welche Anwendungsbereiche gibt es?</vt:lpstr>
      <vt:lpstr>Was sind die Vor- und Nachteile?</vt:lpstr>
      <vt:lpstr>Danke fürs zuhören 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WAN</dc:title>
  <dc:creator>Bakolli Blerian</dc:creator>
  <cp:revision>1</cp:revision>
  <dcterms:created xsi:type="dcterms:W3CDTF">2022-10-04T11:23:05Z</dcterms:created>
  <dcterms:modified xsi:type="dcterms:W3CDTF">2022-10-04T12:03:47Z</dcterms:modified>
</cp:coreProperties>
</file>