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1" r:id="rId5"/>
    <p:sldId id="260" r:id="rId6"/>
    <p:sldId id="262" r:id="rId7"/>
    <p:sldId id="266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0978C5-3B7B-4CF4-BFBD-54D0A385E03D}">
          <p14:sldIdLst>
            <p14:sldId id="257"/>
            <p14:sldId id="263"/>
            <p14:sldId id="258"/>
            <p14:sldId id="261"/>
            <p14:sldId id="260"/>
            <p14:sldId id="262"/>
            <p14:sldId id="266"/>
            <p14:sldId id="264"/>
            <p14:sldId id="26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WhatAreYouDoingPlanner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hyperlink" Target="http://www.csupomona.edu/~waynehuang/WhatAreYouDoingPlanner/" TargetMode="External"/><Relationship Id="rId4" Type="http://schemas.openxmlformats.org/officeDocument/2006/relationships/hyperlink" Target="https://twitter.com/WAYDPlann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Are You Doing Planner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438400"/>
            <a:ext cx="3987998" cy="3048000"/>
          </a:xfrm>
        </p:spPr>
      </p:pic>
    </p:spTree>
    <p:extLst>
      <p:ext uri="{BB962C8B-B14F-4D97-AF65-F5344CB8AC3E}">
        <p14:creationId xmlns:p14="http://schemas.microsoft.com/office/powerpoint/2010/main" val="28740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3238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410200"/>
            <a:ext cx="7772400" cy="1362075"/>
          </a:xfrm>
        </p:spPr>
        <p:txBody>
          <a:bodyPr>
            <a:noAutofit/>
          </a:bodyPr>
          <a:lstStyle/>
          <a:p>
            <a:r>
              <a:rPr lang="en-US" sz="1600" b="0" dirty="0" smtClean="0">
                <a:solidFill>
                  <a:schemeClr val="bg1"/>
                </a:solidFill>
              </a:rPr>
              <a:t/>
            </a:r>
            <a:br>
              <a:rPr lang="en-US" sz="1600" b="0" dirty="0" smtClean="0">
                <a:solidFill>
                  <a:schemeClr val="bg1"/>
                </a:solidFill>
              </a:rPr>
            </a:br>
            <a:r>
              <a:rPr lang="en-US" sz="1600" b="0" dirty="0" smtClean="0">
                <a:solidFill>
                  <a:schemeClr val="bg1"/>
                </a:solidFill>
                <a:hlinkClick r:id="rId3"/>
              </a:rPr>
              <a:t>Facebook</a:t>
            </a:r>
            <a:r>
              <a:rPr lang="en-US" sz="1600" b="0" dirty="0">
                <a:solidFill>
                  <a:schemeClr val="bg1"/>
                </a:solidFill>
              </a:rPr>
              <a:t>: </a:t>
            </a:r>
            <a:r>
              <a:rPr lang="en-US" sz="1600" b="0" dirty="0" smtClean="0">
                <a:solidFill>
                  <a:schemeClr val="bg1"/>
                </a:solidFill>
              </a:rPr>
              <a:t>          https</a:t>
            </a:r>
            <a:r>
              <a:rPr lang="en-US" sz="1600" b="0" dirty="0">
                <a:solidFill>
                  <a:schemeClr val="bg1"/>
                </a:solidFill>
              </a:rPr>
              <a:t>://www.facebook.com/WhatAreYouDoingPlanner</a:t>
            </a: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 smtClean="0">
                <a:solidFill>
                  <a:schemeClr val="bg1"/>
                </a:solidFill>
              </a:rPr>
              <a:t/>
            </a:r>
            <a:br>
              <a:rPr lang="en-US" sz="1600" b="0" dirty="0" smtClean="0">
                <a:solidFill>
                  <a:schemeClr val="bg1"/>
                </a:solidFill>
              </a:rPr>
            </a:br>
            <a:r>
              <a:rPr lang="en-US" sz="1600" b="0" dirty="0" smtClean="0">
                <a:solidFill>
                  <a:schemeClr val="bg1"/>
                </a:solidFill>
                <a:hlinkClick r:id="rId4"/>
              </a:rPr>
              <a:t>Twitter</a:t>
            </a:r>
            <a:r>
              <a:rPr lang="en-US" sz="1600" b="0" dirty="0">
                <a:solidFill>
                  <a:schemeClr val="bg1"/>
                </a:solidFill>
              </a:rPr>
              <a:t>: </a:t>
            </a:r>
            <a:r>
              <a:rPr lang="en-US" sz="1600" b="0" dirty="0" smtClean="0">
                <a:solidFill>
                  <a:schemeClr val="bg1"/>
                </a:solidFill>
              </a:rPr>
              <a:t>             https</a:t>
            </a:r>
            <a:r>
              <a:rPr lang="en-US" sz="1600" b="0" dirty="0">
                <a:solidFill>
                  <a:schemeClr val="bg1"/>
                </a:solidFill>
              </a:rPr>
              <a:t>://twitter.com/WAYDPlanner</a:t>
            </a: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3924300"/>
            <a:ext cx="7772400" cy="1500187"/>
          </a:xfrm>
        </p:spPr>
        <p:txBody>
          <a:bodyPr>
            <a:normAutofit/>
          </a:bodyPr>
          <a:lstStyle/>
          <a:p>
            <a:r>
              <a:rPr lang="en-US" sz="3000" b="1" i="1" u="sng" dirty="0" err="1">
                <a:solidFill>
                  <a:schemeClr val="bg1"/>
                </a:solidFill>
              </a:rPr>
              <a:t>CryingRabbit</a:t>
            </a:r>
            <a:r>
              <a:rPr lang="en-US" sz="3000" b="1" i="1" u="sng" dirty="0">
                <a:solidFill>
                  <a:schemeClr val="bg1"/>
                </a:solidFill>
              </a:rPr>
              <a:t> - What Are You Doing </a:t>
            </a:r>
            <a:r>
              <a:rPr lang="en-US" sz="3000" b="1" i="1" u="sng" dirty="0" smtClean="0">
                <a:solidFill>
                  <a:schemeClr val="bg1"/>
                </a:solidFill>
              </a:rPr>
              <a:t>Planner</a:t>
            </a:r>
          </a:p>
          <a:p>
            <a:r>
              <a:rPr lang="en-US" sz="2300" dirty="0">
                <a:solidFill>
                  <a:schemeClr val="bg1"/>
                </a:solidFill>
                <a:hlinkClick r:id="rId5"/>
              </a:rPr>
              <a:t>Website</a:t>
            </a:r>
            <a:r>
              <a:rPr lang="en-US" sz="2300" dirty="0">
                <a:solidFill>
                  <a:schemeClr val="bg1"/>
                </a:solidFill>
              </a:rPr>
              <a:t>: </a:t>
            </a:r>
            <a:r>
              <a:rPr lang="en-US" sz="2300" dirty="0" smtClean="0">
                <a:solidFill>
                  <a:schemeClr val="bg1"/>
                </a:solidFill>
              </a:rPr>
              <a:t> http</a:t>
            </a:r>
            <a:r>
              <a:rPr lang="en-US" sz="2300" dirty="0">
                <a:solidFill>
                  <a:schemeClr val="bg1"/>
                </a:solidFill>
              </a:rPr>
              <a:t>://www.csupomona.edu/~waynehuang/WhatAreYouDoingPlanner/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181600"/>
            <a:ext cx="1285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OCR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73" y="1600200"/>
            <a:ext cx="2545854" cy="4525963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27325"/>
            <a:ext cx="4038600" cy="2271712"/>
          </a:xfrm>
        </p:spPr>
      </p:pic>
    </p:spTree>
    <p:extLst>
      <p:ext uri="{BB962C8B-B14F-4D97-AF65-F5344CB8AC3E}">
        <p14:creationId xmlns:p14="http://schemas.microsoft.com/office/powerpoint/2010/main" val="23986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750"/>
            <a:ext cx="9144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 Your Event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73" y="1600200"/>
            <a:ext cx="2545854" cy="452596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39182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750"/>
            <a:ext cx="9144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Notification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37" y="273050"/>
            <a:ext cx="3292376" cy="5853113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User has option to create a reminder of event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750"/>
            <a:ext cx="9144000" cy="3238500"/>
          </a:xfrm>
          <a:prstGeom prst="rect">
            <a:avLst/>
          </a:prstGeom>
        </p:spPr>
      </p:pic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523808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Help Your self, easy to 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73" y="1600200"/>
            <a:ext cx="2545854" cy="4525963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28518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Help Your self, easy to start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11517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42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What Are You Doing Planner</vt:lpstr>
      <vt:lpstr>OCR</vt:lpstr>
      <vt:lpstr>PowerPoint Presentation</vt:lpstr>
      <vt:lpstr>Create Your Event</vt:lpstr>
      <vt:lpstr>PowerPoint Presentation</vt:lpstr>
      <vt:lpstr>Notification </vt:lpstr>
      <vt:lpstr>PowerPoint Presentation</vt:lpstr>
      <vt:lpstr>Help Your self, easy to start</vt:lpstr>
      <vt:lpstr>Help Your self, easy to start</vt:lpstr>
      <vt:lpstr> Facebook:           https://www.facebook.com/WhatAreYouDoingPlanner  Twitter:              https://twitter.com/WAYDPlanner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You Doing Planner</dc:title>
  <dc:creator>WayneNB</dc:creator>
  <cp:lastModifiedBy>WayneNB</cp:lastModifiedBy>
  <cp:revision>17</cp:revision>
  <dcterms:created xsi:type="dcterms:W3CDTF">2006-08-16T00:00:00Z</dcterms:created>
  <dcterms:modified xsi:type="dcterms:W3CDTF">2014-06-02T20:31:53Z</dcterms:modified>
</cp:coreProperties>
</file>