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1" r:id="rId6"/>
    <p:sldId id="282" r:id="rId7"/>
    <p:sldId id="285" r:id="rId8"/>
    <p:sldId id="286" r:id="rId9"/>
    <p:sldId id="296" r:id="rId10"/>
    <p:sldId id="283" r:id="rId11"/>
    <p:sldId id="284" r:id="rId12"/>
    <p:sldId id="287" r:id="rId13"/>
    <p:sldId id="289" r:id="rId14"/>
    <p:sldId id="291" r:id="rId15"/>
    <p:sldId id="292" r:id="rId16"/>
    <p:sldId id="293" r:id="rId17"/>
    <p:sldId id="294" r:id="rId18"/>
    <p:sldId id="295" r:id="rId19"/>
    <p:sldId id="288" r:id="rId20"/>
    <p:sldId id="290" r:id="rId21"/>
    <p:sldId id="280" r:id="rId22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1EA16-86F4-0909-FA2A-69C040570EC7}" v="7" dt="2019-01-16T14:58:46.506"/>
    <p1510:client id="{FE802412-7565-4EC1-8265-BAF2089D917F}" v="5" dt="2019-01-17T00:26:33.869"/>
    <p1510:client id="{A3E949E1-9386-96C2-E100-F62302ABEBD8}" v="16" dt="2019-01-17T00:26:40.918"/>
    <p1510:client id="{D6AB3B81-5B10-85B2-382A-4E4BE7414C6C}" v="47" dt="2019-01-17T11:52:42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d Yann Dominik" userId="S::gundy1@bfh.ch::d76314d8-ba66-4fec-aecb-58e734621e5d" providerId="AD" clId="Web-{20C43F33-10ED-48BF-FE49-E70CE9F732B1}"/>
    <pc:docChg chg="modSld">
      <pc:chgData name="Gund Yann Dominik" userId="S::gundy1@bfh.ch::d76314d8-ba66-4fec-aecb-58e734621e5d" providerId="AD" clId="Web-{20C43F33-10ED-48BF-FE49-E70CE9F732B1}" dt="2019-01-17T07:48:43.433" v="168" actId="20577"/>
      <pc:docMkLst>
        <pc:docMk/>
      </pc:docMkLst>
      <pc:sldChg chg="modSp">
        <pc:chgData name="Gund Yann Dominik" userId="S::gundy1@bfh.ch::d76314d8-ba66-4fec-aecb-58e734621e5d" providerId="AD" clId="Web-{20C43F33-10ED-48BF-FE49-E70CE9F732B1}" dt="2019-01-17T07:48:43.433" v="168" actId="20577"/>
        <pc:sldMkLst>
          <pc:docMk/>
          <pc:sldMk cId="606876470" sldId="290"/>
        </pc:sldMkLst>
        <pc:spChg chg="mod">
          <ac:chgData name="Gund Yann Dominik" userId="S::gundy1@bfh.ch::d76314d8-ba66-4fec-aecb-58e734621e5d" providerId="AD" clId="Web-{20C43F33-10ED-48BF-FE49-E70CE9F732B1}" dt="2019-01-17T07:48:43.433" v="168" actId="20577"/>
          <ac:spMkLst>
            <pc:docMk/>
            <pc:sldMk cId="606876470" sldId="290"/>
            <ac:spMk id="4" creationId="{00000000-0000-0000-0000-000000000000}"/>
          </ac:spMkLst>
        </pc:spChg>
      </pc:sldChg>
      <pc:sldChg chg="modSp">
        <pc:chgData name="Gund Yann Dominik" userId="S::gundy1@bfh.ch::d76314d8-ba66-4fec-aecb-58e734621e5d" providerId="AD" clId="Web-{20C43F33-10ED-48BF-FE49-E70CE9F732B1}" dt="2019-01-17T07:47:47.386" v="166" actId="20577"/>
        <pc:sldMkLst>
          <pc:docMk/>
          <pc:sldMk cId="3141859686" sldId="292"/>
        </pc:sldMkLst>
        <pc:spChg chg="mod">
          <ac:chgData name="Gund Yann Dominik" userId="S::gundy1@bfh.ch::d76314d8-ba66-4fec-aecb-58e734621e5d" providerId="AD" clId="Web-{20C43F33-10ED-48BF-FE49-E70CE9F732B1}" dt="2019-01-17T07:47:47.386" v="166" actId="20577"/>
          <ac:spMkLst>
            <pc:docMk/>
            <pc:sldMk cId="3141859686" sldId="292"/>
            <ac:spMk id="4" creationId="{00000000-0000-0000-0000-000000000000}"/>
          </ac:spMkLst>
        </pc:spChg>
      </pc:sldChg>
    </pc:docChg>
  </pc:docChgLst>
  <pc:docChgLst>
    <pc:chgData name="Gehri Yannick Aaron" userId="5217406c-bffb-4b9f-8653-141864b65855" providerId="ADAL" clId="{AFA6804C-8F11-3D43-B8A6-A43DCF31403C}"/>
    <pc:docChg chg="delSld modSld">
      <pc:chgData name="Gehri Yannick Aaron" userId="5217406c-bffb-4b9f-8653-141864b65855" providerId="ADAL" clId="{AFA6804C-8F11-3D43-B8A6-A43DCF31403C}" dt="2019-01-16T17:43:07.351" v="335" actId="20577"/>
      <pc:docMkLst>
        <pc:docMk/>
      </pc:docMkLst>
      <pc:sldChg chg="del">
        <pc:chgData name="Gehri Yannick Aaron" userId="5217406c-bffb-4b9f-8653-141864b65855" providerId="ADAL" clId="{AFA6804C-8F11-3D43-B8A6-A43DCF31403C}" dt="2019-01-16T17:42:28.528" v="328" actId="2696"/>
        <pc:sldMkLst>
          <pc:docMk/>
          <pc:sldMk cId="1919803982" sldId="257"/>
        </pc:sldMkLst>
      </pc:sldChg>
      <pc:sldChg chg="del">
        <pc:chgData name="Gehri Yannick Aaron" userId="5217406c-bffb-4b9f-8653-141864b65855" providerId="ADAL" clId="{AFA6804C-8F11-3D43-B8A6-A43DCF31403C}" dt="2019-01-16T17:42:32.660" v="329" actId="2696"/>
        <pc:sldMkLst>
          <pc:docMk/>
          <pc:sldMk cId="2434731905" sldId="263"/>
        </pc:sldMkLst>
      </pc:sldChg>
      <pc:sldChg chg="modSp">
        <pc:chgData name="Gehri Yannick Aaron" userId="5217406c-bffb-4b9f-8653-141864b65855" providerId="ADAL" clId="{AFA6804C-8F11-3D43-B8A6-A43DCF31403C}" dt="2019-01-16T17:43:07.351" v="335" actId="20577"/>
        <pc:sldMkLst>
          <pc:docMk/>
          <pc:sldMk cId="1705414785" sldId="291"/>
        </pc:sldMkLst>
        <pc:spChg chg="mod">
          <ac:chgData name="Gehri Yannick Aaron" userId="5217406c-bffb-4b9f-8653-141864b65855" providerId="ADAL" clId="{AFA6804C-8F11-3D43-B8A6-A43DCF31403C}" dt="2019-01-16T17:43:07.351" v="335" actId="20577"/>
          <ac:spMkLst>
            <pc:docMk/>
            <pc:sldMk cId="1705414785" sldId="291"/>
            <ac:spMk id="4" creationId="{00000000-0000-0000-0000-000000000000}"/>
          </ac:spMkLst>
        </pc:spChg>
      </pc:sldChg>
    </pc:docChg>
  </pc:docChgLst>
  <pc:docChgLst>
    <pc:chgData name="Gund Yann Dominik" userId="S::gundy1@bfh.ch::d76314d8-ba66-4fec-aecb-58e734621e5d" providerId="AD" clId="Web-{7A254D12-50D8-4800-8704-B938D2B143E0}"/>
    <pc:docChg chg="modSld">
      <pc:chgData name="Gund Yann Dominik" userId="S::gundy1@bfh.ch::d76314d8-ba66-4fec-aecb-58e734621e5d" providerId="AD" clId="Web-{7A254D12-50D8-4800-8704-B938D2B143E0}" dt="2019-01-15T21:09:19.423" v="14" actId="20577"/>
      <pc:docMkLst>
        <pc:docMk/>
      </pc:docMkLst>
      <pc:sldChg chg="modSp">
        <pc:chgData name="Gund Yann Dominik" userId="S::gundy1@bfh.ch::d76314d8-ba66-4fec-aecb-58e734621e5d" providerId="AD" clId="Web-{7A254D12-50D8-4800-8704-B938D2B143E0}" dt="2019-01-15T21:09:19.423" v="14" actId="20577"/>
        <pc:sldMkLst>
          <pc:docMk/>
          <pc:sldMk cId="2340219647" sldId="286"/>
        </pc:sldMkLst>
        <pc:spChg chg="mod">
          <ac:chgData name="Gund Yann Dominik" userId="S::gundy1@bfh.ch::d76314d8-ba66-4fec-aecb-58e734621e5d" providerId="AD" clId="Web-{7A254D12-50D8-4800-8704-B938D2B143E0}" dt="2019-01-15T21:09:19.423" v="14" actId="20577"/>
          <ac:spMkLst>
            <pc:docMk/>
            <pc:sldMk cId="2340219647" sldId="286"/>
            <ac:spMk id="4" creationId="{00000000-0000-0000-0000-000000000000}"/>
          </ac:spMkLst>
        </pc:spChg>
      </pc:sldChg>
    </pc:docChg>
  </pc:docChgLst>
  <pc:docChgLst>
    <pc:chgData name="Ademi Andi" userId="S::adema3@bfh.ch::fca0bf43-fb13-4af7-9637-af66b8d876e4" providerId="AD" clId="Web-{A3E949E1-9386-96C2-E100-F62302ABEBD8}"/>
    <pc:docChg chg="modSld">
      <pc:chgData name="Ademi Andi" userId="S::adema3@bfh.ch::fca0bf43-fb13-4af7-9637-af66b8d876e4" providerId="AD" clId="Web-{A3E949E1-9386-96C2-E100-F62302ABEBD8}" dt="2019-01-17T00:26:40.918" v="15" actId="20577"/>
      <pc:docMkLst>
        <pc:docMk/>
      </pc:docMkLst>
      <pc:sldChg chg="modSp">
        <pc:chgData name="Ademi Andi" userId="S::adema3@bfh.ch::fca0bf43-fb13-4af7-9637-af66b8d876e4" providerId="AD" clId="Web-{A3E949E1-9386-96C2-E100-F62302ABEBD8}" dt="2019-01-17T00:26:40.918" v="15" actId="20577"/>
        <pc:sldMkLst>
          <pc:docMk/>
          <pc:sldMk cId="3836124788" sldId="289"/>
        </pc:sldMkLst>
        <pc:spChg chg="mod">
          <ac:chgData name="Ademi Andi" userId="S::adema3@bfh.ch::fca0bf43-fb13-4af7-9637-af66b8d876e4" providerId="AD" clId="Web-{A3E949E1-9386-96C2-E100-F62302ABEBD8}" dt="2019-01-17T00:26:40.918" v="15" actId="20577"/>
          <ac:spMkLst>
            <pc:docMk/>
            <pc:sldMk cId="3836124788" sldId="289"/>
            <ac:spMk id="4" creationId="{00000000-0000-0000-0000-000000000000}"/>
          </ac:spMkLst>
        </pc:spChg>
      </pc:sldChg>
    </pc:docChg>
  </pc:docChgLst>
  <pc:docChgLst>
    <pc:chgData name="Landolt Andy Robert" userId="S::landa3@bfh.ch::32f8489b-b667-44b8-b05f-d32d9e6c490b" providerId="AD" clId="Web-{55F85364-375F-A3E3-72BF-BE0F8DD4824B}"/>
    <pc:docChg chg="modSld">
      <pc:chgData name="Landolt Andy Robert" userId="S::landa3@bfh.ch::32f8489b-b667-44b8-b05f-d32d9e6c490b" providerId="AD" clId="Web-{55F85364-375F-A3E3-72BF-BE0F8DD4824B}" dt="2019-01-17T13:15:51.269" v="25" actId="20577"/>
      <pc:docMkLst>
        <pc:docMk/>
      </pc:docMkLst>
      <pc:sldChg chg="modSp">
        <pc:chgData name="Landolt Andy Robert" userId="S::landa3@bfh.ch::32f8489b-b667-44b8-b05f-d32d9e6c490b" providerId="AD" clId="Web-{55F85364-375F-A3E3-72BF-BE0F8DD4824B}" dt="2019-01-17T13:15:51.269" v="25" actId="20577"/>
        <pc:sldMkLst>
          <pc:docMk/>
          <pc:sldMk cId="2340219647" sldId="286"/>
        </pc:sldMkLst>
        <pc:spChg chg="mod">
          <ac:chgData name="Landolt Andy Robert" userId="S::landa3@bfh.ch::32f8489b-b667-44b8-b05f-d32d9e6c490b" providerId="AD" clId="Web-{55F85364-375F-A3E3-72BF-BE0F8DD4824B}" dt="2019-01-17T13:15:51.269" v="25" actId="20577"/>
          <ac:spMkLst>
            <pc:docMk/>
            <pc:sldMk cId="2340219647" sldId="286"/>
            <ac:spMk id="4" creationId="{00000000-0000-0000-0000-000000000000}"/>
          </ac:spMkLst>
        </pc:spChg>
      </pc:sldChg>
      <pc:sldChg chg="modSp">
        <pc:chgData name="Landolt Andy Robert" userId="S::landa3@bfh.ch::32f8489b-b667-44b8-b05f-d32d9e6c490b" providerId="AD" clId="Web-{55F85364-375F-A3E3-72BF-BE0F8DD4824B}" dt="2019-01-17T13:12:52.190" v="13" actId="20577"/>
        <pc:sldMkLst>
          <pc:docMk/>
          <pc:sldMk cId="4223611144" sldId="293"/>
        </pc:sldMkLst>
        <pc:spChg chg="mod">
          <ac:chgData name="Landolt Andy Robert" userId="S::landa3@bfh.ch::32f8489b-b667-44b8-b05f-d32d9e6c490b" providerId="AD" clId="Web-{55F85364-375F-A3E3-72BF-BE0F8DD4824B}" dt="2019-01-17T13:12:52.190" v="13" actId="20577"/>
          <ac:spMkLst>
            <pc:docMk/>
            <pc:sldMk cId="4223611144" sldId="293"/>
            <ac:spMk id="4" creationId="{00000000-0000-0000-0000-000000000000}"/>
          </ac:spMkLst>
        </pc:spChg>
      </pc:sldChg>
    </pc:docChg>
  </pc:docChgLst>
  <pc:docChgLst>
    <pc:chgData name="Landolt Andy Robert" userId="S::landa3@bfh.ch::32f8489b-b667-44b8-b05f-d32d9e6c490b" providerId="AD" clId="Web-{E2AC4678-EAAF-5BF3-AD0A-7A0E2142C757}"/>
    <pc:docChg chg="modSld">
      <pc:chgData name="Landolt Andy Robert" userId="S::landa3@bfh.ch::32f8489b-b667-44b8-b05f-d32d9e6c490b" providerId="AD" clId="Web-{E2AC4678-EAAF-5BF3-AD0A-7A0E2142C757}" dt="2019-01-16T14:17:11.841" v="61"/>
      <pc:docMkLst>
        <pc:docMk/>
      </pc:docMkLst>
      <pc:sldChg chg="modNotes">
        <pc:chgData name="Landolt Andy Robert" userId="S::landa3@bfh.ch::32f8489b-b667-44b8-b05f-d32d9e6c490b" providerId="AD" clId="Web-{E2AC4678-EAAF-5BF3-AD0A-7A0E2142C757}" dt="2019-01-16T14:04:02.214" v="50"/>
        <pc:sldMkLst>
          <pc:docMk/>
          <pc:sldMk cId="606876470" sldId="290"/>
        </pc:sldMkLst>
      </pc:sldChg>
      <pc:sldChg chg="modSp modNotes">
        <pc:chgData name="Landolt Andy Robert" userId="S::landa3@bfh.ch::32f8489b-b667-44b8-b05f-d32d9e6c490b" providerId="AD" clId="Web-{E2AC4678-EAAF-5BF3-AD0A-7A0E2142C757}" dt="2019-01-16T14:17:11.841" v="61"/>
        <pc:sldMkLst>
          <pc:docMk/>
          <pc:sldMk cId="4223611144" sldId="293"/>
        </pc:sldMkLst>
        <pc:spChg chg="mod">
          <ac:chgData name="Landolt Andy Robert" userId="S::landa3@bfh.ch::32f8489b-b667-44b8-b05f-d32d9e6c490b" providerId="AD" clId="Web-{E2AC4678-EAAF-5BF3-AD0A-7A0E2142C757}" dt="2019-01-16T13:17:35.003" v="1" actId="20577"/>
          <ac:spMkLst>
            <pc:docMk/>
            <pc:sldMk cId="4223611144" sldId="293"/>
            <ac:spMk id="3" creationId="{00000000-0000-0000-0000-000000000000}"/>
          </ac:spMkLst>
        </pc:spChg>
        <pc:spChg chg="mod">
          <ac:chgData name="Landolt Andy Robert" userId="S::landa3@bfh.ch::32f8489b-b667-44b8-b05f-d32d9e6c490b" providerId="AD" clId="Web-{E2AC4678-EAAF-5BF3-AD0A-7A0E2142C757}" dt="2019-01-16T13:18:55.144" v="6" actId="20577"/>
          <ac:spMkLst>
            <pc:docMk/>
            <pc:sldMk cId="4223611144" sldId="293"/>
            <ac:spMk id="4" creationId="{00000000-0000-0000-0000-000000000000}"/>
          </ac:spMkLst>
        </pc:spChg>
      </pc:sldChg>
    </pc:docChg>
  </pc:docChgLst>
  <pc:docChgLst>
    <pc:chgData name="Landolt Andy Robert" userId="S::landa3@bfh.ch::32f8489b-b667-44b8-b05f-d32d9e6c490b" providerId="AD" clId="Web-{D6AB3B81-5B10-85B2-382A-4E4BE7414C6C}"/>
    <pc:docChg chg="modSld">
      <pc:chgData name="Landolt Andy Robert" userId="S::landa3@bfh.ch::32f8489b-b667-44b8-b05f-d32d9e6c490b" providerId="AD" clId="Web-{D6AB3B81-5B10-85B2-382A-4E4BE7414C6C}" dt="2019-01-17T11:52:42.046" v="46" actId="20577"/>
      <pc:docMkLst>
        <pc:docMk/>
      </pc:docMkLst>
      <pc:sldChg chg="modSp">
        <pc:chgData name="Landolt Andy Robert" userId="S::landa3@bfh.ch::32f8489b-b667-44b8-b05f-d32d9e6c490b" providerId="AD" clId="Web-{D6AB3B81-5B10-85B2-382A-4E4BE7414C6C}" dt="2019-01-17T11:52:42.046" v="46" actId="20577"/>
        <pc:sldMkLst>
          <pc:docMk/>
          <pc:sldMk cId="4223611144" sldId="293"/>
        </pc:sldMkLst>
        <pc:spChg chg="mod">
          <ac:chgData name="Landolt Andy Robert" userId="S::landa3@bfh.ch::32f8489b-b667-44b8-b05f-d32d9e6c490b" providerId="AD" clId="Web-{D6AB3B81-5B10-85B2-382A-4E4BE7414C6C}" dt="2019-01-17T11:52:42.046" v="46" actId="20577"/>
          <ac:spMkLst>
            <pc:docMk/>
            <pc:sldMk cId="4223611144" sldId="293"/>
            <ac:spMk id="4" creationId="{00000000-0000-0000-0000-000000000000}"/>
          </ac:spMkLst>
        </pc:spChg>
      </pc:sldChg>
    </pc:docChg>
  </pc:docChgLst>
  <pc:docChgLst>
    <pc:chgData name="Leuenberger Luca Remo" userId="S::leuel3@bfh.ch::d648dfed-b04a-40ae-a851-24e88e84c842" providerId="AD" clId="Web-{6A379A94-B44B-CD92-1949-B601B9371222}"/>
    <pc:docChg chg="modSld">
      <pc:chgData name="Leuenberger Luca Remo" userId="S::leuel3@bfh.ch::d648dfed-b04a-40ae-a851-24e88e84c842" providerId="AD" clId="Web-{6A379A94-B44B-CD92-1949-B601B9371222}" dt="2019-01-16T14:43:22.994" v="53" actId="20577"/>
      <pc:docMkLst>
        <pc:docMk/>
      </pc:docMkLst>
      <pc:sldChg chg="modSp">
        <pc:chgData name="Leuenberger Luca Remo" userId="S::leuel3@bfh.ch::d648dfed-b04a-40ae-a851-24e88e84c842" providerId="AD" clId="Web-{6A379A94-B44B-CD92-1949-B601B9371222}" dt="2019-01-16T14:43:22.994" v="53" actId="20577"/>
        <pc:sldMkLst>
          <pc:docMk/>
          <pc:sldMk cId="3509004341" sldId="295"/>
        </pc:sldMkLst>
        <pc:spChg chg="mod">
          <ac:chgData name="Leuenberger Luca Remo" userId="S::leuel3@bfh.ch::d648dfed-b04a-40ae-a851-24e88e84c842" providerId="AD" clId="Web-{6A379A94-B44B-CD92-1949-B601B9371222}" dt="2019-01-16T14:43:22.994" v="53" actId="20577"/>
          <ac:spMkLst>
            <pc:docMk/>
            <pc:sldMk cId="3509004341" sldId="295"/>
            <ac:spMk id="4" creationId="{00000000-0000-0000-0000-000000000000}"/>
          </ac:spMkLst>
        </pc:spChg>
      </pc:sldChg>
    </pc:docChg>
  </pc:docChgLst>
  <pc:docChgLst>
    <pc:chgData name="Gund Yann Dominik" userId="S::gundy1@bfh.ch::d76314d8-ba66-4fec-aecb-58e734621e5d" providerId="AD" clId="Web-{12394661-0ED8-0DE2-9C18-99412E291C34}"/>
    <pc:docChg chg="modSld">
      <pc:chgData name="Gund Yann Dominik" userId="S::gundy1@bfh.ch::d76314d8-ba66-4fec-aecb-58e734621e5d" providerId="AD" clId="Web-{12394661-0ED8-0DE2-9C18-99412E291C34}" dt="2019-01-16T13:07:22.342" v="322" actId="20577"/>
      <pc:docMkLst>
        <pc:docMk/>
      </pc:docMkLst>
      <pc:sldChg chg="modSp">
        <pc:chgData name="Gund Yann Dominik" userId="S::gundy1@bfh.ch::d76314d8-ba66-4fec-aecb-58e734621e5d" providerId="AD" clId="Web-{12394661-0ED8-0DE2-9C18-99412E291C34}" dt="2019-01-16T12:37:30.242" v="3" actId="20577"/>
        <pc:sldMkLst>
          <pc:docMk/>
          <pc:sldMk cId="3197282300" sldId="256"/>
        </pc:sldMkLst>
        <pc:spChg chg="mod">
          <ac:chgData name="Gund Yann Dominik" userId="S::gundy1@bfh.ch::d76314d8-ba66-4fec-aecb-58e734621e5d" providerId="AD" clId="Web-{12394661-0ED8-0DE2-9C18-99412E291C34}" dt="2019-01-16T12:37:30.242" v="3" actId="20577"/>
          <ac:spMkLst>
            <pc:docMk/>
            <pc:sldMk cId="3197282300" sldId="256"/>
            <ac:spMk id="3" creationId="{00000000-0000-0000-0000-000000000000}"/>
          </ac:spMkLst>
        </pc:spChg>
      </pc:sldChg>
      <pc:sldChg chg="modSp">
        <pc:chgData name="Gund Yann Dominik" userId="S::gundy1@bfh.ch::d76314d8-ba66-4fec-aecb-58e734621e5d" providerId="AD" clId="Web-{12394661-0ED8-0DE2-9C18-99412E291C34}" dt="2019-01-16T12:42:07.805" v="68" actId="20577"/>
        <pc:sldMkLst>
          <pc:docMk/>
          <pc:sldMk cId="2372147802" sldId="282"/>
        </pc:sldMkLst>
        <pc:spChg chg="mod">
          <ac:chgData name="Gund Yann Dominik" userId="S::gundy1@bfh.ch::d76314d8-ba66-4fec-aecb-58e734621e5d" providerId="AD" clId="Web-{12394661-0ED8-0DE2-9C18-99412E291C34}" dt="2019-01-16T12:42:07.805" v="68" actId="20577"/>
          <ac:spMkLst>
            <pc:docMk/>
            <pc:sldMk cId="2372147802" sldId="282"/>
            <ac:spMk id="4" creationId="{00000000-0000-0000-0000-000000000000}"/>
          </ac:spMkLst>
        </pc:spChg>
      </pc:sldChg>
      <pc:sldChg chg="delSp modSp">
        <pc:chgData name="Gund Yann Dominik" userId="S::gundy1@bfh.ch::d76314d8-ba66-4fec-aecb-58e734621e5d" providerId="AD" clId="Web-{12394661-0ED8-0DE2-9C18-99412E291C34}" dt="2019-01-16T12:44:48.540" v="98"/>
        <pc:sldMkLst>
          <pc:docMk/>
          <pc:sldMk cId="981288418" sldId="283"/>
        </pc:sldMkLst>
        <pc:spChg chg="del mod">
          <ac:chgData name="Gund Yann Dominik" userId="S::gundy1@bfh.ch::d76314d8-ba66-4fec-aecb-58e734621e5d" providerId="AD" clId="Web-{12394661-0ED8-0DE2-9C18-99412E291C34}" dt="2019-01-16T12:44:48.540" v="98"/>
          <ac:spMkLst>
            <pc:docMk/>
            <pc:sldMk cId="981288418" sldId="283"/>
            <ac:spMk id="7" creationId="{00000000-0000-0000-0000-000000000000}"/>
          </ac:spMkLst>
        </pc:spChg>
      </pc:sldChg>
      <pc:sldChg chg="addSp modSp">
        <pc:chgData name="Gund Yann Dominik" userId="S::gundy1@bfh.ch::d76314d8-ba66-4fec-aecb-58e734621e5d" providerId="AD" clId="Web-{12394661-0ED8-0DE2-9C18-99412E291C34}" dt="2019-01-16T13:07:22.342" v="322" actId="20577"/>
        <pc:sldMkLst>
          <pc:docMk/>
          <pc:sldMk cId="39579565" sldId="284"/>
        </pc:sldMkLst>
        <pc:spChg chg="mod">
          <ac:chgData name="Gund Yann Dominik" userId="S::gundy1@bfh.ch::d76314d8-ba66-4fec-aecb-58e734621e5d" providerId="AD" clId="Web-{12394661-0ED8-0DE2-9C18-99412E291C34}" dt="2019-01-16T12:45:17.415" v="117" actId="20577"/>
          <ac:spMkLst>
            <pc:docMk/>
            <pc:sldMk cId="39579565" sldId="284"/>
            <ac:spMk id="3" creationId="{00000000-0000-0000-0000-000000000000}"/>
          </ac:spMkLst>
        </pc:spChg>
        <pc:spChg chg="mod">
          <ac:chgData name="Gund Yann Dominik" userId="S::gundy1@bfh.ch::d76314d8-ba66-4fec-aecb-58e734621e5d" providerId="AD" clId="Web-{12394661-0ED8-0DE2-9C18-99412E291C34}" dt="2019-01-16T13:07:22.342" v="322" actId="20577"/>
          <ac:spMkLst>
            <pc:docMk/>
            <pc:sldMk cId="39579565" sldId="284"/>
            <ac:spMk id="4" creationId="{00000000-0000-0000-0000-000000000000}"/>
          </ac:spMkLst>
        </pc:spChg>
        <pc:picChg chg="add mod">
          <ac:chgData name="Gund Yann Dominik" userId="S::gundy1@bfh.ch::d76314d8-ba66-4fec-aecb-58e734621e5d" providerId="AD" clId="Web-{12394661-0ED8-0DE2-9C18-99412E291C34}" dt="2019-01-16T13:07:07.498" v="315" actId="1076"/>
          <ac:picMkLst>
            <pc:docMk/>
            <pc:sldMk cId="39579565" sldId="284"/>
            <ac:picMk id="5" creationId="{0F98D815-6508-4A81-A32C-9184B38FD106}"/>
          </ac:picMkLst>
        </pc:picChg>
        <pc:picChg chg="add mod">
          <ac:chgData name="Gund Yann Dominik" userId="S::gundy1@bfh.ch::d76314d8-ba66-4fec-aecb-58e734621e5d" providerId="AD" clId="Web-{12394661-0ED8-0DE2-9C18-99412E291C34}" dt="2019-01-16T13:07:10.795" v="316" actId="1076"/>
          <ac:picMkLst>
            <pc:docMk/>
            <pc:sldMk cId="39579565" sldId="284"/>
            <ac:picMk id="7" creationId="{2A814338-17C9-4E9F-8EF0-CF65389339B5}"/>
          </ac:picMkLst>
        </pc:picChg>
      </pc:sldChg>
      <pc:sldChg chg="modSp">
        <pc:chgData name="Gund Yann Dominik" userId="S::gundy1@bfh.ch::d76314d8-ba66-4fec-aecb-58e734621e5d" providerId="AD" clId="Web-{12394661-0ED8-0DE2-9C18-99412E291C34}" dt="2019-01-16T12:41:11.790" v="51" actId="20577"/>
        <pc:sldMkLst>
          <pc:docMk/>
          <pc:sldMk cId="3459611805" sldId="285"/>
        </pc:sldMkLst>
        <pc:spChg chg="mod">
          <ac:chgData name="Gund Yann Dominik" userId="S::gundy1@bfh.ch::d76314d8-ba66-4fec-aecb-58e734621e5d" providerId="AD" clId="Web-{12394661-0ED8-0DE2-9C18-99412E291C34}" dt="2019-01-16T12:41:11.790" v="51" actId="20577"/>
          <ac:spMkLst>
            <pc:docMk/>
            <pc:sldMk cId="3459611805" sldId="285"/>
            <ac:spMk id="4" creationId="{00000000-0000-0000-0000-000000000000}"/>
          </ac:spMkLst>
        </pc:spChg>
      </pc:sldChg>
      <pc:sldChg chg="modSp">
        <pc:chgData name="Gund Yann Dominik" userId="S::gundy1@bfh.ch::d76314d8-ba66-4fec-aecb-58e734621e5d" providerId="AD" clId="Web-{12394661-0ED8-0DE2-9C18-99412E291C34}" dt="2019-01-16T12:43:29.228" v="96" actId="20577"/>
        <pc:sldMkLst>
          <pc:docMk/>
          <pc:sldMk cId="2340219647" sldId="286"/>
        </pc:sldMkLst>
        <pc:spChg chg="mod">
          <ac:chgData name="Gund Yann Dominik" userId="S::gundy1@bfh.ch::d76314d8-ba66-4fec-aecb-58e734621e5d" providerId="AD" clId="Web-{12394661-0ED8-0DE2-9C18-99412E291C34}" dt="2019-01-16T12:43:29.228" v="96" actId="20577"/>
          <ac:spMkLst>
            <pc:docMk/>
            <pc:sldMk cId="2340219647" sldId="286"/>
            <ac:spMk id="4" creationId="{00000000-0000-0000-0000-000000000000}"/>
          </ac:spMkLst>
        </pc:spChg>
      </pc:sldChg>
      <pc:sldChg chg="delSp">
        <pc:chgData name="Gund Yann Dominik" userId="S::gundy1@bfh.ch::d76314d8-ba66-4fec-aecb-58e734621e5d" providerId="AD" clId="Web-{12394661-0ED8-0DE2-9C18-99412E291C34}" dt="2019-01-16T12:46:47.619" v="133"/>
        <pc:sldMkLst>
          <pc:docMk/>
          <pc:sldMk cId="1723208948" sldId="287"/>
        </pc:sldMkLst>
        <pc:spChg chg="del">
          <ac:chgData name="Gund Yann Dominik" userId="S::gundy1@bfh.ch::d76314d8-ba66-4fec-aecb-58e734621e5d" providerId="AD" clId="Web-{12394661-0ED8-0DE2-9C18-99412E291C34}" dt="2019-01-16T12:46:47.619" v="133"/>
          <ac:spMkLst>
            <pc:docMk/>
            <pc:sldMk cId="1723208948" sldId="287"/>
            <ac:spMk id="7" creationId="{00000000-0000-0000-0000-000000000000}"/>
          </ac:spMkLst>
        </pc:spChg>
      </pc:sldChg>
      <pc:sldChg chg="delSp">
        <pc:chgData name="Gund Yann Dominik" userId="S::gundy1@bfh.ch::d76314d8-ba66-4fec-aecb-58e734621e5d" providerId="AD" clId="Web-{12394661-0ED8-0DE2-9C18-99412E291C34}" dt="2019-01-16T12:48:16.416" v="170"/>
        <pc:sldMkLst>
          <pc:docMk/>
          <pc:sldMk cId="2433967320" sldId="288"/>
        </pc:sldMkLst>
        <pc:spChg chg="del">
          <ac:chgData name="Gund Yann Dominik" userId="S::gundy1@bfh.ch::d76314d8-ba66-4fec-aecb-58e734621e5d" providerId="AD" clId="Web-{12394661-0ED8-0DE2-9C18-99412E291C34}" dt="2019-01-16T12:48:16.416" v="170"/>
          <ac:spMkLst>
            <pc:docMk/>
            <pc:sldMk cId="2433967320" sldId="288"/>
            <ac:spMk id="7" creationId="{00000000-0000-0000-0000-000000000000}"/>
          </ac:spMkLst>
        </pc:spChg>
      </pc:sldChg>
      <pc:sldChg chg="modSp">
        <pc:chgData name="Gund Yann Dominik" userId="S::gundy1@bfh.ch::d76314d8-ba66-4fec-aecb-58e734621e5d" providerId="AD" clId="Web-{12394661-0ED8-0DE2-9C18-99412E291C34}" dt="2019-01-16T12:47:43.322" v="169" actId="20577"/>
        <pc:sldMkLst>
          <pc:docMk/>
          <pc:sldMk cId="3836124788" sldId="289"/>
        </pc:sldMkLst>
        <pc:spChg chg="mod">
          <ac:chgData name="Gund Yann Dominik" userId="S::gundy1@bfh.ch::d76314d8-ba66-4fec-aecb-58e734621e5d" providerId="AD" clId="Web-{12394661-0ED8-0DE2-9C18-99412E291C34}" dt="2019-01-16T12:47:43.322" v="169" actId="20577"/>
          <ac:spMkLst>
            <pc:docMk/>
            <pc:sldMk cId="3836124788" sldId="289"/>
            <ac:spMk id="4" creationId="{00000000-0000-0000-0000-000000000000}"/>
          </ac:spMkLst>
        </pc:spChg>
      </pc:sldChg>
      <pc:sldChg chg="delSp modSp">
        <pc:chgData name="Gund Yann Dominik" userId="S::gundy1@bfh.ch::d76314d8-ba66-4fec-aecb-58e734621e5d" providerId="AD" clId="Web-{12394661-0ED8-0DE2-9C18-99412E291C34}" dt="2019-01-16T13:01:35.341" v="308" actId="20577"/>
        <pc:sldMkLst>
          <pc:docMk/>
          <pc:sldMk cId="606876470" sldId="290"/>
        </pc:sldMkLst>
        <pc:spChg chg="del">
          <ac:chgData name="Gund Yann Dominik" userId="S::gundy1@bfh.ch::d76314d8-ba66-4fec-aecb-58e734621e5d" providerId="AD" clId="Web-{12394661-0ED8-0DE2-9C18-99412E291C34}" dt="2019-01-16T12:48:38.947" v="175"/>
          <ac:spMkLst>
            <pc:docMk/>
            <pc:sldMk cId="606876470" sldId="290"/>
            <ac:spMk id="3" creationId="{00000000-0000-0000-0000-000000000000}"/>
          </ac:spMkLst>
        </pc:spChg>
        <pc:spChg chg="mod">
          <ac:chgData name="Gund Yann Dominik" userId="S::gundy1@bfh.ch::d76314d8-ba66-4fec-aecb-58e734621e5d" providerId="AD" clId="Web-{12394661-0ED8-0DE2-9C18-99412E291C34}" dt="2019-01-16T13:01:35.341" v="308" actId="20577"/>
          <ac:spMkLst>
            <pc:docMk/>
            <pc:sldMk cId="606876470" sldId="290"/>
            <ac:spMk id="4" creationId="{00000000-0000-0000-0000-000000000000}"/>
          </ac:spMkLst>
        </pc:spChg>
      </pc:sldChg>
      <pc:sldChg chg="mod modShow">
        <pc:chgData name="Gund Yann Dominik" userId="S::gundy1@bfh.ch::d76314d8-ba66-4fec-aecb-58e734621e5d" providerId="AD" clId="Web-{12394661-0ED8-0DE2-9C18-99412E291C34}" dt="2019-01-16T12:50:00.307" v="178"/>
        <pc:sldMkLst>
          <pc:docMk/>
          <pc:sldMk cId="2311709170" sldId="294"/>
        </pc:sldMkLst>
      </pc:sldChg>
    </pc:docChg>
  </pc:docChgLst>
  <pc:docChgLst>
    <pc:chgData name="Leuenberger Luca Remo" userId="S::leuel3@bfh.ch::d648dfed-b04a-40ae-a851-24e88e84c842" providerId="AD" clId="Web-{FE802412-7565-4EC1-8265-BAF2089D917F}"/>
    <pc:docChg chg="modSld">
      <pc:chgData name="Leuenberger Luca Remo" userId="S::leuel3@bfh.ch::d648dfed-b04a-40ae-a851-24e88e84c842" providerId="AD" clId="Web-{FE802412-7565-4EC1-8265-BAF2089D917F}" dt="2019-01-17T00:28:01.729" v="7" actId="20577"/>
      <pc:docMkLst>
        <pc:docMk/>
      </pc:docMkLst>
      <pc:sldChg chg="modSp">
        <pc:chgData name="Leuenberger Luca Remo" userId="S::leuel3@bfh.ch::d648dfed-b04a-40ae-a851-24e88e84c842" providerId="AD" clId="Web-{FE802412-7565-4EC1-8265-BAF2089D917F}" dt="2019-01-17T00:28:01.729" v="7" actId="20577"/>
        <pc:sldMkLst>
          <pc:docMk/>
          <pc:sldMk cId="3509004341" sldId="295"/>
        </pc:sldMkLst>
        <pc:spChg chg="mod">
          <ac:chgData name="Leuenberger Luca Remo" userId="S::leuel3@bfh.ch::d648dfed-b04a-40ae-a851-24e88e84c842" providerId="AD" clId="Web-{FE802412-7565-4EC1-8265-BAF2089D917F}" dt="2019-01-17T00:28:01.729" v="7" actId="20577"/>
          <ac:spMkLst>
            <pc:docMk/>
            <pc:sldMk cId="3509004341" sldId="295"/>
            <ac:spMk id="4" creationId="{00000000-0000-0000-0000-000000000000}"/>
          </ac:spMkLst>
        </pc:spChg>
      </pc:sldChg>
    </pc:docChg>
  </pc:docChgLst>
  <pc:docChgLst>
    <pc:chgData name="Ademi Andi" userId="S::adema3@bfh.ch::fca0bf43-fb13-4af7-9637-af66b8d876e4" providerId="AD" clId="Web-{2DD1EA16-86F4-0909-FA2A-69C040570EC7}"/>
    <pc:docChg chg="modSld">
      <pc:chgData name="Ademi Andi" userId="S::adema3@bfh.ch::fca0bf43-fb13-4af7-9637-af66b8d876e4" providerId="AD" clId="Web-{2DD1EA16-86F4-0909-FA2A-69C040570EC7}" dt="2019-01-16T15:00:13.068" v="50" actId="20577"/>
      <pc:docMkLst>
        <pc:docMk/>
      </pc:docMkLst>
      <pc:sldChg chg="modSp">
        <pc:chgData name="Ademi Andi" userId="S::adema3@bfh.ch::fca0bf43-fb13-4af7-9637-af66b8d876e4" providerId="AD" clId="Web-{2DD1EA16-86F4-0909-FA2A-69C040570EC7}" dt="2019-01-16T15:00:13.068" v="50" actId="20577"/>
        <pc:sldMkLst>
          <pc:docMk/>
          <pc:sldMk cId="3836124788" sldId="289"/>
        </pc:sldMkLst>
        <pc:spChg chg="mod">
          <ac:chgData name="Ademi Andi" userId="S::adema3@bfh.ch::fca0bf43-fb13-4af7-9637-af66b8d876e4" providerId="AD" clId="Web-{2DD1EA16-86F4-0909-FA2A-69C040570EC7}" dt="2019-01-16T15:00:13.068" v="50" actId="20577"/>
          <ac:spMkLst>
            <pc:docMk/>
            <pc:sldMk cId="3836124788" sldId="289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17.01.2019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17.01.2019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Nochmal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kurz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erklären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auf was 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unsere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Arbeit 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basiert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661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1:1 </a:t>
            </a:r>
            <a:r>
              <a:rPr lang="en-GB" err="1"/>
              <a:t>aus</a:t>
            </a:r>
            <a:r>
              <a:rPr lang="en-GB"/>
              <a:t> der </a:t>
            </a:r>
            <a:r>
              <a:rPr lang="en-GB" err="1"/>
              <a:t>Dokumentation</a:t>
            </a:r>
            <a:r>
              <a:rPr lang="en-GB"/>
              <a:t> </a:t>
            </a:r>
            <a:r>
              <a:rPr lang="en-GB" err="1"/>
              <a:t>herauskopiert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6009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Nicht</a:t>
            </a:r>
            <a:r>
              <a:rPr lang="en-GB"/>
              <a:t> </a:t>
            </a:r>
            <a:r>
              <a:rPr lang="en-GB" err="1"/>
              <a:t>mehr</a:t>
            </a:r>
            <a:r>
              <a:rPr lang="en-GB"/>
              <a:t> </a:t>
            </a:r>
            <a:r>
              <a:rPr lang="en-GB" err="1"/>
              <a:t>vorhanden</a:t>
            </a:r>
            <a:r>
              <a:rPr lang="en-GB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/>
              <a:t>Eine Warnfunktion für Patienten mit Ansteckungsgefahr oder gewalttätige Patienten</a:t>
            </a:r>
            <a:endParaRPr lang="en-GB"/>
          </a:p>
          <a:p>
            <a:pPr lvl="0"/>
            <a:r>
              <a:rPr lang="de-CH"/>
              <a:t>Überwachung der Medikation</a:t>
            </a:r>
            <a:endParaRPr lang="en-GB"/>
          </a:p>
          <a:p>
            <a:pPr lvl="0"/>
            <a:r>
              <a:rPr lang="de-CH"/>
              <a:t>Terminerinnerungsfunktion für den Patienten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/>
              <a:t>Vergleichsfunktion mittels Bildergalerie, z.B. wie hat sich die Haut des Patienten verändert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/>
              <a:t>Export Möglichkeit der Patientendaten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109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Soweit</a:t>
            </a:r>
            <a:r>
              <a:rPr lang="en-GB"/>
              <a:t> ich den </a:t>
            </a:r>
            <a:r>
              <a:rPr lang="en-GB" err="1"/>
              <a:t>momentanen</a:t>
            </a:r>
            <a:r>
              <a:rPr lang="en-GB"/>
              <a:t> Stand der </a:t>
            </a:r>
            <a:r>
              <a:rPr lang="en-GB" err="1"/>
              <a:t>Applikation</a:t>
            </a:r>
            <a:r>
              <a:rPr lang="en-GB"/>
              <a:t> </a:t>
            </a:r>
            <a:r>
              <a:rPr lang="en-GB" err="1"/>
              <a:t>gesehen</a:t>
            </a:r>
            <a:r>
              <a:rPr lang="en-GB"/>
              <a:t> </a:t>
            </a:r>
            <a:r>
              <a:rPr lang="en-GB" err="1"/>
              <a:t>habe</a:t>
            </a:r>
            <a:r>
              <a:rPr lang="en-GB"/>
              <a:t>, </a:t>
            </a:r>
            <a:r>
              <a:rPr lang="en-GB" err="1"/>
              <a:t>wurden</a:t>
            </a:r>
            <a:r>
              <a:rPr lang="en-GB"/>
              <a:t> die </a:t>
            </a:r>
            <a:r>
              <a:rPr lang="en-GB" err="1"/>
              <a:t>oben</a:t>
            </a:r>
            <a:r>
              <a:rPr lang="en-GB"/>
              <a:t> </a:t>
            </a:r>
            <a:r>
              <a:rPr lang="en-GB" err="1"/>
              <a:t>genannten</a:t>
            </a:r>
            <a:r>
              <a:rPr lang="en-GB"/>
              <a:t> Features </a:t>
            </a:r>
            <a:r>
              <a:rPr lang="en-GB" err="1"/>
              <a:t>nicht</a:t>
            </a:r>
            <a:r>
              <a:rPr lang="en-GB"/>
              <a:t> </a:t>
            </a:r>
            <a:r>
              <a:rPr lang="en-GB" err="1"/>
              <a:t>implementiert</a:t>
            </a:r>
            <a:r>
              <a:rPr lang="en-GB"/>
              <a:t>, </a:t>
            </a:r>
            <a:r>
              <a:rPr lang="en-GB" err="1"/>
              <a:t>darum</a:t>
            </a:r>
            <a:r>
              <a:rPr lang="en-GB"/>
              <a:t> </a:t>
            </a:r>
            <a:r>
              <a:rPr lang="en-GB" err="1"/>
              <a:t>habe</a:t>
            </a:r>
            <a:r>
              <a:rPr lang="en-GB"/>
              <a:t> ich </a:t>
            </a:r>
            <a:r>
              <a:rPr lang="en-GB" err="1"/>
              <a:t>für</a:t>
            </a:r>
            <a:r>
              <a:rPr lang="en-GB"/>
              <a:t> random </a:t>
            </a:r>
            <a:r>
              <a:rPr lang="en-GB" err="1"/>
              <a:t>Gründe</a:t>
            </a:r>
            <a:r>
              <a:rPr lang="en-GB"/>
              <a:t> </a:t>
            </a:r>
            <a:r>
              <a:rPr lang="en-GB" err="1"/>
              <a:t>gesucht</a:t>
            </a:r>
            <a:r>
              <a:rPr lang="en-GB"/>
              <a:t>. Falls </a:t>
            </a:r>
            <a:r>
              <a:rPr lang="en-GB" err="1"/>
              <a:t>diese</a:t>
            </a:r>
            <a:r>
              <a:rPr lang="en-GB"/>
              <a:t> </a:t>
            </a:r>
            <a:r>
              <a:rPr lang="en-GB" err="1"/>
              <a:t>noch</a:t>
            </a:r>
            <a:r>
              <a:rPr lang="en-GB"/>
              <a:t> </a:t>
            </a:r>
            <a:r>
              <a:rPr lang="en-GB" err="1"/>
              <a:t>implementiert</a:t>
            </a:r>
            <a:r>
              <a:rPr lang="en-GB"/>
              <a:t> </a:t>
            </a:r>
            <a:r>
              <a:rPr lang="en-GB" err="1"/>
              <a:t>werden</a:t>
            </a:r>
            <a:r>
              <a:rPr lang="en-GB"/>
              <a:t> </a:t>
            </a:r>
            <a:r>
              <a:rPr lang="en-GB" err="1"/>
              <a:t>oder</a:t>
            </a:r>
            <a:r>
              <a:rPr lang="en-GB"/>
              <a:t> </a:t>
            </a:r>
            <a:r>
              <a:rPr lang="en-GB" err="1"/>
              <a:t>meine</a:t>
            </a:r>
            <a:r>
              <a:rPr lang="en-GB"/>
              <a:t> </a:t>
            </a:r>
            <a:r>
              <a:rPr lang="en-GB" err="1"/>
              <a:t>Aussagen</a:t>
            </a:r>
            <a:r>
              <a:rPr lang="en-GB"/>
              <a:t> </a:t>
            </a:r>
            <a:r>
              <a:rPr lang="en-GB" err="1"/>
              <a:t>nicht</a:t>
            </a:r>
            <a:r>
              <a:rPr lang="en-GB"/>
              <a:t> </a:t>
            </a:r>
            <a:r>
              <a:rPr lang="en-GB" err="1"/>
              <a:t>stimmen</a:t>
            </a:r>
            <a:r>
              <a:rPr lang="en-GB"/>
              <a:t>, </a:t>
            </a:r>
            <a:r>
              <a:rPr lang="en-GB" err="1"/>
              <a:t>bitte</a:t>
            </a:r>
            <a:r>
              <a:rPr lang="en-GB"/>
              <a:t> </a:t>
            </a:r>
            <a:r>
              <a:rPr lang="en-GB" err="1"/>
              <a:t>einfach</a:t>
            </a:r>
            <a:r>
              <a:rPr lang="en-GB"/>
              <a:t> </a:t>
            </a:r>
            <a:r>
              <a:rPr lang="en-GB" err="1"/>
              <a:t>entsprechend</a:t>
            </a:r>
            <a:r>
              <a:rPr lang="en-GB"/>
              <a:t> </a:t>
            </a:r>
            <a:r>
              <a:rPr lang="en-GB" err="1"/>
              <a:t>ergänzen</a:t>
            </a:r>
            <a:r>
              <a:rPr lang="en-GB"/>
              <a:t> </a:t>
            </a:r>
            <a:r>
              <a:rPr lang="en-GB" err="1"/>
              <a:t>bzw</a:t>
            </a:r>
            <a:r>
              <a:rPr lang="en-GB"/>
              <a:t>. </a:t>
            </a:r>
            <a:r>
              <a:rPr lang="en-GB" err="1"/>
              <a:t>korrigieren</a:t>
            </a:r>
            <a:r>
              <a:rPr lang="en-GB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498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Bitte</a:t>
            </a:r>
            <a:r>
              <a:rPr lang="en-GB"/>
              <a:t> Screenshots von </a:t>
            </a:r>
            <a:r>
              <a:rPr lang="en-GB" err="1"/>
              <a:t>allem</a:t>
            </a:r>
            <a:r>
              <a:rPr lang="en-GB"/>
              <a:t> </a:t>
            </a:r>
            <a:r>
              <a:rPr lang="en-GB" err="1"/>
              <a:t>machen</a:t>
            </a:r>
            <a:r>
              <a:rPr lang="en-GB"/>
              <a:t>, falls es </a:t>
            </a:r>
            <a:r>
              <a:rPr lang="en-GB" err="1"/>
              <a:t>aus</a:t>
            </a:r>
            <a:r>
              <a:rPr lang="en-GB"/>
              <a:t> </a:t>
            </a:r>
            <a:r>
              <a:rPr lang="en-GB" err="1"/>
              <a:t>irgendeinem</a:t>
            </a:r>
            <a:r>
              <a:rPr lang="en-GB"/>
              <a:t> </a:t>
            </a:r>
            <a:r>
              <a:rPr lang="en-GB" err="1"/>
              <a:t>Grund</a:t>
            </a:r>
            <a:r>
              <a:rPr lang="en-GB"/>
              <a:t> </a:t>
            </a:r>
            <a:r>
              <a:rPr lang="en-GB" err="1"/>
              <a:t>bei</a:t>
            </a:r>
            <a:r>
              <a:rPr lang="en-GB"/>
              <a:t> der live-</a:t>
            </a:r>
            <a:r>
              <a:rPr lang="en-GB" err="1"/>
              <a:t>Vorführung</a:t>
            </a:r>
            <a:r>
              <a:rPr lang="en-GB"/>
              <a:t> </a:t>
            </a:r>
            <a:r>
              <a:rPr lang="en-GB" err="1"/>
              <a:t>nicht</a:t>
            </a:r>
            <a:r>
              <a:rPr lang="en-GB"/>
              <a:t> </a:t>
            </a:r>
            <a:r>
              <a:rPr lang="en-GB" err="1"/>
              <a:t>funktionieren</a:t>
            </a:r>
            <a:r>
              <a:rPr lang="en-GB"/>
              <a:t> </a:t>
            </a:r>
            <a:r>
              <a:rPr lang="en-GB" err="1"/>
              <a:t>sollte</a:t>
            </a:r>
            <a:r>
              <a:rPr lang="en-GB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691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err="1"/>
              <a:t>Kenne</a:t>
            </a:r>
            <a:r>
              <a:rPr lang="en-GB"/>
              <a:t> </a:t>
            </a:r>
            <a:r>
              <a:rPr lang="en-GB" err="1"/>
              <a:t>mich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wenig</a:t>
            </a:r>
            <a:r>
              <a:rPr lang="en-GB"/>
              <a:t> </a:t>
            </a:r>
            <a:r>
              <a:rPr lang="en-GB" err="1"/>
              <a:t>aus</a:t>
            </a:r>
            <a:r>
              <a:rPr lang="en-GB"/>
              <a:t>, um </a:t>
            </a:r>
            <a:r>
              <a:rPr lang="en-GB" err="1"/>
              <a:t>mehr</a:t>
            </a:r>
            <a:r>
              <a:rPr lang="en-GB"/>
              <a:t> </a:t>
            </a:r>
            <a:r>
              <a:rPr lang="en-GB" err="1"/>
              <a:t>technische</a:t>
            </a:r>
            <a:r>
              <a:rPr lang="en-GB"/>
              <a:t> Details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erwähnen</a:t>
            </a:r>
            <a:r>
              <a:rPr lang="en-GB"/>
              <a:t> :D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574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Storyboards</a:t>
            </a:r>
          </a:p>
          <a:p>
            <a:r>
              <a:rPr lang="en-US">
                <a:cs typeface="Calibri"/>
              </a:rPr>
              <a:t>Dokumentation</a:t>
            </a:r>
          </a:p>
          <a:p>
            <a:r>
              <a:rPr lang="en-US">
                <a:cs typeface="Calibri"/>
              </a:rPr>
              <a:t>Datenbankanbindung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1632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/>
              <a:t>Da </a:t>
            </a:r>
            <a:r>
              <a:rPr lang="en-GB" err="1"/>
              <a:t>sehr</a:t>
            </a:r>
            <a:r>
              <a:rPr lang="en-GB"/>
              <a:t> </a:t>
            </a:r>
            <a:r>
              <a:rPr lang="en-GB" err="1"/>
              <a:t>wenig</a:t>
            </a:r>
            <a:r>
              <a:rPr lang="en-GB"/>
              <a:t> </a:t>
            </a:r>
            <a:r>
              <a:rPr lang="en-GB" err="1"/>
              <a:t>Erfahrung</a:t>
            </a:r>
            <a:r>
              <a:rPr lang="en-GB"/>
              <a:t> -&gt; </a:t>
            </a:r>
            <a:r>
              <a:rPr lang="en-GB" err="1"/>
              <a:t>schlechte</a:t>
            </a:r>
            <a:r>
              <a:rPr lang="en-GB"/>
              <a:t> </a:t>
            </a:r>
            <a:r>
              <a:rPr lang="en-GB" err="1"/>
              <a:t>Stundenaufteilung</a:t>
            </a:r>
            <a:r>
              <a:rPr lang="en-GB"/>
              <a:t> und –</a:t>
            </a:r>
            <a:r>
              <a:rPr lang="en-GB" err="1"/>
              <a:t>einschätzung</a:t>
            </a:r>
            <a:r>
              <a:rPr lang="en-GB"/>
              <a:t> </a:t>
            </a:r>
            <a:r>
              <a:rPr lang="en-GB" err="1"/>
              <a:t>im</a:t>
            </a:r>
            <a:r>
              <a:rPr lang="en-GB"/>
              <a:t> Scrum</a:t>
            </a:r>
          </a:p>
          <a:p>
            <a:pPr marL="228600" indent="-228600">
              <a:buAutoNum type="arabicPeriod"/>
            </a:pPr>
            <a:r>
              <a:rPr lang="en-GB"/>
              <a:t>Es </a:t>
            </a:r>
            <a:r>
              <a:rPr lang="en-GB" err="1"/>
              <a:t>ist</a:t>
            </a:r>
            <a:r>
              <a:rPr lang="en-GB"/>
              <a:t> okay </a:t>
            </a:r>
            <a:r>
              <a:rPr lang="en-GB" err="1"/>
              <a:t>wenn</a:t>
            </a:r>
            <a:r>
              <a:rPr lang="en-GB"/>
              <a:t> </a:t>
            </a:r>
            <a:r>
              <a:rPr lang="en-GB" err="1"/>
              <a:t>nicht</a:t>
            </a:r>
            <a:r>
              <a:rPr lang="en-GB"/>
              <a:t> </a:t>
            </a:r>
            <a:r>
              <a:rPr lang="en-GB" err="1"/>
              <a:t>alle</a:t>
            </a:r>
            <a:r>
              <a:rPr lang="en-GB"/>
              <a:t> </a:t>
            </a:r>
            <a:r>
              <a:rPr lang="en-GB" err="1"/>
              <a:t>alles</a:t>
            </a:r>
            <a:r>
              <a:rPr lang="en-GB"/>
              <a:t> </a:t>
            </a:r>
            <a:r>
              <a:rPr lang="en-GB" err="1"/>
              <a:t>können</a:t>
            </a:r>
            <a:r>
              <a:rPr lang="en-GB"/>
              <a:t>, </a:t>
            </a:r>
            <a:r>
              <a:rPr lang="en-GB" err="1"/>
              <a:t>Aufträge</a:t>
            </a:r>
            <a:r>
              <a:rPr lang="en-GB"/>
              <a:t> </a:t>
            </a:r>
            <a:r>
              <a:rPr lang="en-GB" err="1"/>
              <a:t>sollen</a:t>
            </a:r>
            <a:r>
              <a:rPr lang="en-GB"/>
              <a:t> den </a:t>
            </a:r>
            <a:r>
              <a:rPr lang="en-GB" err="1"/>
              <a:t>Auftragnehmern</a:t>
            </a:r>
            <a:r>
              <a:rPr lang="en-GB"/>
              <a:t> </a:t>
            </a:r>
            <a:r>
              <a:rPr lang="en-GB" err="1"/>
              <a:t>entsprechend</a:t>
            </a:r>
            <a:r>
              <a:rPr lang="en-GB"/>
              <a:t> </a:t>
            </a:r>
            <a:r>
              <a:rPr lang="en-GB" err="1"/>
              <a:t>angepasst</a:t>
            </a:r>
            <a:r>
              <a:rPr lang="en-GB"/>
              <a:t> warden. </a:t>
            </a:r>
            <a:r>
              <a:rPr lang="en-GB" err="1"/>
              <a:t>Nicht</a:t>
            </a:r>
            <a:r>
              <a:rPr lang="en-GB"/>
              <a:t> der “</a:t>
            </a:r>
            <a:r>
              <a:rPr lang="en-GB" err="1"/>
              <a:t>schlechteste</a:t>
            </a:r>
            <a:r>
              <a:rPr lang="en-GB"/>
              <a:t>” </a:t>
            </a:r>
            <a:r>
              <a:rPr lang="en-GB" err="1"/>
              <a:t>Programmierer</a:t>
            </a:r>
            <a:r>
              <a:rPr lang="en-GB"/>
              <a:t> </a:t>
            </a:r>
            <a:r>
              <a:rPr lang="en-GB" err="1"/>
              <a:t>bekommt</a:t>
            </a:r>
            <a:r>
              <a:rPr lang="en-GB"/>
              <a:t> den </a:t>
            </a:r>
            <a:r>
              <a:rPr lang="en-GB" err="1"/>
              <a:t>schwersten</a:t>
            </a:r>
            <a:r>
              <a:rPr lang="en-GB"/>
              <a:t> </a:t>
            </a:r>
            <a:r>
              <a:rPr lang="en-GB" err="1"/>
              <a:t>Auftrag</a:t>
            </a:r>
            <a:r>
              <a:rPr lang="en-GB"/>
              <a:t>.</a:t>
            </a:r>
          </a:p>
          <a:p>
            <a:pPr marL="228600" indent="-228600">
              <a:buAutoNum type="arabicPeriod"/>
            </a:pPr>
            <a:r>
              <a:rPr lang="en-GB" err="1"/>
              <a:t>Nicht</a:t>
            </a:r>
            <a:r>
              <a:rPr lang="en-GB"/>
              <a:t> am Anfang </a:t>
            </a:r>
            <a:r>
              <a:rPr lang="en-GB" err="1"/>
              <a:t>ein</a:t>
            </a:r>
            <a:r>
              <a:rPr lang="en-GB"/>
              <a:t> </a:t>
            </a:r>
            <a:r>
              <a:rPr lang="en-GB" err="1"/>
              <a:t>bisschen</a:t>
            </a:r>
            <a:r>
              <a:rPr lang="en-GB"/>
              <a:t> “random” </a:t>
            </a:r>
            <a:r>
              <a:rPr lang="en-GB" err="1"/>
              <a:t>Aufträge</a:t>
            </a:r>
            <a:r>
              <a:rPr lang="en-GB"/>
              <a:t> </a:t>
            </a:r>
            <a:r>
              <a:rPr lang="en-GB" err="1"/>
              <a:t>verteilen</a:t>
            </a:r>
            <a:r>
              <a:rPr lang="en-GB"/>
              <a:t>.. Eine Struktur </a:t>
            </a:r>
            <a:r>
              <a:rPr lang="en-GB" err="1"/>
              <a:t>soll</a:t>
            </a:r>
            <a:r>
              <a:rPr lang="en-GB"/>
              <a:t> </a:t>
            </a:r>
            <a:r>
              <a:rPr lang="en-GB" err="1"/>
              <a:t>gemacht</a:t>
            </a:r>
            <a:r>
              <a:rPr lang="en-GB"/>
              <a:t> </a:t>
            </a:r>
            <a:r>
              <a:rPr lang="en-GB" err="1"/>
              <a:t>werden</a:t>
            </a:r>
            <a:r>
              <a:rPr lang="en-GB"/>
              <a:t>, </a:t>
            </a:r>
            <a:r>
              <a:rPr lang="en-GB" err="1"/>
              <a:t>damit</a:t>
            </a:r>
            <a:r>
              <a:rPr lang="en-GB"/>
              <a:t> </a:t>
            </a:r>
            <a:r>
              <a:rPr lang="en-GB" err="1"/>
              <a:t>alle</a:t>
            </a:r>
            <a:r>
              <a:rPr lang="en-GB"/>
              <a:t> das </a:t>
            </a:r>
            <a:r>
              <a:rPr lang="en-GB" err="1"/>
              <a:t>gleiche</a:t>
            </a:r>
            <a:r>
              <a:rPr lang="en-GB"/>
              <a:t> </a:t>
            </a:r>
            <a:r>
              <a:rPr lang="en-GB" err="1"/>
              <a:t>aufbauen</a:t>
            </a:r>
            <a:r>
              <a:rPr lang="en-GB"/>
              <a:t> (</a:t>
            </a:r>
            <a:r>
              <a:rPr lang="en-GB" err="1"/>
              <a:t>alle</a:t>
            </a:r>
            <a:r>
              <a:rPr lang="en-GB"/>
              <a:t> </a:t>
            </a:r>
            <a:r>
              <a:rPr lang="en-GB" err="1"/>
              <a:t>zuerst</a:t>
            </a:r>
            <a:r>
              <a:rPr lang="en-GB"/>
              <a:t> view, </a:t>
            </a:r>
            <a:r>
              <a:rPr lang="en-GB" err="1"/>
              <a:t>dann</a:t>
            </a:r>
            <a:r>
              <a:rPr lang="en-GB"/>
              <a:t> model, </a:t>
            </a:r>
            <a:r>
              <a:rPr lang="en-GB" err="1"/>
              <a:t>dann</a:t>
            </a:r>
            <a:r>
              <a:rPr lang="en-GB"/>
              <a:t> presenter, </a:t>
            </a:r>
            <a:r>
              <a:rPr lang="en-GB" err="1"/>
              <a:t>nicht</a:t>
            </a:r>
            <a:r>
              <a:rPr lang="en-GB"/>
              <a:t> </a:t>
            </a:r>
            <a:r>
              <a:rPr lang="en-GB" err="1"/>
              <a:t>durcheinander</a:t>
            </a:r>
            <a:r>
              <a:rPr lang="en-GB"/>
              <a:t>! </a:t>
            </a:r>
            <a:r>
              <a:rPr lang="en-GB" err="1"/>
              <a:t>oder</a:t>
            </a:r>
            <a:r>
              <a:rPr lang="en-GB"/>
              <a:t> so duh)</a:t>
            </a:r>
            <a:endParaRPr lang="en-GB">
              <a:cs typeface="Calibri"/>
            </a:endParaRPr>
          </a:p>
          <a:p>
            <a:pPr marL="228600" indent="-228600">
              <a:buAutoNum type="arabicPeriod"/>
            </a:pPr>
            <a:r>
              <a:rPr lang="en-GB">
                <a:cs typeface="Calibri"/>
              </a:rPr>
              <a:t>Umgang mit verschiedenen Software entwicklungstools (github, eclipse&lt;intellij)</a:t>
            </a:r>
          </a:p>
          <a:p>
            <a:pPr marL="228600" indent="-228600">
              <a:buAutoNum type="arabicPeriod"/>
            </a:pPr>
            <a:r>
              <a:rPr lang="en-GB" err="1">
                <a:cs typeface="Calibri"/>
              </a:rPr>
              <a:t>Diagramm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kostenpflichtig</a:t>
            </a:r>
            <a:r>
              <a:rPr lang="en-GB">
                <a:cs typeface="Calibri"/>
              </a:rPr>
              <a:t>, MVP </a:t>
            </a:r>
            <a:r>
              <a:rPr lang="en-GB" err="1">
                <a:cs typeface="Calibri"/>
              </a:rPr>
              <a:t>Falsch</a:t>
            </a:r>
            <a:r>
              <a:rPr lang="en-GB">
                <a:cs typeface="Calibri"/>
              </a:rPr>
              <a:t> --&gt; </a:t>
            </a:r>
            <a:r>
              <a:rPr lang="en-GB" err="1">
                <a:cs typeface="Calibri"/>
              </a:rPr>
              <a:t>Korrektur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aller</a:t>
            </a:r>
            <a:r>
              <a:rPr lang="en-GB">
                <a:cs typeface="Calibri"/>
              </a:rPr>
              <a:t> Klassen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214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/>
              <a:t>Titelseite mit Bild </a:t>
            </a:r>
            <a:br>
              <a:rPr lang="de-DE" noProof="0"/>
            </a:br>
            <a:br>
              <a:rPr lang="de-DE" noProof="0"/>
            </a:br>
            <a:br>
              <a:rPr lang="de-DE" noProof="0"/>
            </a:br>
            <a:r>
              <a:rPr lang="de-DE" noProof="0" err="1"/>
              <a:t>Bild</a:t>
            </a:r>
            <a:r>
              <a:rPr lang="de-DE" noProof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 mit Unter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6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6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 anchor="t"/>
          <a:lstStyle/>
          <a:p>
            <a:r>
              <a:rPr lang="de-DE"/>
              <a:t>Task 07, Team Blue​ - Final </a:t>
            </a:r>
            <a:r>
              <a:rPr lang="de-DE" err="1"/>
              <a:t>Presentation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/>
              <a:t>A. Ademi, Y. </a:t>
            </a:r>
            <a:r>
              <a:rPr lang="de-DE" err="1"/>
              <a:t>Gehri</a:t>
            </a:r>
            <a:r>
              <a:rPr lang="de-DE"/>
              <a:t>, Y. </a:t>
            </a:r>
            <a:r>
              <a:rPr lang="de-DE" err="1"/>
              <a:t>Gund</a:t>
            </a:r>
            <a:r>
              <a:rPr lang="de-DE"/>
              <a:t>, A. </a:t>
            </a:r>
            <a:r>
              <a:rPr lang="de-DE" err="1"/>
              <a:t>Khalife</a:t>
            </a:r>
            <a:r>
              <a:rPr lang="de-DE"/>
              <a:t>, A. Landolt, L. Leuenberger</a:t>
            </a:r>
            <a:endParaRPr lang="de-DE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Berner Fachhochschule | Haute </a:t>
            </a:r>
            <a:r>
              <a:rPr lang="de-DE" err="1"/>
              <a:t>école</a:t>
            </a:r>
            <a:r>
              <a:rPr lang="de-DE"/>
              <a:t> </a:t>
            </a:r>
            <a:r>
              <a:rPr lang="de-DE" err="1"/>
              <a:t>spécialisée</a:t>
            </a:r>
            <a:r>
              <a:rPr lang="de-DE"/>
              <a:t> </a:t>
            </a:r>
            <a:r>
              <a:rPr lang="de-DE" err="1"/>
              <a:t>bernoise</a:t>
            </a:r>
            <a:r>
              <a:rPr lang="de-DE"/>
              <a:t> | Bern University </a:t>
            </a:r>
            <a:r>
              <a:rPr lang="de-DE" err="1"/>
              <a:t>of</a:t>
            </a:r>
            <a:r>
              <a:rPr lang="de-DE"/>
              <a:t> Applied Sciences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07F94E-733A-49F7-B46A-26ADF507CAE4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personal </a:t>
            </a:r>
            <a:r>
              <a:rPr lang="de-DE" err="1"/>
              <a:t>contributions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Andi Ademi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 lIns="0" rIns="0" anchor="t"/>
          <a:lstStyle/>
          <a:p>
            <a:pPr marL="271145" indent="-271145"/>
            <a:r>
              <a:rPr lang="de-DE"/>
              <a:t>Zusammenstellen der Dokumentation</a:t>
            </a:r>
          </a:p>
          <a:p>
            <a:pPr marL="271145" indent="-271145"/>
            <a:endParaRPr lang="de-DE"/>
          </a:p>
          <a:p>
            <a:pPr marL="271145" indent="-271145"/>
            <a:r>
              <a:rPr lang="de-DE"/>
              <a:t>Mithilfe Mock-Up Tool</a:t>
            </a:r>
          </a:p>
          <a:p>
            <a:pPr marL="271145" indent="-271145"/>
            <a:endParaRPr lang="de-DE"/>
          </a:p>
          <a:p>
            <a:pPr marL="271145" indent="-271145"/>
            <a:r>
              <a:rPr lang="de-DE"/>
              <a:t>Zeichnen der Storyboards</a:t>
            </a:r>
          </a:p>
          <a:p>
            <a:pPr marL="271145" indent="-271145"/>
            <a:endParaRPr lang="de-DE"/>
          </a:p>
          <a:p>
            <a:pPr marL="271145" indent="-271145"/>
            <a:r>
              <a:rPr lang="de-DE"/>
              <a:t>Storyboards "Vortragsreif" neu zeichnen</a:t>
            </a:r>
          </a:p>
          <a:p>
            <a:pPr marL="271145" indent="-271145"/>
            <a:endParaRPr lang="de-DE"/>
          </a:p>
          <a:p>
            <a:pPr marL="271145" indent="-271145"/>
            <a:r>
              <a:rPr lang="de-DE"/>
              <a:t>Erstellung und Updates des </a:t>
            </a:r>
            <a:r>
              <a:rPr lang="de-DE" err="1"/>
              <a:t>Scrums</a:t>
            </a:r>
          </a:p>
          <a:p>
            <a:pPr marL="271145" indent="-271145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12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personal </a:t>
            </a:r>
            <a:r>
              <a:rPr lang="de-DE" err="1"/>
              <a:t>contributions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Yannick </a:t>
            </a:r>
            <a:r>
              <a:rPr lang="de-DE" err="1"/>
              <a:t>Gehri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DE"/>
              <a:t>Storyboards zeichnen</a:t>
            </a:r>
          </a:p>
          <a:p>
            <a:endParaRPr lang="de-DE"/>
          </a:p>
          <a:p>
            <a:r>
              <a:rPr lang="de-DE"/>
              <a:t>Mitarbeit Mock-</a:t>
            </a:r>
            <a:r>
              <a:rPr lang="de-DE" err="1"/>
              <a:t>up</a:t>
            </a:r>
            <a:endParaRPr lang="de-DE"/>
          </a:p>
          <a:p>
            <a:endParaRPr lang="de-DE"/>
          </a:p>
          <a:p>
            <a:r>
              <a:rPr lang="de-DE" err="1"/>
              <a:t>Component</a:t>
            </a:r>
            <a:r>
              <a:rPr lang="de-DE"/>
              <a:t> </a:t>
            </a:r>
            <a:r>
              <a:rPr lang="de-DE" err="1"/>
              <a:t>Diagram</a:t>
            </a:r>
            <a:r>
              <a:rPr lang="de-DE"/>
              <a:t> zeichnen</a:t>
            </a:r>
          </a:p>
          <a:p>
            <a:endParaRPr lang="de-DE"/>
          </a:p>
          <a:p>
            <a:r>
              <a:rPr lang="de-DE"/>
              <a:t>Klassen: NewPatientView, </a:t>
            </a:r>
            <a:r>
              <a:rPr lang="de-DE" err="1"/>
              <a:t>PatientFilterView</a:t>
            </a:r>
            <a:r>
              <a:rPr lang="de-DE"/>
              <a:t>, </a:t>
            </a:r>
            <a:r>
              <a:rPr lang="de-DE" err="1"/>
              <a:t>PatientEntity</a:t>
            </a:r>
            <a:r>
              <a:rPr lang="de-DE"/>
              <a:t>, </a:t>
            </a:r>
            <a:r>
              <a:rPr lang="de-DE" err="1"/>
              <a:t>PersonEntity</a:t>
            </a:r>
            <a:r>
              <a:rPr lang="de-DE"/>
              <a:t>, </a:t>
            </a:r>
            <a:r>
              <a:rPr lang="de-DE" err="1"/>
              <a:t>PatientModel</a:t>
            </a:r>
            <a:r>
              <a:rPr lang="de-DE"/>
              <a:t>, </a:t>
            </a:r>
            <a:r>
              <a:rPr lang="de-DE" err="1"/>
              <a:t>PatientPresenter</a:t>
            </a:r>
            <a:r>
              <a:rPr lang="de-DE"/>
              <a:t>, </a:t>
            </a:r>
            <a:r>
              <a:rPr lang="de-DE" err="1"/>
              <a:t>CountriesService</a:t>
            </a:r>
            <a:r>
              <a:rPr lang="de-DE"/>
              <a:t>, Patient(Delete Funktion)</a:t>
            </a:r>
          </a:p>
          <a:p>
            <a:endParaRPr lang="de-DE"/>
          </a:p>
          <a:p>
            <a:r>
              <a:rPr lang="de-DE"/>
              <a:t>Datenbank 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41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personal </a:t>
            </a:r>
            <a:r>
              <a:rPr lang="de-DE" err="1"/>
              <a:t>contributions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Yann </a:t>
            </a:r>
            <a:r>
              <a:rPr lang="de-DE" err="1"/>
              <a:t>Gund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 lIns="0" rIns="0" anchor="t"/>
          <a:lstStyle/>
          <a:p>
            <a:pPr marL="271145" indent="-271145"/>
            <a:r>
              <a:rPr lang="de-DE"/>
              <a:t>Storyboards zeichnen</a:t>
            </a:r>
            <a:endParaRPr lang="en-US"/>
          </a:p>
          <a:p>
            <a:pPr marL="271145" indent="-271145"/>
            <a:r>
              <a:rPr lang="de-DE"/>
              <a:t>Zeichnung des UML-Diagramms &amp; des Sequenzdiagramms</a:t>
            </a:r>
          </a:p>
          <a:p>
            <a:pPr marL="271145" indent="-271145"/>
            <a:endParaRPr lang="de-DE"/>
          </a:p>
          <a:p>
            <a:pPr marL="271145" indent="-271145"/>
            <a:r>
              <a:rPr lang="de-DE"/>
              <a:t>Implementierung:</a:t>
            </a:r>
          </a:p>
          <a:p>
            <a:pPr lvl="1"/>
            <a:r>
              <a:rPr lang="de-DE"/>
              <a:t>Hauptmenü &amp; Navigation</a:t>
            </a:r>
          </a:p>
          <a:p>
            <a:pPr lvl="1"/>
            <a:r>
              <a:rPr lang="de-DE"/>
              <a:t>Kalenderfunktion</a:t>
            </a:r>
          </a:p>
          <a:p>
            <a:pPr lvl="1"/>
            <a:r>
              <a:rPr lang="de-DE"/>
              <a:t>Diverse View-Klassen überarbeitet</a:t>
            </a:r>
          </a:p>
          <a:p>
            <a:pPr lvl="1"/>
            <a:r>
              <a:rPr lang="de-DE"/>
              <a:t>Service Klassen (Login, </a:t>
            </a:r>
            <a:r>
              <a:rPr lang="de-DE" err="1"/>
              <a:t>EntityManager</a:t>
            </a:r>
            <a:r>
              <a:rPr lang="de-DE"/>
              <a:t>)</a:t>
            </a:r>
          </a:p>
          <a:p>
            <a:pPr lvl="1"/>
            <a:r>
              <a:rPr lang="de-DE"/>
              <a:t>Datenbank</a:t>
            </a:r>
          </a:p>
          <a:p>
            <a:pPr lvl="1"/>
            <a:r>
              <a:rPr lang="de-DE"/>
              <a:t>---</a:t>
            </a:r>
          </a:p>
          <a:p>
            <a:pPr marL="271145" indent="-271145"/>
            <a:endParaRPr lang="de-DE"/>
          </a:p>
          <a:p>
            <a:pPr marL="271145" indent="-271145"/>
            <a:r>
              <a:rPr lang="de-DE" err="1"/>
              <a:t>Scrum</a:t>
            </a:r>
            <a:r>
              <a:rPr lang="de-DE"/>
              <a:t>-Master</a:t>
            </a:r>
          </a:p>
          <a:p>
            <a:pPr lvl="1"/>
            <a:endParaRPr lang="de-DE"/>
          </a:p>
          <a:p>
            <a:pPr marL="271145" indent="-271145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85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personal </a:t>
            </a:r>
            <a:r>
              <a:rPr lang="de-DE" err="1"/>
              <a:t>contributions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Andy Landolt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 lIns="0" rIns="0" anchor="t"/>
          <a:lstStyle/>
          <a:p>
            <a:pPr marL="271145" indent="-271145"/>
            <a:r>
              <a:rPr lang="de-DE"/>
              <a:t>Storyboards zeichnen</a:t>
            </a:r>
          </a:p>
          <a:p>
            <a:pPr marL="271145" indent="-271145"/>
            <a:endParaRPr lang="de-DE"/>
          </a:p>
          <a:p>
            <a:pPr marL="271145" indent="-271145"/>
            <a:r>
              <a:rPr lang="de-DE"/>
              <a:t>User Stories</a:t>
            </a:r>
          </a:p>
          <a:p>
            <a:pPr marL="271145" indent="-271145"/>
            <a:endParaRPr lang="de-DE"/>
          </a:p>
          <a:p>
            <a:pPr marL="271145" indent="-271145"/>
            <a:r>
              <a:rPr lang="de-DE"/>
              <a:t>Zusammenstellen der Dokumentation</a:t>
            </a:r>
          </a:p>
          <a:p>
            <a:pPr marL="271145" indent="-271145"/>
            <a:endParaRPr lang="de-DE"/>
          </a:p>
          <a:p>
            <a:pPr marL="271145" indent="-271145"/>
            <a:r>
              <a:rPr lang="de-DE" err="1"/>
              <a:t>Denkanstoss</a:t>
            </a:r>
            <a:r>
              <a:rPr lang="de-DE"/>
              <a:t> Datenbankanbindung</a:t>
            </a:r>
          </a:p>
        </p:txBody>
      </p:sp>
    </p:spTree>
    <p:extLst>
      <p:ext uri="{BB962C8B-B14F-4D97-AF65-F5344CB8AC3E}">
        <p14:creationId xmlns:p14="http://schemas.microsoft.com/office/powerpoint/2010/main" val="422361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personal </a:t>
            </a:r>
            <a:r>
              <a:rPr lang="de-DE" err="1"/>
              <a:t>contributions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Amir </a:t>
            </a:r>
            <a:r>
              <a:rPr lang="de-DE" err="1"/>
              <a:t>Khalife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DE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311709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personal </a:t>
            </a:r>
            <a:r>
              <a:rPr lang="de-DE" err="1"/>
              <a:t>contributions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Luca Leuenberger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 lIns="0" rIns="0" anchor="t"/>
          <a:lstStyle/>
          <a:p>
            <a:pPr marL="271145" indent="-271145"/>
            <a:r>
              <a:rPr lang="de-DE"/>
              <a:t>Storyboards zeichnen</a:t>
            </a:r>
          </a:p>
          <a:p>
            <a:pPr marL="271145" indent="-271145"/>
            <a:endParaRPr lang="de-DE"/>
          </a:p>
          <a:p>
            <a:pPr marL="271145" indent="-271145"/>
            <a:r>
              <a:rPr lang="de-DE"/>
              <a:t>Mock-Up erstellen</a:t>
            </a:r>
          </a:p>
          <a:p>
            <a:pPr marL="271145" indent="-271145"/>
            <a:endParaRPr lang="de-DE"/>
          </a:p>
          <a:p>
            <a:pPr marL="271145" indent="-271145"/>
            <a:r>
              <a:rPr lang="de-DE"/>
              <a:t>Domain Model bearbeiten</a:t>
            </a:r>
          </a:p>
          <a:p>
            <a:pPr marL="271145" indent="-271145"/>
            <a:endParaRPr lang="de-DE"/>
          </a:p>
          <a:p>
            <a:pPr marL="271145" indent="-271145"/>
            <a:r>
              <a:rPr lang="de-DE" err="1"/>
              <a:t>Deployment</a:t>
            </a:r>
            <a:r>
              <a:rPr lang="de-DE"/>
              <a:t> </a:t>
            </a:r>
            <a:r>
              <a:rPr lang="de-DE" err="1"/>
              <a:t>Diagram</a:t>
            </a:r>
            <a:r>
              <a:rPr lang="de-DE"/>
              <a:t> zeichnen</a:t>
            </a:r>
          </a:p>
          <a:p>
            <a:pPr marL="271145" indent="-271145"/>
            <a:endParaRPr lang="de-DE"/>
          </a:p>
          <a:p>
            <a:pPr marL="271145" indent="-271145"/>
            <a:r>
              <a:rPr lang="de-DE"/>
              <a:t>View-Klassen implementieren (Sessions, New Session, Patient, </a:t>
            </a:r>
            <a:r>
              <a:rPr lang="de-DE" err="1"/>
              <a:t>Diagram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9004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err="1"/>
              <a:t>Lessons</a:t>
            </a:r>
            <a:r>
              <a:rPr lang="de-DE"/>
              <a:t> </a:t>
            </a:r>
            <a:r>
              <a:rPr lang="de-DE" err="1"/>
              <a:t>learnt</a:t>
            </a:r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Berner Fachhochschule | Haute </a:t>
            </a:r>
            <a:r>
              <a:rPr lang="de-DE" err="1"/>
              <a:t>école</a:t>
            </a:r>
            <a:r>
              <a:rPr lang="de-DE"/>
              <a:t> </a:t>
            </a:r>
            <a:r>
              <a:rPr lang="de-DE" err="1"/>
              <a:t>spécialisée</a:t>
            </a:r>
            <a:r>
              <a:rPr lang="de-DE"/>
              <a:t> </a:t>
            </a:r>
            <a:r>
              <a:rPr lang="de-DE" err="1"/>
              <a:t>bernoise</a:t>
            </a:r>
            <a:r>
              <a:rPr lang="de-DE"/>
              <a:t> | Bern University </a:t>
            </a:r>
            <a:r>
              <a:rPr lang="de-DE" err="1"/>
              <a:t>of</a:t>
            </a:r>
            <a:r>
              <a:rPr lang="de-DE"/>
              <a:t>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3396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Lessons</a:t>
            </a:r>
            <a:r>
              <a:rPr lang="de-DE"/>
              <a:t> </a:t>
            </a:r>
            <a:r>
              <a:rPr lang="de-DE" err="1"/>
              <a:t>learnt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1803741"/>
            <a:ext cx="8100000" cy="4316259"/>
          </a:xfrm>
        </p:spPr>
        <p:txBody>
          <a:bodyPr lIns="0" rIns="0" anchor="t"/>
          <a:lstStyle/>
          <a:p>
            <a:pPr marL="271145" indent="-271145"/>
            <a:r>
              <a:rPr lang="de-DE"/>
              <a:t>Kommunikation im Team ist wichtig</a:t>
            </a:r>
          </a:p>
          <a:p>
            <a:pPr marL="271145" indent="-271145"/>
            <a:endParaRPr lang="de-DE"/>
          </a:p>
          <a:p>
            <a:pPr marL="271145" indent="-271145"/>
            <a:r>
              <a:rPr lang="de-DE"/>
              <a:t>Aufträge sinnvoll verteilen</a:t>
            </a:r>
          </a:p>
          <a:p>
            <a:pPr marL="271145" indent="-271145"/>
            <a:endParaRPr lang="de-DE"/>
          </a:p>
          <a:p>
            <a:pPr marL="271145" indent="-271145"/>
            <a:r>
              <a:rPr lang="de-DE" err="1"/>
              <a:t>Vaadin</a:t>
            </a:r>
            <a:r>
              <a:rPr lang="de-DE"/>
              <a:t> hat eine steile Lernkurve</a:t>
            </a:r>
          </a:p>
          <a:p>
            <a:pPr marL="271145" indent="-271145"/>
            <a:endParaRPr lang="de-DE"/>
          </a:p>
          <a:p>
            <a:pPr marL="271145" indent="-271145"/>
            <a:r>
              <a:rPr lang="de-DE"/>
              <a:t>Storyboard und Mockups sind sehr hilfreich</a:t>
            </a:r>
          </a:p>
          <a:p>
            <a:pPr marL="271145" indent="-271145"/>
            <a:endParaRPr lang="de-DE"/>
          </a:p>
          <a:p>
            <a:pPr marL="271145" indent="-271145"/>
            <a:r>
              <a:rPr lang="de-DE"/>
              <a:t>Einsatz von Klassendiagramm und Sequenzdiagramm schwierig</a:t>
            </a:r>
          </a:p>
        </p:txBody>
      </p:sp>
    </p:spTree>
    <p:extLst>
      <p:ext uri="{BB962C8B-B14F-4D97-AF65-F5344CB8AC3E}">
        <p14:creationId xmlns:p14="http://schemas.microsoft.com/office/powerpoint/2010/main" val="606876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Danke für Ihre Aufmerksamkeit.</a:t>
            </a: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29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err="1"/>
              <a:t>Reminder</a:t>
            </a:r>
            <a:r>
              <a:rPr lang="de-DE"/>
              <a:t>: Task 01 Description</a:t>
            </a:r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1658498"/>
          </a:xfrm>
          <a:prstGeom prst="rect">
            <a:avLst/>
          </a:prstGeom>
        </p:spPr>
        <p:txBody>
          <a:bodyPr lIns="0"/>
          <a:lstStyle/>
          <a:p>
            <a:r>
              <a:rPr lang="de-DE"/>
              <a:t>- Implement a </a:t>
            </a:r>
            <a:r>
              <a:rPr lang="de-DE" err="1"/>
              <a:t>small</a:t>
            </a:r>
            <a:r>
              <a:rPr lang="de-DE"/>
              <a:t> </a:t>
            </a:r>
            <a:r>
              <a:rPr lang="de-DE" err="1"/>
              <a:t>part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an MHC-PMS</a:t>
            </a:r>
            <a:r>
              <a:rPr lang="en-US"/>
              <a:t>​</a:t>
            </a:r>
          </a:p>
          <a:p>
            <a:r>
              <a:rPr lang="de-DE"/>
              <a:t>​</a:t>
            </a:r>
          </a:p>
          <a:p>
            <a:r>
              <a:rPr lang="de-DE"/>
              <a:t>- Target </a:t>
            </a:r>
            <a:r>
              <a:rPr lang="de-DE" err="1"/>
              <a:t>user</a:t>
            </a:r>
            <a:r>
              <a:rPr lang="de-DE"/>
              <a:t> </a:t>
            </a:r>
            <a:r>
              <a:rPr lang="de-DE" err="1"/>
              <a:t>group</a:t>
            </a:r>
            <a:r>
              <a:rPr lang="de-DE"/>
              <a:t>: </a:t>
            </a:r>
            <a:r>
              <a:rPr lang="de-DE" err="1"/>
              <a:t>Doctor</a:t>
            </a:r>
            <a:r>
              <a:rPr lang="de-DE"/>
              <a:t> in a </a:t>
            </a:r>
            <a:r>
              <a:rPr lang="de-DE" err="1"/>
              <a:t>clinic</a:t>
            </a:r>
            <a:r>
              <a:rPr lang="en-US"/>
              <a:t>​</a:t>
            </a:r>
          </a:p>
          <a:p>
            <a:r>
              <a:rPr lang="de-DE"/>
              <a:t>- Mental </a:t>
            </a:r>
            <a:r>
              <a:rPr lang="de-DE" err="1"/>
              <a:t>health</a:t>
            </a:r>
            <a:r>
              <a:rPr lang="de-DE"/>
              <a:t> </a:t>
            </a:r>
            <a:r>
              <a:rPr lang="de-DE" err="1"/>
              <a:t>problem</a:t>
            </a:r>
            <a:r>
              <a:rPr lang="de-DE"/>
              <a:t>: </a:t>
            </a:r>
            <a:r>
              <a:rPr lang="de-DE" err="1"/>
              <a:t>Addiction</a:t>
            </a:r>
            <a:endParaRPr lang="en-US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Berner Fachhochschule | Haute </a:t>
            </a:r>
            <a:r>
              <a:rPr lang="de-DE" err="1"/>
              <a:t>école</a:t>
            </a:r>
            <a:r>
              <a:rPr lang="de-DE"/>
              <a:t> </a:t>
            </a:r>
            <a:r>
              <a:rPr lang="de-DE" err="1"/>
              <a:t>spécialisée</a:t>
            </a:r>
            <a:r>
              <a:rPr lang="de-DE"/>
              <a:t> </a:t>
            </a:r>
            <a:r>
              <a:rPr lang="de-DE" err="1"/>
              <a:t>bernoise</a:t>
            </a:r>
            <a:r>
              <a:rPr lang="de-DE"/>
              <a:t> | Bern University </a:t>
            </a:r>
            <a:r>
              <a:rPr lang="de-DE" err="1"/>
              <a:t>of</a:t>
            </a:r>
            <a:r>
              <a:rPr lang="de-DE"/>
              <a:t>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1240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Features </a:t>
            </a:r>
            <a:r>
              <a:rPr lang="de-DE" err="1"/>
              <a:t>Implemented</a:t>
            </a:r>
            <a:r>
              <a:rPr lang="de-DE"/>
              <a:t> vs. Design </a:t>
            </a:r>
            <a:r>
              <a:rPr lang="de-DE" err="1"/>
              <a:t>Thinking</a:t>
            </a:r>
            <a:r>
              <a:rPr lang="de-DE"/>
              <a:t> </a:t>
            </a:r>
            <a:r>
              <a:rPr lang="de-DE" err="1"/>
              <a:t>ideas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Ursprünglich geplante Liste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 lIns="0" rIns="0" anchor="t"/>
          <a:lstStyle/>
          <a:p>
            <a:pPr marL="271145" lvl="0" indent="-271145"/>
            <a:r>
              <a:rPr lang="de-CH"/>
              <a:t>Aufnahmefunktion für neue Patienten </a:t>
            </a:r>
            <a:endParaRPr lang="en-GB"/>
          </a:p>
          <a:p>
            <a:pPr marL="271145" lvl="0" indent="-271145"/>
            <a:r>
              <a:rPr lang="de-CH"/>
              <a:t>Fälle für Patienten müssen erfasst und verwaltet werden können.</a:t>
            </a:r>
            <a:endParaRPr lang="en-GB"/>
          </a:p>
          <a:p>
            <a:pPr marL="271145" lvl="0" indent="-271145"/>
            <a:r>
              <a:rPr lang="de-CH"/>
              <a:t>Eine Warnfunktion für Patienten mit Ansteckungsgefahr oder gewalttätige Patienten</a:t>
            </a:r>
            <a:endParaRPr lang="en-GB"/>
          </a:p>
          <a:p>
            <a:pPr marL="271145" lvl="0" indent="-271145"/>
            <a:r>
              <a:rPr lang="de-CH"/>
              <a:t>Terminerinnerungsfunktion für den Patienten</a:t>
            </a:r>
            <a:endParaRPr lang="en-GB"/>
          </a:p>
          <a:p>
            <a:pPr marL="271145" lvl="0" indent="-271145"/>
            <a:r>
              <a:rPr lang="de-CH"/>
              <a:t>Grafische Darstellung des Suchtverlaufes</a:t>
            </a:r>
            <a:endParaRPr lang="en-GB"/>
          </a:p>
          <a:p>
            <a:pPr marL="271145" lvl="0" indent="-271145"/>
            <a:r>
              <a:rPr lang="de-CH"/>
              <a:t>Vergleichsfunktion mittels Bildergalerie, z.B. wie hat sich die Haut des Patienten verändert</a:t>
            </a:r>
            <a:endParaRPr lang="en-GB"/>
          </a:p>
          <a:p>
            <a:pPr marL="271145" lvl="0" indent="-271145"/>
            <a:r>
              <a:rPr lang="de-CH"/>
              <a:t>Export Möglichkeit der Patientendaten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4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Features </a:t>
            </a:r>
            <a:r>
              <a:rPr lang="de-DE" err="1"/>
              <a:t>Implemented</a:t>
            </a:r>
            <a:r>
              <a:rPr lang="de-DE"/>
              <a:t> vs. Design </a:t>
            </a:r>
            <a:r>
              <a:rPr lang="de-DE" err="1"/>
              <a:t>Thinking</a:t>
            </a:r>
            <a:r>
              <a:rPr lang="de-DE"/>
              <a:t> </a:t>
            </a:r>
            <a:r>
              <a:rPr lang="de-DE" err="1"/>
              <a:t>ideas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Implementierte Funktionen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 lIns="0" rIns="0" anchor="t"/>
          <a:lstStyle/>
          <a:p>
            <a:pPr marL="271145" lvl="0" indent="-271145"/>
            <a:r>
              <a:rPr lang="de-CH"/>
              <a:t>Aufnahmefunktion für neue Patienten.</a:t>
            </a:r>
            <a:endParaRPr lang="en-GB"/>
          </a:p>
          <a:p>
            <a:pPr marL="271145" indent="-271145"/>
            <a:r>
              <a:rPr lang="de-CH"/>
              <a:t>Kalender zum Erstellen von Terminen mit den Patienten.</a:t>
            </a:r>
          </a:p>
          <a:p>
            <a:pPr marL="271145" lvl="0" indent="-271145"/>
            <a:r>
              <a:rPr lang="de-CH"/>
              <a:t>Fälle für Patienten müssen erfasst und (verwaltet) werden können.</a:t>
            </a:r>
          </a:p>
          <a:p>
            <a:pPr marL="271145" indent="-271145"/>
            <a:r>
              <a:rPr lang="de-CH"/>
              <a:t>Ein Benutzerlogin.</a:t>
            </a:r>
          </a:p>
        </p:txBody>
      </p:sp>
    </p:spTree>
    <p:extLst>
      <p:ext uri="{BB962C8B-B14F-4D97-AF65-F5344CB8AC3E}">
        <p14:creationId xmlns:p14="http://schemas.microsoft.com/office/powerpoint/2010/main" val="345961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Features </a:t>
            </a:r>
            <a:r>
              <a:rPr lang="de-DE" err="1"/>
              <a:t>Implemented</a:t>
            </a:r>
            <a:r>
              <a:rPr lang="de-DE"/>
              <a:t> vs. Design </a:t>
            </a:r>
            <a:r>
              <a:rPr lang="de-DE" err="1"/>
              <a:t>Thinking</a:t>
            </a:r>
            <a:r>
              <a:rPr lang="de-DE"/>
              <a:t> </a:t>
            </a:r>
            <a:r>
              <a:rPr lang="de-DE" err="1"/>
              <a:t>ideas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Gründe für nicht Implementation einiger Features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 lIns="0" rIns="0" anchor="t"/>
          <a:lstStyle/>
          <a:p>
            <a:pPr marL="271145" lvl="0" indent="-271145"/>
            <a:r>
              <a:rPr lang="en-GB" err="1"/>
              <a:t>Nicht</a:t>
            </a:r>
            <a:r>
              <a:rPr lang="en-GB"/>
              <a:t> Relevant </a:t>
            </a:r>
            <a:r>
              <a:rPr lang="en-GB" err="1"/>
              <a:t>für</a:t>
            </a:r>
            <a:r>
              <a:rPr lang="en-GB"/>
              <a:t> Target User Group</a:t>
            </a:r>
            <a:endParaRPr lang="de-DE"/>
          </a:p>
          <a:p>
            <a:pPr lvl="1"/>
            <a:r>
              <a:rPr lang="en-GB" err="1"/>
              <a:t>z.B.</a:t>
            </a:r>
            <a:r>
              <a:rPr lang="en-GB"/>
              <a:t> </a:t>
            </a:r>
            <a:r>
              <a:rPr lang="en-GB" err="1"/>
              <a:t>Bildervergleich</a:t>
            </a:r>
            <a:r>
              <a:rPr lang="en-GB"/>
              <a:t> </a:t>
            </a:r>
            <a:r>
              <a:rPr lang="en-GB" err="1"/>
              <a:t>zwischen</a:t>
            </a:r>
            <a:r>
              <a:rPr lang="en-GB"/>
              <a:t> </a:t>
            </a:r>
            <a:r>
              <a:rPr lang="en-GB" err="1"/>
              <a:t>verschiedenen</a:t>
            </a:r>
            <a:r>
              <a:rPr lang="en-GB"/>
              <a:t> </a:t>
            </a:r>
            <a:r>
              <a:rPr lang="en-GB" err="1"/>
              <a:t>Konsultationen</a:t>
            </a:r>
            <a:endParaRPr lang="en-GB"/>
          </a:p>
          <a:p>
            <a:pPr lvl="1"/>
            <a:r>
              <a:rPr lang="en-GB" err="1"/>
              <a:t>Ethische</a:t>
            </a:r>
            <a:r>
              <a:rPr lang="en-GB"/>
              <a:t> </a:t>
            </a:r>
            <a:r>
              <a:rPr lang="en-GB" err="1"/>
              <a:t>Gründe</a:t>
            </a:r>
            <a:r>
              <a:rPr lang="en-GB"/>
              <a:t> (</a:t>
            </a:r>
            <a:r>
              <a:rPr lang="en-GB" err="1"/>
              <a:t>Warnfunktion</a:t>
            </a:r>
            <a:r>
              <a:rPr lang="en-GB"/>
              <a:t>)</a:t>
            </a:r>
          </a:p>
          <a:p>
            <a:pPr lvl="1"/>
            <a:endParaRPr lang="en-GB"/>
          </a:p>
          <a:p>
            <a:pPr marL="271145" lvl="0" indent="-271145"/>
            <a:r>
              <a:rPr lang="en-GB"/>
              <a:t>Limitation </a:t>
            </a:r>
            <a:r>
              <a:rPr lang="en-GB" err="1"/>
              <a:t>durch</a:t>
            </a:r>
            <a:r>
              <a:rPr lang="en-GB"/>
              <a:t> </a:t>
            </a:r>
            <a:r>
              <a:rPr lang="en-GB" err="1"/>
              <a:t>technische</a:t>
            </a:r>
            <a:r>
              <a:rPr lang="en-GB"/>
              <a:t> </a:t>
            </a:r>
            <a:r>
              <a:rPr lang="en-GB" err="1"/>
              <a:t>Möglickeiten</a:t>
            </a:r>
            <a:endParaRPr lang="en-GB"/>
          </a:p>
          <a:p>
            <a:pPr lvl="1"/>
            <a:r>
              <a:rPr lang="en-GB" err="1"/>
              <a:t>z.B.</a:t>
            </a:r>
            <a:r>
              <a:rPr lang="en-GB"/>
              <a:t> </a:t>
            </a:r>
            <a:r>
              <a:rPr lang="en-GB" err="1"/>
              <a:t>Grafische</a:t>
            </a:r>
            <a:r>
              <a:rPr lang="en-GB"/>
              <a:t> </a:t>
            </a:r>
            <a:r>
              <a:rPr lang="en-GB" err="1"/>
              <a:t>Verlaufs-Darstellung</a:t>
            </a:r>
            <a:r>
              <a:rPr lang="en-GB"/>
              <a:t> </a:t>
            </a:r>
            <a:r>
              <a:rPr lang="en-GB" err="1"/>
              <a:t>durch</a:t>
            </a:r>
            <a:r>
              <a:rPr lang="en-GB"/>
              <a:t> </a:t>
            </a:r>
            <a:r>
              <a:rPr lang="en-GB" err="1"/>
              <a:t>Vaadin</a:t>
            </a:r>
            <a:r>
              <a:rPr lang="en-GB"/>
              <a:t> da  Chart-Klassen </a:t>
            </a:r>
            <a:r>
              <a:rPr lang="en-GB" err="1"/>
              <a:t>kostenpflichtig</a:t>
            </a:r>
            <a:r>
              <a:rPr lang="en-GB"/>
              <a:t> </a:t>
            </a:r>
            <a:r>
              <a:rPr lang="en-GB" err="1"/>
              <a:t>sind</a:t>
            </a:r>
            <a:r>
              <a:rPr lang="en-GB"/>
              <a:t>.</a:t>
            </a:r>
          </a:p>
          <a:p>
            <a:pPr lvl="1"/>
            <a:endParaRPr lang="en-GB"/>
          </a:p>
          <a:p>
            <a:pPr marL="0" lvl="1" indent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1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Demo Prototyp</a:t>
            </a:r>
          </a:p>
        </p:txBody>
      </p:sp>
    </p:spTree>
    <p:extLst>
      <p:ext uri="{BB962C8B-B14F-4D97-AF65-F5344CB8AC3E}">
        <p14:creationId xmlns:p14="http://schemas.microsoft.com/office/powerpoint/2010/main" val="177842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/>
              <a:t>Architecture and Coding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Berner Fachhochschule | Haute </a:t>
            </a:r>
            <a:r>
              <a:rPr lang="de-DE" err="1"/>
              <a:t>école</a:t>
            </a:r>
            <a:r>
              <a:rPr lang="de-DE"/>
              <a:t> </a:t>
            </a:r>
            <a:r>
              <a:rPr lang="de-DE" err="1"/>
              <a:t>spécialisée</a:t>
            </a:r>
            <a:r>
              <a:rPr lang="de-DE"/>
              <a:t> </a:t>
            </a:r>
            <a:r>
              <a:rPr lang="de-DE" err="1"/>
              <a:t>bernoise</a:t>
            </a:r>
            <a:r>
              <a:rPr lang="de-DE"/>
              <a:t> | Bern University </a:t>
            </a:r>
            <a:r>
              <a:rPr lang="de-DE" err="1"/>
              <a:t>of</a:t>
            </a:r>
            <a:r>
              <a:rPr lang="de-DE"/>
              <a:t>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98128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Architecture and Coding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Verwendete Design-Pattern: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 lIns="0" rIns="0" anchor="t"/>
          <a:lstStyle/>
          <a:p>
            <a:pPr marL="271145" indent="-271145"/>
            <a:endParaRPr lang="de-DE"/>
          </a:p>
          <a:p>
            <a:pPr marL="271145" indent="-271145"/>
            <a:r>
              <a:rPr lang="de-DE"/>
              <a:t>Model-View-</a:t>
            </a:r>
            <a:r>
              <a:rPr lang="de-DE" err="1"/>
              <a:t>Presenter</a:t>
            </a:r>
          </a:p>
          <a:p>
            <a:pPr marL="271145" indent="-271145"/>
            <a:endParaRPr lang="de-DE"/>
          </a:p>
          <a:p>
            <a:pPr marL="271145" indent="-271145"/>
            <a:endParaRPr lang="de-DE"/>
          </a:p>
          <a:p>
            <a:pPr marL="271145" indent="-271145"/>
            <a:endParaRPr lang="de-DE"/>
          </a:p>
          <a:p>
            <a:pPr marL="271145" indent="-271145"/>
            <a:endParaRPr lang="de-DE"/>
          </a:p>
          <a:p>
            <a:pPr marL="271145" indent="-271145"/>
            <a:endParaRPr lang="de-DE"/>
          </a:p>
          <a:p>
            <a:pPr marL="271145" indent="-271145"/>
            <a:endParaRPr lang="de-DE"/>
          </a:p>
          <a:p>
            <a:pPr marL="271145" indent="-271145"/>
            <a:r>
              <a:rPr lang="de-DE"/>
              <a:t>Singleton-Pattern</a:t>
            </a:r>
          </a:p>
          <a:p>
            <a:pPr marL="271145" indent="-271145"/>
            <a:endParaRPr lang="de-DE"/>
          </a:p>
          <a:p>
            <a:pPr marL="271145" indent="-271145"/>
            <a:endParaRPr lang="de-DE"/>
          </a:p>
        </p:txBody>
      </p:sp>
      <p:pic>
        <p:nvPicPr>
          <p:cNvPr id="5" name="Grafik 5" descr="Ein Bild, das Elektronik enthält.&#10;&#10;Mit hoher Zuverlässigkeit generierte Beschreibung">
            <a:extLst>
              <a:ext uri="{FF2B5EF4-FFF2-40B4-BE49-F238E27FC236}">
                <a16:creationId xmlns:a16="http://schemas.microsoft.com/office/drawing/2014/main" id="{0F98D815-6508-4A81-A32C-9184B38FD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79" y="1012131"/>
            <a:ext cx="2743200" cy="2575737"/>
          </a:xfrm>
          <a:prstGeom prst="rect">
            <a:avLst/>
          </a:prstGeom>
        </p:spPr>
      </p:pic>
      <p:pic>
        <p:nvPicPr>
          <p:cNvPr id="7" name="Grafik 7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2A814338-17C9-4E9F-8EF0-CF6538933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619" y="3858980"/>
            <a:ext cx="2667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personal </a:t>
            </a:r>
            <a:r>
              <a:rPr lang="de-DE" err="1"/>
              <a:t>contributions</a:t>
            </a:r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Berner Fachhochschule | Haute </a:t>
            </a:r>
            <a:r>
              <a:rPr lang="de-DE" err="1"/>
              <a:t>école</a:t>
            </a:r>
            <a:r>
              <a:rPr lang="de-DE"/>
              <a:t> </a:t>
            </a:r>
            <a:r>
              <a:rPr lang="de-DE" err="1"/>
              <a:t>spécialisée</a:t>
            </a:r>
            <a:r>
              <a:rPr lang="de-DE"/>
              <a:t> </a:t>
            </a:r>
            <a:r>
              <a:rPr lang="de-DE" err="1"/>
              <a:t>bernoise</a:t>
            </a:r>
            <a:r>
              <a:rPr lang="de-DE"/>
              <a:t> | Bern University </a:t>
            </a:r>
            <a:r>
              <a:rPr lang="de-DE" err="1"/>
              <a:t>of</a:t>
            </a:r>
            <a:r>
              <a:rPr lang="de-DE"/>
              <a:t>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72320894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c541be2bf5cd90ca59a5c676812314e">
  <xsd:schema xmlns:xsd="http://www.w3.org/2001/XMLSchema" xmlns:xs="http://www.w3.org/2001/XMLSchema" xmlns:p="http://schemas.microsoft.com/office/2006/metadata/properties" xmlns:ns2="26784ab3-7018-48f5-a0f1-aa3c4aa6b505" xmlns:ns3="2551ef7e-3b29-44d1-a8ad-ef34c26bfc60" targetNamespace="http://schemas.microsoft.com/office/2006/metadata/properties" ma:root="true" ma:fieldsID="deff5e65fb151b239c5abf5dc54779e7" ns2:_="" ns3:_="">
    <xsd:import namespace="26784ab3-7018-48f5-a0f1-aa3c4aa6b505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84ab3-7018-48f5-a0f1-aa3c4aa6b505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472</QMPilot_DokID>
    <BfhIntranetDepartmentText xmlns="26784ab3-7018-48f5-a0f1-aa3c4aa6b505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0FDB50-796D-4EC2-8D92-1F293CB2DB32}">
  <ds:schemaRefs>
    <ds:schemaRef ds:uri="2551ef7e-3b29-44d1-a8ad-ef34c26bfc60"/>
    <ds:schemaRef ds:uri="26784ab3-7018-48f5-a0f1-aa3c4aa6b5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B0FDAEB-5172-4F6A-8A5C-B45BD234C9BF}">
  <ds:schemaRefs>
    <ds:schemaRef ds:uri="2551ef7e-3b29-44d1-a8ad-ef34c26bfc60"/>
    <ds:schemaRef ds:uri="26784ab3-7018-48f5-a0f1-aa3c4aa6b50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5BDE0C0-35B0-425A-AB3D-D29ACB5B09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Application>Microsoft Office PowerPoint</Application>
  <PresentationFormat>On-screen Show (4:3)</PresentationFormat>
  <Slides>18</Slides>
  <Notes>8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BFH_PPT_Vorlage</vt:lpstr>
      <vt:lpstr>Task 07, Team Blue​ - Final Presentation</vt:lpstr>
      <vt:lpstr>Reminder: Task 01 Description</vt:lpstr>
      <vt:lpstr>Features Implemented vs. Design Thinking ideas</vt:lpstr>
      <vt:lpstr>Features Implemented vs. Design Thinking ideas</vt:lpstr>
      <vt:lpstr>Features Implemented vs. Design Thinking ideas</vt:lpstr>
      <vt:lpstr>Demo Prototyp</vt:lpstr>
      <vt:lpstr>Architecture and Coding</vt:lpstr>
      <vt:lpstr>Architecture and Coding</vt:lpstr>
      <vt:lpstr>List of personal contributions</vt:lpstr>
      <vt:lpstr>List of personal contributions</vt:lpstr>
      <vt:lpstr>List of personal contributions</vt:lpstr>
      <vt:lpstr>List of personal contributions</vt:lpstr>
      <vt:lpstr>List of personal contributions</vt:lpstr>
      <vt:lpstr>List of personal contributions</vt:lpstr>
      <vt:lpstr>List of personal contributions</vt:lpstr>
      <vt:lpstr>Lessons learnt</vt:lpstr>
      <vt:lpstr>Lessons learnt</vt:lpstr>
      <vt:lpstr>Danke für Ihre Aufmerksamkeit. 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 Musterpräsentation</dc:title>
  <dc:creator>Gloor Manuela</dc:creator>
  <cp:revision>1</cp:revision>
  <cp:lastPrinted>2013-04-25T14:17:09Z</cp:lastPrinted>
  <dcterms:created xsi:type="dcterms:W3CDTF">2013-04-25T14:36:44Z</dcterms:created>
  <dcterms:modified xsi:type="dcterms:W3CDTF">2019-01-17T13:16:21Z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