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66" r:id="rId3"/>
    <p:sldId id="257" r:id="rId4"/>
    <p:sldId id="258" r:id="rId5"/>
    <p:sldId id="261" r:id="rId6"/>
    <p:sldId id="263" r:id="rId7"/>
    <p:sldId id="267" r:id="rId8"/>
    <p:sldId id="265" r:id="rId9"/>
    <p:sldId id="259" r:id="rId10"/>
    <p:sldId id="264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8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7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80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39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63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0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74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32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4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9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6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6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7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0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3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4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4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41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36BE-F0DE-3B4B-AE55-C22558A50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F2F41-B793-CF49-9618-9E8B890D6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Hardware + parallelization</a:t>
            </a:r>
          </a:p>
          <a:p>
            <a:endParaRPr lang="en-US" dirty="0"/>
          </a:p>
          <a:p>
            <a:r>
              <a:rPr lang="en-US" dirty="0"/>
              <a:t>- Kevin Kung</a:t>
            </a:r>
          </a:p>
        </p:txBody>
      </p:sp>
    </p:spTree>
    <p:extLst>
      <p:ext uri="{BB962C8B-B14F-4D97-AF65-F5344CB8AC3E}">
        <p14:creationId xmlns:p14="http://schemas.microsoft.com/office/powerpoint/2010/main" val="232738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4F84-D535-F24F-AF40-3901516A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9D13-8086-1A48-8C62-E2B2311D5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486" y="2249487"/>
            <a:ext cx="4844143" cy="3541714"/>
          </a:xfrm>
        </p:spPr>
        <p:txBody>
          <a:bodyPr/>
          <a:lstStyle/>
          <a:p>
            <a:r>
              <a:rPr lang="en-US" dirty="0"/>
              <a:t>Left features the program running without multiprocessing imported.</a:t>
            </a:r>
          </a:p>
          <a:p>
            <a:r>
              <a:rPr lang="en-US" dirty="0"/>
              <a:t>Right features the program with multiprocessing.</a:t>
            </a:r>
          </a:p>
          <a:p>
            <a:r>
              <a:rPr lang="en-US" dirty="0"/>
              <a:t>A very substantial difference when it comes to loading the images in the least amount of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FD1FA-693C-7348-858F-FB9FB07E2B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078" y="2097087"/>
            <a:ext cx="2241439" cy="4142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E35971-FF69-F44D-BA83-FA89B138DE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097088"/>
            <a:ext cx="2239002" cy="41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1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5291-ED9F-2343-989C-0A80A0A9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9C77-F7F1-8542-A885-8D354B8E8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Multithreading includes generating more threads which increases a computer’s speed. I felt like it wasn’t as necessary over multiprocessing since loading images could benefit more from more CPUs.</a:t>
            </a:r>
          </a:p>
          <a:p>
            <a:r>
              <a:rPr lang="en-US" dirty="0"/>
              <a:t>I went with multiprocessing since it takes advantage of multiple CPUs and cores, making it easier to load up the program each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2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2D56-203B-4749-8346-27E9788E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02BF-4B80-9E4D-B0F8-ADF6E0FA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questions, ask away.</a:t>
            </a:r>
          </a:p>
        </p:txBody>
      </p:sp>
    </p:spTree>
    <p:extLst>
      <p:ext uri="{BB962C8B-B14F-4D97-AF65-F5344CB8AC3E}">
        <p14:creationId xmlns:p14="http://schemas.microsoft.com/office/powerpoint/2010/main" val="425923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03C2-C34B-5341-AB5E-34149A10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06D-4CAB-1B4B-AF8B-8DC2B6084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Software</a:t>
            </a:r>
          </a:p>
          <a:p>
            <a:r>
              <a:rPr lang="en-US" dirty="0"/>
              <a:t>Hardware</a:t>
            </a:r>
          </a:p>
          <a:p>
            <a:r>
              <a:rPr lang="en-US" dirty="0"/>
              <a:t>Program/Code</a:t>
            </a:r>
          </a:p>
          <a:p>
            <a:r>
              <a:rPr lang="en-US" dirty="0"/>
              <a:t>How it works</a:t>
            </a:r>
          </a:p>
          <a:p>
            <a:r>
              <a:rPr lang="en-US" dirty="0"/>
              <a:t>Parallelization + examples</a:t>
            </a:r>
          </a:p>
          <a:p>
            <a:r>
              <a:rPr lang="en-US" dirty="0"/>
              <a:t>Why not multithreading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7979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E9F1-B189-C240-A09B-A13101BF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ED59-706B-0A4F-924F-53C35092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chose python to base my program on, a feature/module of python which can run games – pygame.</a:t>
            </a:r>
          </a:p>
          <a:p>
            <a:r>
              <a:rPr lang="en-US" dirty="0"/>
              <a:t>This is because I wanted to make an external piece of hardware – controller – connect with a programming language – python – since it’s the one I have the most knowledge of thus far.</a:t>
            </a:r>
          </a:p>
        </p:txBody>
      </p:sp>
    </p:spTree>
    <p:extLst>
      <p:ext uri="{BB962C8B-B14F-4D97-AF65-F5344CB8AC3E}">
        <p14:creationId xmlns:p14="http://schemas.microsoft.com/office/powerpoint/2010/main" val="205271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EEF5-C31B-724A-B370-F3AB65C9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3024-B685-B84C-8C0D-A59C6D517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wanted to make use of a gaming controller so I looked for ways to make a program which could use the button inputs from a controller to emulate actions on a screen, inside a program.</a:t>
            </a:r>
          </a:p>
          <a:p>
            <a:r>
              <a:rPr lang="en-US" dirty="0"/>
              <a:t>Connects via Bluetooth but can also be detected through a USB cable</a:t>
            </a:r>
          </a:p>
          <a:p>
            <a:r>
              <a:rPr lang="en-US" dirty="0"/>
              <a:t>I wanted to use the axis controls of the joystick as movement rather than the D-Pad since it gives the user more room for error and for smoothness.</a:t>
            </a:r>
          </a:p>
        </p:txBody>
      </p:sp>
    </p:spTree>
    <p:extLst>
      <p:ext uri="{BB962C8B-B14F-4D97-AF65-F5344CB8AC3E}">
        <p14:creationId xmlns:p14="http://schemas.microsoft.com/office/powerpoint/2010/main" val="78521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28A2-54EB-C74F-A3DF-D6ECF0F7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8324-A591-7349-B8F8-A3F3FAF21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itself comes from games from my childhood. </a:t>
            </a:r>
          </a:p>
          <a:p>
            <a:r>
              <a:rPr lang="en-US" dirty="0"/>
              <a:t>I wanted to replicate a car dodging game with the perspective of side scrolling.</a:t>
            </a:r>
          </a:p>
          <a:p>
            <a:r>
              <a:rPr lang="en-US" dirty="0"/>
              <a:t>It includes randomly generated cars ‘spawning’ in various areas of the x axis along with their hit boxes – though a bit wonky.</a:t>
            </a:r>
          </a:p>
          <a:p>
            <a:r>
              <a:rPr lang="en-US" dirty="0"/>
              <a:t>Has multiple button prompts to quickly exit the game or start and restart.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9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B16B-F8CD-CB43-9C94-28E5D977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C522-205A-7B45-856F-7345D205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083731" cy="3541714"/>
          </a:xfrm>
        </p:spPr>
        <p:txBody>
          <a:bodyPr/>
          <a:lstStyle/>
          <a:p>
            <a:r>
              <a:rPr lang="en-US" dirty="0"/>
              <a:t>So this is roughly what you’d see when running the code.</a:t>
            </a:r>
          </a:p>
          <a:p>
            <a:r>
              <a:rPr lang="en-US" dirty="0"/>
              <a:t>A program to give options as the code loads up assets from the folder in the background.</a:t>
            </a:r>
          </a:p>
          <a:p>
            <a:r>
              <a:rPr lang="en-US" dirty="0"/>
              <a:t>Button inputs are mapped to the controller.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694C6-427D-A74C-B039-4DE1CD10165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2234436"/>
            <a:ext cx="5691640" cy="355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7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9C43-9210-8B47-BBC1-E1EDE6DA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2315-F286-4742-8B48-305E44E86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Coming up with a concept</a:t>
            </a:r>
          </a:p>
          <a:p>
            <a:r>
              <a:rPr lang="en-US" dirty="0"/>
              <a:t>Working around </a:t>
            </a:r>
            <a:r>
              <a:rPr lang="en-US" dirty="0" err="1"/>
              <a:t>pygame’s</a:t>
            </a:r>
            <a:r>
              <a:rPr lang="en-US" dirty="0"/>
              <a:t> commands – JOYSTICKUP/DOWN, events, initializing controllers</a:t>
            </a:r>
          </a:p>
          <a:p>
            <a:r>
              <a:rPr lang="en-US" dirty="0"/>
              <a:t>The sizes and positions of the hitboxes/icons</a:t>
            </a:r>
          </a:p>
          <a:p>
            <a:r>
              <a:rPr lang="en-US" dirty="0"/>
              <a:t>Adjusting the speed/velocity of the blocks</a:t>
            </a:r>
          </a:p>
          <a:p>
            <a:r>
              <a:rPr lang="en-US" dirty="0"/>
              <a:t>Making the game work around the joystick rather than D-Pad</a:t>
            </a:r>
          </a:p>
        </p:txBody>
      </p:sp>
    </p:spTree>
    <p:extLst>
      <p:ext uri="{BB962C8B-B14F-4D97-AF65-F5344CB8AC3E}">
        <p14:creationId xmlns:p14="http://schemas.microsoft.com/office/powerpoint/2010/main" val="372773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B931-65E7-A04E-8C8D-31C1C51A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2479-9C48-1D45-9D71-5557511A8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971" y="2249487"/>
            <a:ext cx="4592182" cy="3541714"/>
          </a:xfrm>
        </p:spPr>
        <p:txBody>
          <a:bodyPr/>
          <a:lstStyle/>
          <a:p>
            <a:r>
              <a:rPr lang="en-US" dirty="0"/>
              <a:t>If the program cannot detect a controller, it will still run though nothing can be done since inputs from the keyboard haven’t been included and the user will be shown that there is no controller/joystick connected.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EAF78-54E4-3541-BFAD-EBE638D459B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630488"/>
            <a:ext cx="5149880" cy="27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569D-E1E5-7747-89B5-B5C425F0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Parallelizing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8395-4488-F548-B668-AA0F09BDF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parallelize it?</a:t>
            </a:r>
          </a:p>
          <a:p>
            <a:r>
              <a:rPr lang="en-US" dirty="0"/>
              <a:t>When running the program, some assets, like images, can load in and load out much faster than without multiprocessing.</a:t>
            </a:r>
          </a:p>
          <a:p>
            <a:r>
              <a:rPr lang="en-US" dirty="0"/>
              <a:t>This lessens the time it takes to import the images of trees and cars from the folder to the program and project it to the windowed program.</a:t>
            </a:r>
          </a:p>
          <a:p>
            <a:r>
              <a:rPr lang="en-US" dirty="0"/>
              <a:t>Gives more CPUs for the computer to use to load faster.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24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{AFA7DA44-4D5F-1640-80D1-BEA309A1017A}tf10001122</Template>
  <TotalTime>64</TotalTime>
  <Words>528</Words>
  <Application>Microsoft Macintosh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Python project</vt:lpstr>
      <vt:lpstr>Contents</vt:lpstr>
      <vt:lpstr>Python</vt:lpstr>
      <vt:lpstr>Hardware</vt:lpstr>
      <vt:lpstr>Program</vt:lpstr>
      <vt:lpstr>Code</vt:lpstr>
      <vt:lpstr>Problems I faced</vt:lpstr>
      <vt:lpstr>Detection</vt:lpstr>
      <vt:lpstr>Parallelizing the program</vt:lpstr>
      <vt:lpstr>Examples</vt:lpstr>
      <vt:lpstr>Why not multithreading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</dc:title>
  <dc:creator>Kevin Kung</dc:creator>
  <cp:lastModifiedBy>Kevin Kung</cp:lastModifiedBy>
  <cp:revision>6</cp:revision>
  <dcterms:created xsi:type="dcterms:W3CDTF">2020-02-21T15:15:30Z</dcterms:created>
  <dcterms:modified xsi:type="dcterms:W3CDTF">2020-02-21T16:19:40Z</dcterms:modified>
</cp:coreProperties>
</file>