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23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792EA91-3BEC-413E-9CC0-329F1915E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Muster, Screenshot, Farbigkeit, Kunst enthält.&#10;&#10;Automatisch generierte Beschreibung">
            <a:extLst>
              <a:ext uri="{FF2B5EF4-FFF2-40B4-BE49-F238E27FC236}">
                <a16:creationId xmlns:a16="http://schemas.microsoft.com/office/drawing/2014/main" id="{8FFB253A-CBB7-43EC-4E5D-C296B80C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47" b="3803"/>
          <a:stretch/>
        </p:blipFill>
        <p:spPr>
          <a:xfrm>
            <a:off x="0" y="0"/>
            <a:ext cx="12191977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97C0394-A9D4-466F-A671-B2752CC7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2919"/>
            <a:ext cx="12191999" cy="4114799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56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AC1B72-29C7-C253-5724-97D8894CD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l-GR" b="0" i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de-DE" b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br>
              <a:rPr lang="de-DE" b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Rock,</a:t>
            </a:r>
            <a:r>
              <a:rPr lang="el-GR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Ρ</a:t>
            </a:r>
            <a:r>
              <a:rPr lang="de-DE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l-GR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ρ</a:t>
            </a:r>
            <a:r>
              <a:rPr lang="de-DE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er</a:t>
            </a:r>
            <a:r>
              <a:rPr lang="de-DE" b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dirty="0" err="1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Scissors</a:t>
            </a:r>
            <a:r>
              <a:rPr lang="de-DE" b="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5E7B25-C45C-9D62-8038-D0EE0C8D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Alexander </a:t>
            </a:r>
            <a:r>
              <a:rPr lang="de-DE" dirty="0" err="1">
                <a:solidFill>
                  <a:schemeClr val="bg1"/>
                </a:solidFill>
              </a:rPr>
              <a:t>Klooss</a:t>
            </a:r>
            <a:r>
              <a:rPr lang="de-DE" dirty="0">
                <a:solidFill>
                  <a:schemeClr val="bg1"/>
                </a:solidFill>
              </a:rPr>
              <a:t>, Hugo Mauroy, Alexandre </a:t>
            </a:r>
            <a:r>
              <a:rPr lang="de-DE" dirty="0" err="1">
                <a:solidFill>
                  <a:schemeClr val="bg1"/>
                </a:solidFill>
              </a:rPr>
              <a:t>Roisin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26DA7558-4C1C-B6F5-2234-233D8F8D9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3" y="3357854"/>
            <a:ext cx="10668000" cy="2160268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E02CBD4-A43F-6505-76A0-C8597D312020}"/>
              </a:ext>
            </a:extLst>
          </p:cNvPr>
          <p:cNvSpPr txBox="1">
            <a:spLocks/>
          </p:cNvSpPr>
          <p:nvPr/>
        </p:nvSpPr>
        <p:spPr>
          <a:xfrm>
            <a:off x="888753" y="1180273"/>
            <a:ext cx="6044483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Print score in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1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30+ Pierre Feuille Ciseaux Stock Illustrations, graphiques vectoriels  libre de droits et Clip Art - iStock | Chifoumi, Main, Face to face">
            <a:extLst>
              <a:ext uri="{FF2B5EF4-FFF2-40B4-BE49-F238E27FC236}">
                <a16:creationId xmlns:a16="http://schemas.microsoft.com/office/drawing/2014/main" id="{E686347A-781F-50B7-B20A-F446C5923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0"/>
            <a:ext cx="121919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B019F-21B1-DE04-D5E9-5C5C7784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79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19A6F3B-F0D9-4CB0-B8A1-B84B5785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Kreis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9CC41E8D-3829-0A56-D261-98B901EB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8" y="1390330"/>
            <a:ext cx="4918622" cy="47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Gear with compass turning gears without">
            <a:extLst>
              <a:ext uri="{FF2B5EF4-FFF2-40B4-BE49-F238E27FC236}">
                <a16:creationId xmlns:a16="http://schemas.microsoft.com/office/drawing/2014/main" id="{83EBE4C2-3C8A-AF34-5956-2919E9370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7" r="11755" b="-2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40AF1-96C0-5CF6-BDF2-3C401AC9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2169320"/>
            <a:ext cx="5692879" cy="3125787"/>
          </a:xfrm>
        </p:spPr>
        <p:txBody>
          <a:bodyPr>
            <a:normAutofit/>
          </a:bodyPr>
          <a:lstStyle/>
          <a:p>
            <a:r>
              <a:rPr lang="de-DE" sz="6000" b="0" i="0" dirty="0" err="1">
                <a:effectLst/>
                <a:latin typeface="Arial" panose="020B0604020202020204" pitchFamily="34" charset="0"/>
              </a:rPr>
              <a:t>Functionality</a:t>
            </a:r>
            <a:r>
              <a:rPr lang="de-DE" sz="6000" b="0" i="0" dirty="0">
                <a:effectLst/>
                <a:latin typeface="Arial" panose="020B0604020202020204" pitchFamily="34" charset="0"/>
              </a:rPr>
              <a:t> (</a:t>
            </a:r>
            <a:r>
              <a:rPr lang="de-DE" sz="6000" b="0" i="0" dirty="0" err="1">
                <a:effectLst/>
                <a:latin typeface="Arial" panose="020B0604020202020204" pitchFamily="34" charset="0"/>
              </a:rPr>
              <a:t>How</a:t>
            </a:r>
            <a:r>
              <a:rPr lang="de-DE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6000" b="0" i="0" dirty="0" err="1">
                <a:effectLst/>
                <a:latin typeface="Arial" panose="020B0604020202020204" pitchFamily="34" charset="0"/>
              </a:rPr>
              <a:t>it</a:t>
            </a:r>
            <a:r>
              <a:rPr lang="de-DE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6000" b="0" i="0" dirty="0" err="1">
                <a:effectLst/>
                <a:latin typeface="Arial" panose="020B0604020202020204" pitchFamily="34" charset="0"/>
              </a:rPr>
              <a:t>works</a:t>
            </a:r>
            <a:r>
              <a:rPr lang="de-DE" sz="6000" b="0" i="0" dirty="0">
                <a:effectLst/>
                <a:latin typeface="Arial" panose="020B0604020202020204" pitchFamily="34" charset="0"/>
              </a:rPr>
              <a:t>)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41594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EAF58-3BB7-0FFD-30F4-397B9C88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4516056" cy="3514164"/>
          </a:xfrm>
        </p:spPr>
        <p:txBody>
          <a:bodyPr>
            <a:normAutofit/>
          </a:bodyPr>
          <a:lstStyle/>
          <a:p>
            <a:r>
              <a:rPr lang="en-US" dirty="0"/>
              <a:t>Class: Item</a:t>
            </a:r>
          </a:p>
          <a:p>
            <a:r>
              <a:rPr lang="en-US" dirty="0"/>
              <a:t>Derived classes: </a:t>
            </a:r>
            <a:br>
              <a:rPr lang="en-US" dirty="0"/>
            </a:br>
            <a:r>
              <a:rPr lang="en-US" dirty="0"/>
              <a:t>Rock, 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Paper and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Scissors</a:t>
            </a:r>
            <a:endParaRPr lang="en-US" dirty="0">
              <a:latin typeface="Avenir Next LT Pro (Textkörper)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E2E244-6CB5-52E1-A48C-D7F815A4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95" y="490653"/>
            <a:ext cx="6962347" cy="587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AE1ED8A-0F0F-DA55-0556-8C2DEDB4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4" y="1544105"/>
            <a:ext cx="8664691" cy="458001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077F2E2-E8AF-8534-AEBF-81D5C98C6600}"/>
              </a:ext>
            </a:extLst>
          </p:cNvPr>
          <p:cNvSpPr txBox="1">
            <a:spLocks/>
          </p:cNvSpPr>
          <p:nvPr/>
        </p:nvSpPr>
        <p:spPr>
          <a:xfrm>
            <a:off x="671332" y="161700"/>
            <a:ext cx="11076971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Main: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get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player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names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number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rounds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8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nhaltsplatzhalter 9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D715D60B-26DC-6A80-2F8D-6E61CFAA8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93" y="1774256"/>
            <a:ext cx="7194539" cy="3309488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C072D5-3092-C0EB-4824-C782357C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63" y="3087805"/>
            <a:ext cx="4089779" cy="3202674"/>
          </a:xfrm>
        </p:spPr>
        <p:txBody>
          <a:bodyPr anchor="t">
            <a:normAutofit/>
          </a:bodyPr>
          <a:lstStyle/>
          <a:p>
            <a:r>
              <a:rPr lang="de-DE" dirty="0" err="1"/>
              <a:t>Atoi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„</a:t>
            </a:r>
            <a:r>
              <a:rPr lang="de-DE" dirty="0" err="1"/>
              <a:t>string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int</a:t>
            </a:r>
            <a:r>
              <a:rPr lang="de-DE" dirty="0"/>
              <a:t>“</a:t>
            </a:r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C788D2EF-D60F-BFFB-4066-4C1461AA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94" y="1506090"/>
            <a:ext cx="4089779" cy="2028388"/>
          </a:xfrm>
        </p:spPr>
        <p:txBody>
          <a:bodyPr anchor="ctr">
            <a:normAutofit/>
          </a:bodyPr>
          <a:lstStyle/>
          <a:p>
            <a:r>
              <a:rPr lang="el-GR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Ρ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layer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s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choice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3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3D07E23-A153-E611-AA3E-FF10FBD3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De</a:t>
            </a:r>
            <a:r>
              <a:rPr lang="de-DE" dirty="0" err="1">
                <a:latin typeface="Avenir Next LT Pro (Textkörper)"/>
                <a:cs typeface="Arial" panose="020B0604020202020204" pitchFamily="34" charset="0"/>
              </a:rPr>
              <a:t>pe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nding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on Input,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creating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an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object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of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type Rock,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Scissors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venir Next LT Pro (Textkörper)"/>
                <a:cs typeface="Arial" panose="020B0604020202020204" pitchFamily="34" charset="0"/>
              </a:rPr>
              <a:t>or</a:t>
            </a:r>
            <a:r>
              <a:rPr lang="de-DE" b="0" i="0" dirty="0">
                <a:effectLst/>
                <a:latin typeface="Avenir Next LT Pro (Textkörper)"/>
                <a:cs typeface="Arial" panose="020B0604020202020204" pitchFamily="34" charset="0"/>
              </a:rPr>
              <a:t> Paper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E839378E-9826-082B-1B33-3CA3376968E5}"/>
              </a:ext>
            </a:extLst>
          </p:cNvPr>
          <p:cNvSpPr txBox="1">
            <a:spLocks/>
          </p:cNvSpPr>
          <p:nvPr/>
        </p:nvSpPr>
        <p:spPr>
          <a:xfrm>
            <a:off x="657259" y="1196744"/>
            <a:ext cx="4089779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Choose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Item</a:t>
            </a:r>
            <a:endParaRPr lang="de-DE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F5A84E-86E6-1164-22D5-05DB3F43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84" y="885155"/>
            <a:ext cx="5336408" cy="56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839378E-9826-082B-1B33-3CA3376968E5}"/>
              </a:ext>
            </a:extLst>
          </p:cNvPr>
          <p:cNvSpPr txBox="1">
            <a:spLocks/>
          </p:cNvSpPr>
          <p:nvPr/>
        </p:nvSpPr>
        <p:spPr>
          <a:xfrm>
            <a:off x="1390433" y="1292062"/>
            <a:ext cx="4089779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Compare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Players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input</a:t>
            </a:r>
            <a:endParaRPr lang="de-DE" dirty="0"/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7213C08E-8A3F-7B3D-A483-D60E46BD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20" y="1706731"/>
            <a:ext cx="5845047" cy="3444538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BE2D679D-E3D2-5D60-BE56-CF398554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41" y="306694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Get the choice of the Player and compare input</a:t>
            </a:r>
          </a:p>
        </p:txBody>
      </p:sp>
    </p:spTree>
    <p:extLst>
      <p:ext uri="{BB962C8B-B14F-4D97-AF65-F5344CB8AC3E}">
        <p14:creationId xmlns:p14="http://schemas.microsoft.com/office/powerpoint/2010/main" val="337699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839378E-9826-082B-1B33-3CA3376968E5}"/>
              </a:ext>
            </a:extLst>
          </p:cNvPr>
          <p:cNvSpPr txBox="1">
            <a:spLocks/>
          </p:cNvSpPr>
          <p:nvPr/>
        </p:nvSpPr>
        <p:spPr>
          <a:xfrm>
            <a:off x="981350" y="705711"/>
            <a:ext cx="6044483" cy="2028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Print out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2"/>
                </a:solidFill>
                <a:highlight>
                  <a:srgbClr val="F8F9FA"/>
                </a:highlight>
                <a:latin typeface="Arial" panose="020B0604020202020204" pitchFamily="34" charset="0"/>
              </a:rPr>
              <a:t>result</a:t>
            </a:r>
            <a:endParaRPr lang="de-DE" dirty="0"/>
          </a:p>
        </p:txBody>
      </p:sp>
      <p:pic>
        <p:nvPicPr>
          <p:cNvPr id="3" name="Grafik 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85FABA80-0A4B-3D5A-2DCF-49A46B00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4" y="2288614"/>
            <a:ext cx="935817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039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23B30"/>
      </a:dk2>
      <a:lt2>
        <a:srgbClr val="E6E8E2"/>
      </a:lt2>
      <a:accent1>
        <a:srgbClr val="A182DA"/>
      </a:accent1>
      <a:accent2>
        <a:srgbClr val="676ED2"/>
      </a:accent2>
      <a:accent3>
        <a:srgbClr val="78A6D7"/>
      </a:accent3>
      <a:accent4>
        <a:srgbClr val="5AAFB8"/>
      </a:accent4>
      <a:accent5>
        <a:srgbClr val="66B29A"/>
      </a:accent5>
      <a:accent6>
        <a:srgbClr val="59B672"/>
      </a:accent6>
      <a:hlink>
        <a:srgbClr val="778953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Office PowerPoint</Application>
  <PresentationFormat>Grand écran</PresentationFormat>
  <Paragraphs>15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Aharoni</vt:lpstr>
      <vt:lpstr>Arial</vt:lpstr>
      <vt:lpstr>Avenir Next LT Pro</vt:lpstr>
      <vt:lpstr>Avenir Next LT Pro (Textkörper)</vt:lpstr>
      <vt:lpstr>PrismaticVTI</vt:lpstr>
      <vt:lpstr>C++ Ρroject Rock, Ρaρer, Scissors </vt:lpstr>
      <vt:lpstr>Présentation PowerPoint</vt:lpstr>
      <vt:lpstr>Présentation PowerPoint</vt:lpstr>
      <vt:lpstr>Présentation PowerPoint</vt:lpstr>
      <vt:lpstr>Présentation PowerPoint</vt:lpstr>
      <vt:lpstr>Ρlayers choice</vt:lpstr>
      <vt:lpstr>Présentation PowerPoint</vt:lpstr>
      <vt:lpstr>Présentation PowerPoint</vt:lpstr>
      <vt:lpstr>Présentation PowerPoint</vt:lpstr>
      <vt:lpstr>Présentation PowerPoint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Ρroject Scissors, Stone, Ρaρer</dc:title>
  <dc:creator>Franz Mueller</dc:creator>
  <cp:lastModifiedBy>Alexandre ROISIN</cp:lastModifiedBy>
  <cp:revision>4</cp:revision>
  <dcterms:created xsi:type="dcterms:W3CDTF">2024-05-03T09:31:23Z</dcterms:created>
  <dcterms:modified xsi:type="dcterms:W3CDTF">2024-05-03T11:57:52Z</dcterms:modified>
</cp:coreProperties>
</file>