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57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A5C"/>
    <a:srgbClr val="58595B"/>
    <a:srgbClr val="EA0000"/>
    <a:srgbClr val="DA2920"/>
    <a:srgbClr val="E82919"/>
    <a:srgbClr val="DF2D2E"/>
    <a:srgbClr val="DF2DE2"/>
    <a:srgbClr val="E82918"/>
    <a:srgbClr val="E13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34" autoAdjust="0"/>
  </p:normalViewPr>
  <p:slideViewPr>
    <p:cSldViewPr snapToGrid="0" snapToObjects="1">
      <p:cViewPr varScale="1">
        <p:scale>
          <a:sx n="155" d="100"/>
          <a:sy n="155" d="100"/>
        </p:scale>
        <p:origin x="2592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rovat, Matej" userId="ca6bee05-e6c8-4437-9423-e6170a92caec" providerId="ADAL" clId="{0C941C06-7CCB-416C-B70A-117FB8C71E4A}"/>
    <pc:docChg chg="undo custSel addSld delSld modSld modMainMaster">
      <pc:chgData name="Hrovat, Matej" userId="ca6bee05-e6c8-4437-9423-e6170a92caec" providerId="ADAL" clId="{0C941C06-7CCB-416C-B70A-117FB8C71E4A}" dt="2024-10-18T13:01:10.957" v="2430" actId="14100"/>
      <pc:docMkLst>
        <pc:docMk/>
      </pc:docMkLst>
      <pc:sldChg chg="modSp mod">
        <pc:chgData name="Hrovat, Matej" userId="ca6bee05-e6c8-4437-9423-e6170a92caec" providerId="ADAL" clId="{0C941C06-7CCB-416C-B70A-117FB8C71E4A}" dt="2024-10-18T10:10:10.704" v="1759" actId="1076"/>
        <pc:sldMkLst>
          <pc:docMk/>
          <pc:sldMk cId="3709490505" sldId="256"/>
        </pc:sldMkLst>
        <pc:spChg chg="mod">
          <ac:chgData name="Hrovat, Matej" userId="ca6bee05-e6c8-4437-9423-e6170a92caec" providerId="ADAL" clId="{0C941C06-7CCB-416C-B70A-117FB8C71E4A}" dt="2024-10-18T10:10:10.704" v="1759" actId="1076"/>
          <ac:spMkLst>
            <pc:docMk/>
            <pc:sldMk cId="3709490505" sldId="256"/>
            <ac:spMk id="2" creationId="{2A0CEA60-FBBA-A7A1-80B4-77E562B055C8}"/>
          </ac:spMkLst>
        </pc:spChg>
        <pc:spChg chg="mod">
          <ac:chgData name="Hrovat, Matej" userId="ca6bee05-e6c8-4437-9423-e6170a92caec" providerId="ADAL" clId="{0C941C06-7CCB-416C-B70A-117FB8C71E4A}" dt="2024-10-15T12:54:14.232" v="219" actId="20577"/>
          <ac:spMkLst>
            <pc:docMk/>
            <pc:sldMk cId="3709490505" sldId="256"/>
            <ac:spMk id="3" creationId="{D3C4679C-29AC-CAE6-7E06-E480EA1AF241}"/>
          </ac:spMkLst>
        </pc:spChg>
        <pc:spChg chg="mod">
          <ac:chgData name="Hrovat, Matej" userId="ca6bee05-e6c8-4437-9423-e6170a92caec" providerId="ADAL" clId="{0C941C06-7CCB-416C-B70A-117FB8C71E4A}" dt="2024-10-17T09:30:53.599" v="305" actId="20577"/>
          <ac:spMkLst>
            <pc:docMk/>
            <pc:sldMk cId="3709490505" sldId="256"/>
            <ac:spMk id="4" creationId="{9705BAAB-741F-B2D7-3D68-2E3BB9212E6F}"/>
          </ac:spMkLst>
        </pc:spChg>
      </pc:sldChg>
      <pc:sldChg chg="del">
        <pc:chgData name="Hrovat, Matej" userId="ca6bee05-e6c8-4437-9423-e6170a92caec" providerId="ADAL" clId="{0C941C06-7CCB-416C-B70A-117FB8C71E4A}" dt="2024-10-16T14:41:36.557" v="255" actId="47"/>
        <pc:sldMkLst>
          <pc:docMk/>
          <pc:sldMk cId="34174393" sldId="257"/>
        </pc:sldMkLst>
      </pc:sldChg>
      <pc:sldChg chg="addSp delSp modSp new mod">
        <pc:chgData name="Hrovat, Matej" userId="ca6bee05-e6c8-4437-9423-e6170a92caec" providerId="ADAL" clId="{0C941C06-7CCB-416C-B70A-117FB8C71E4A}" dt="2024-10-18T13:01:10.957" v="2430" actId="14100"/>
        <pc:sldMkLst>
          <pc:docMk/>
          <pc:sldMk cId="35588597" sldId="257"/>
        </pc:sldMkLst>
        <pc:spChg chg="mod">
          <ac:chgData name="Hrovat, Matej" userId="ca6bee05-e6c8-4437-9423-e6170a92caec" providerId="ADAL" clId="{0C941C06-7CCB-416C-B70A-117FB8C71E4A}" dt="2024-10-18T12:28:12.573" v="2325" actId="20577"/>
          <ac:spMkLst>
            <pc:docMk/>
            <pc:sldMk cId="35588597" sldId="257"/>
            <ac:spMk id="2" creationId="{B03F3096-2867-67A4-CC09-8A1F11A7541B}"/>
          </ac:spMkLst>
        </pc:spChg>
        <pc:spChg chg="mod">
          <ac:chgData name="Hrovat, Matej" userId="ca6bee05-e6c8-4437-9423-e6170a92caec" providerId="ADAL" clId="{0C941C06-7CCB-416C-B70A-117FB8C71E4A}" dt="2024-10-18T13:01:10.957" v="2430" actId="14100"/>
          <ac:spMkLst>
            <pc:docMk/>
            <pc:sldMk cId="35588597" sldId="257"/>
            <ac:spMk id="3" creationId="{22AAEF8E-9099-F7AD-923E-6B36791B51EF}"/>
          </ac:spMkLst>
        </pc:spChg>
        <pc:spChg chg="add del mod">
          <ac:chgData name="Hrovat, Matej" userId="ca6bee05-e6c8-4437-9423-e6170a92caec" providerId="ADAL" clId="{0C941C06-7CCB-416C-B70A-117FB8C71E4A}" dt="2024-10-18T10:19:39.219" v="2229" actId="478"/>
          <ac:spMkLst>
            <pc:docMk/>
            <pc:sldMk cId="35588597" sldId="257"/>
            <ac:spMk id="6" creationId="{1FF14521-94F4-DB9F-7C08-B0475813A54C}"/>
          </ac:spMkLst>
        </pc:spChg>
        <pc:spChg chg="add del mod">
          <ac:chgData name="Hrovat, Matej" userId="ca6bee05-e6c8-4437-9423-e6170a92caec" providerId="ADAL" clId="{0C941C06-7CCB-416C-B70A-117FB8C71E4A}" dt="2024-10-18T12:10:16.094" v="2245" actId="478"/>
          <ac:spMkLst>
            <pc:docMk/>
            <pc:sldMk cId="35588597" sldId="257"/>
            <ac:spMk id="8" creationId="{E9A2772E-7513-4DF4-3855-0BDD58D9B01A}"/>
          </ac:spMkLst>
        </pc:spChg>
        <pc:spChg chg="add del mod">
          <ac:chgData name="Hrovat, Matej" userId="ca6bee05-e6c8-4437-9423-e6170a92caec" providerId="ADAL" clId="{0C941C06-7CCB-416C-B70A-117FB8C71E4A}" dt="2024-10-18T12:10:14.660" v="2244" actId="478"/>
          <ac:spMkLst>
            <pc:docMk/>
            <pc:sldMk cId="35588597" sldId="257"/>
            <ac:spMk id="10" creationId="{062E0F7B-4BF3-5CFC-95AA-8DF9F17946C9}"/>
          </ac:spMkLst>
        </pc:spChg>
        <pc:spChg chg="add del mod">
          <ac:chgData name="Hrovat, Matej" userId="ca6bee05-e6c8-4437-9423-e6170a92caec" providerId="ADAL" clId="{0C941C06-7CCB-416C-B70A-117FB8C71E4A}" dt="2024-10-18T12:11:08.205" v="2253" actId="22"/>
          <ac:spMkLst>
            <pc:docMk/>
            <pc:sldMk cId="35588597" sldId="257"/>
            <ac:spMk id="12" creationId="{FB3FF1A0-447A-1982-E3BE-D4A3467E28B1}"/>
          </ac:spMkLst>
        </pc:spChg>
        <pc:spChg chg="add mod">
          <ac:chgData name="Hrovat, Matej" userId="ca6bee05-e6c8-4437-9423-e6170a92caec" providerId="ADAL" clId="{0C941C06-7CCB-416C-B70A-117FB8C71E4A}" dt="2024-10-18T12:28:40.765" v="2339" actId="20577"/>
          <ac:spMkLst>
            <pc:docMk/>
            <pc:sldMk cId="35588597" sldId="257"/>
            <ac:spMk id="14" creationId="{509645AC-EB9A-5D28-8077-9FFAC0FE41D9}"/>
          </ac:spMkLst>
        </pc:spChg>
        <pc:spChg chg="add del mod">
          <ac:chgData name="Hrovat, Matej" userId="ca6bee05-e6c8-4437-9423-e6170a92caec" providerId="ADAL" clId="{0C941C06-7CCB-416C-B70A-117FB8C71E4A}" dt="2024-10-18T12:25:46.955" v="2304" actId="478"/>
          <ac:spMkLst>
            <pc:docMk/>
            <pc:sldMk cId="35588597" sldId="257"/>
            <ac:spMk id="16" creationId="{4E2F3C72-5391-37E4-0BF4-8DFB5DC24B5E}"/>
          </ac:spMkLst>
        </pc:spChg>
        <pc:picChg chg="add mod">
          <ac:chgData name="Hrovat, Matej" userId="ca6bee05-e6c8-4437-9423-e6170a92caec" providerId="ADAL" clId="{0C941C06-7CCB-416C-B70A-117FB8C71E4A}" dt="2024-10-18T12:27:41.893" v="2315" actId="1076"/>
          <ac:picMkLst>
            <pc:docMk/>
            <pc:sldMk cId="35588597" sldId="257"/>
            <ac:picMk id="18" creationId="{E4E34076-4BFB-BA67-B451-5971F80454C5}"/>
          </ac:picMkLst>
        </pc:picChg>
      </pc:sldChg>
      <pc:sldChg chg="addSp delSp modSp new mod">
        <pc:chgData name="Hrovat, Matej" userId="ca6bee05-e6c8-4437-9423-e6170a92caec" providerId="ADAL" clId="{0C941C06-7CCB-416C-B70A-117FB8C71E4A}" dt="2024-10-18T13:01:03.605" v="2429" actId="14100"/>
        <pc:sldMkLst>
          <pc:docMk/>
          <pc:sldMk cId="646339433" sldId="258"/>
        </pc:sldMkLst>
        <pc:spChg chg="mod">
          <ac:chgData name="Hrovat, Matej" userId="ca6bee05-e6c8-4437-9423-e6170a92caec" providerId="ADAL" clId="{0C941C06-7CCB-416C-B70A-117FB8C71E4A}" dt="2024-10-18T08:43:09.495" v="362" actId="20577"/>
          <ac:spMkLst>
            <pc:docMk/>
            <pc:sldMk cId="646339433" sldId="258"/>
            <ac:spMk id="2" creationId="{0708B069-EF4C-6514-573F-B1C73458B62C}"/>
          </ac:spMkLst>
        </pc:spChg>
        <pc:spChg chg="mod">
          <ac:chgData name="Hrovat, Matej" userId="ca6bee05-e6c8-4437-9423-e6170a92caec" providerId="ADAL" clId="{0C941C06-7CCB-416C-B70A-117FB8C71E4A}" dt="2024-10-18T13:01:03.605" v="2429" actId="14100"/>
          <ac:spMkLst>
            <pc:docMk/>
            <pc:sldMk cId="646339433" sldId="258"/>
            <ac:spMk id="3" creationId="{C1B88011-C3CE-DD9C-35FF-BE9C850C8CEF}"/>
          </ac:spMkLst>
        </pc:spChg>
        <pc:picChg chg="add del">
          <ac:chgData name="Hrovat, Matej" userId="ca6bee05-e6c8-4437-9423-e6170a92caec" providerId="ADAL" clId="{0C941C06-7CCB-416C-B70A-117FB8C71E4A}" dt="2024-10-18T09:35:58.196" v="1444" actId="22"/>
          <ac:picMkLst>
            <pc:docMk/>
            <pc:sldMk cId="646339433" sldId="258"/>
            <ac:picMk id="6" creationId="{EED5F49F-4F1F-3056-07BE-45A013348350}"/>
          </ac:picMkLst>
        </pc:picChg>
      </pc:sldChg>
      <pc:sldChg chg="del">
        <pc:chgData name="Hrovat, Matej" userId="ca6bee05-e6c8-4437-9423-e6170a92caec" providerId="ADAL" clId="{0C941C06-7CCB-416C-B70A-117FB8C71E4A}" dt="2024-10-16T14:41:37.141" v="256" actId="47"/>
        <pc:sldMkLst>
          <pc:docMk/>
          <pc:sldMk cId="3050526299" sldId="258"/>
        </pc:sldMkLst>
      </pc:sldChg>
      <pc:sldChg chg="addSp delSp modSp new del mod">
        <pc:chgData name="Hrovat, Matej" userId="ca6bee05-e6c8-4437-9423-e6170a92caec" providerId="ADAL" clId="{0C941C06-7CCB-416C-B70A-117FB8C71E4A}" dt="2024-10-18T12:12:48.341" v="2269" actId="47"/>
        <pc:sldMkLst>
          <pc:docMk/>
          <pc:sldMk cId="611220130" sldId="259"/>
        </pc:sldMkLst>
        <pc:spChg chg="mod">
          <ac:chgData name="Hrovat, Matej" userId="ca6bee05-e6c8-4437-9423-e6170a92caec" providerId="ADAL" clId="{0C941C06-7CCB-416C-B70A-117FB8C71E4A}" dt="2024-10-18T08:36:31.506" v="318" actId="20577"/>
          <ac:spMkLst>
            <pc:docMk/>
            <pc:sldMk cId="611220130" sldId="259"/>
            <ac:spMk id="2" creationId="{3369153E-CC2F-7799-1612-D16F4C8F42E9}"/>
          </ac:spMkLst>
        </pc:spChg>
        <pc:spChg chg="del mod">
          <ac:chgData name="Hrovat, Matej" userId="ca6bee05-e6c8-4437-9423-e6170a92caec" providerId="ADAL" clId="{0C941C06-7CCB-416C-B70A-117FB8C71E4A}" dt="2024-10-18T12:10:34.160" v="2247" actId="478"/>
          <ac:spMkLst>
            <pc:docMk/>
            <pc:sldMk cId="611220130" sldId="259"/>
            <ac:spMk id="3" creationId="{486EF62A-F879-BC35-7A17-056B7C661C5B}"/>
          </ac:spMkLst>
        </pc:spChg>
        <pc:spChg chg="add mod">
          <ac:chgData name="Hrovat, Matej" userId="ca6bee05-e6c8-4437-9423-e6170a92caec" providerId="ADAL" clId="{0C941C06-7CCB-416C-B70A-117FB8C71E4A}" dt="2024-10-18T12:10:34.160" v="2247" actId="478"/>
          <ac:spMkLst>
            <pc:docMk/>
            <pc:sldMk cId="611220130" sldId="259"/>
            <ac:spMk id="6" creationId="{D407FB51-A2D9-51F2-7945-4B5E7224B681}"/>
          </ac:spMkLst>
        </pc:spChg>
      </pc:sldChg>
      <pc:sldChg chg="del">
        <pc:chgData name="Hrovat, Matej" userId="ca6bee05-e6c8-4437-9423-e6170a92caec" providerId="ADAL" clId="{0C941C06-7CCB-416C-B70A-117FB8C71E4A}" dt="2024-10-16T14:41:37.624" v="257" actId="47"/>
        <pc:sldMkLst>
          <pc:docMk/>
          <pc:sldMk cId="71646588" sldId="260"/>
        </pc:sldMkLst>
      </pc:sldChg>
      <pc:sldChg chg="modSp new mod">
        <pc:chgData name="Hrovat, Matej" userId="ca6bee05-e6c8-4437-9423-e6170a92caec" providerId="ADAL" clId="{0C941C06-7CCB-416C-B70A-117FB8C71E4A}" dt="2024-10-18T13:00:35.552" v="2425" actId="14100"/>
        <pc:sldMkLst>
          <pc:docMk/>
          <pc:sldMk cId="1636551320" sldId="260"/>
        </pc:sldMkLst>
        <pc:spChg chg="mod">
          <ac:chgData name="Hrovat, Matej" userId="ca6bee05-e6c8-4437-9423-e6170a92caec" providerId="ADAL" clId="{0C941C06-7CCB-416C-B70A-117FB8C71E4A}" dt="2024-10-18T08:42:53.099" v="333" actId="20577"/>
          <ac:spMkLst>
            <pc:docMk/>
            <pc:sldMk cId="1636551320" sldId="260"/>
            <ac:spMk id="2" creationId="{4743A964-B021-370F-E9D6-1D33D7098280}"/>
          </ac:spMkLst>
        </pc:spChg>
        <pc:spChg chg="mod">
          <ac:chgData name="Hrovat, Matej" userId="ca6bee05-e6c8-4437-9423-e6170a92caec" providerId="ADAL" clId="{0C941C06-7CCB-416C-B70A-117FB8C71E4A}" dt="2024-10-18T13:00:35.552" v="2425" actId="14100"/>
          <ac:spMkLst>
            <pc:docMk/>
            <pc:sldMk cId="1636551320" sldId="260"/>
            <ac:spMk id="3" creationId="{B691EB1A-86E7-B102-A86D-54EFA044176E}"/>
          </ac:spMkLst>
        </pc:spChg>
      </pc:sldChg>
      <pc:sldChg chg="addSp modSp new mod">
        <pc:chgData name="Hrovat, Matej" userId="ca6bee05-e6c8-4437-9423-e6170a92caec" providerId="ADAL" clId="{0C941C06-7CCB-416C-B70A-117FB8C71E4A}" dt="2024-10-18T12:39:03.906" v="2358" actId="404"/>
        <pc:sldMkLst>
          <pc:docMk/>
          <pc:sldMk cId="160371964" sldId="261"/>
        </pc:sldMkLst>
        <pc:spChg chg="mod">
          <ac:chgData name="Hrovat, Matej" userId="ca6bee05-e6c8-4437-9423-e6170a92caec" providerId="ADAL" clId="{0C941C06-7CCB-416C-B70A-117FB8C71E4A}" dt="2024-10-18T12:28:16.578" v="2335" actId="20577"/>
          <ac:spMkLst>
            <pc:docMk/>
            <pc:sldMk cId="160371964" sldId="261"/>
            <ac:spMk id="2" creationId="{534CF6A7-4ADA-C965-F577-1BA90BFFD5BF}"/>
          </ac:spMkLst>
        </pc:spChg>
        <pc:spChg chg="mod">
          <ac:chgData name="Hrovat, Matej" userId="ca6bee05-e6c8-4437-9423-e6170a92caec" providerId="ADAL" clId="{0C941C06-7CCB-416C-B70A-117FB8C71E4A}" dt="2024-10-18T12:28:57.346" v="2340" actId="1076"/>
          <ac:spMkLst>
            <pc:docMk/>
            <pc:sldMk cId="160371964" sldId="261"/>
            <ac:spMk id="3" creationId="{194B5262-4E29-5010-1171-66086BA0B3A8}"/>
          </ac:spMkLst>
        </pc:spChg>
        <pc:spChg chg="add mod">
          <ac:chgData name="Hrovat, Matej" userId="ca6bee05-e6c8-4437-9423-e6170a92caec" providerId="ADAL" clId="{0C941C06-7CCB-416C-B70A-117FB8C71E4A}" dt="2024-10-18T12:39:03.906" v="2358" actId="404"/>
          <ac:spMkLst>
            <pc:docMk/>
            <pc:sldMk cId="160371964" sldId="261"/>
            <ac:spMk id="10" creationId="{01F2D4BF-F6B8-793E-CFA3-0165032EBEBB}"/>
          </ac:spMkLst>
        </pc:spChg>
        <pc:picChg chg="add mod">
          <ac:chgData name="Hrovat, Matej" userId="ca6bee05-e6c8-4437-9423-e6170a92caec" providerId="ADAL" clId="{0C941C06-7CCB-416C-B70A-117FB8C71E4A}" dt="2024-10-18T12:38:02.134" v="2354" actId="1076"/>
          <ac:picMkLst>
            <pc:docMk/>
            <pc:sldMk cId="160371964" sldId="261"/>
            <ac:picMk id="6" creationId="{CCB6B94F-3D8C-F4D0-00D6-F27D7D21352E}"/>
          </ac:picMkLst>
        </pc:picChg>
        <pc:picChg chg="add mod">
          <ac:chgData name="Hrovat, Matej" userId="ca6bee05-e6c8-4437-9423-e6170a92caec" providerId="ADAL" clId="{0C941C06-7CCB-416C-B70A-117FB8C71E4A}" dt="2024-10-18T12:37:56.562" v="2353" actId="1076"/>
          <ac:picMkLst>
            <pc:docMk/>
            <pc:sldMk cId="160371964" sldId="261"/>
            <ac:picMk id="8" creationId="{3F60C215-D89D-001F-A92D-74947C576B34}"/>
          </ac:picMkLst>
        </pc:picChg>
      </pc:sldChg>
      <pc:sldChg chg="del">
        <pc:chgData name="Hrovat, Matej" userId="ca6bee05-e6c8-4437-9423-e6170a92caec" providerId="ADAL" clId="{0C941C06-7CCB-416C-B70A-117FB8C71E4A}" dt="2024-10-16T14:41:38.075" v="258" actId="47"/>
        <pc:sldMkLst>
          <pc:docMk/>
          <pc:sldMk cId="1522449799" sldId="262"/>
        </pc:sldMkLst>
      </pc:sldChg>
      <pc:sldChg chg="del">
        <pc:chgData name="Hrovat, Matej" userId="ca6bee05-e6c8-4437-9423-e6170a92caec" providerId="ADAL" clId="{0C941C06-7CCB-416C-B70A-117FB8C71E4A}" dt="2024-10-16T14:41:38.525" v="259" actId="47"/>
        <pc:sldMkLst>
          <pc:docMk/>
          <pc:sldMk cId="3734933246" sldId="263"/>
        </pc:sldMkLst>
      </pc:sldChg>
      <pc:sldChg chg="del">
        <pc:chgData name="Hrovat, Matej" userId="ca6bee05-e6c8-4437-9423-e6170a92caec" providerId="ADAL" clId="{0C941C06-7CCB-416C-B70A-117FB8C71E4A}" dt="2024-10-16T14:41:40.177" v="262" actId="47"/>
        <pc:sldMkLst>
          <pc:docMk/>
          <pc:sldMk cId="1344752457" sldId="264"/>
        </pc:sldMkLst>
      </pc:sldChg>
      <pc:sldChg chg="del">
        <pc:chgData name="Hrovat, Matej" userId="ca6bee05-e6c8-4437-9423-e6170a92caec" providerId="ADAL" clId="{0C941C06-7CCB-416C-B70A-117FB8C71E4A}" dt="2024-10-16T14:41:40.676" v="263" actId="47"/>
        <pc:sldMkLst>
          <pc:docMk/>
          <pc:sldMk cId="2265423223" sldId="265"/>
        </pc:sldMkLst>
      </pc:sldChg>
      <pc:sldChg chg="del">
        <pc:chgData name="Hrovat, Matej" userId="ca6bee05-e6c8-4437-9423-e6170a92caec" providerId="ADAL" clId="{0C941C06-7CCB-416C-B70A-117FB8C71E4A}" dt="2024-10-16T14:41:41.678" v="265" actId="47"/>
        <pc:sldMkLst>
          <pc:docMk/>
          <pc:sldMk cId="1208768852" sldId="266"/>
        </pc:sldMkLst>
      </pc:sldChg>
      <pc:sldChg chg="del">
        <pc:chgData name="Hrovat, Matej" userId="ca6bee05-e6c8-4437-9423-e6170a92caec" providerId="ADAL" clId="{0C941C06-7CCB-416C-B70A-117FB8C71E4A}" dt="2024-10-16T14:41:43.213" v="268" actId="47"/>
        <pc:sldMkLst>
          <pc:docMk/>
          <pc:sldMk cId="1526649344" sldId="267"/>
        </pc:sldMkLst>
      </pc:sldChg>
      <pc:sldChg chg="del">
        <pc:chgData name="Hrovat, Matej" userId="ca6bee05-e6c8-4437-9423-e6170a92caec" providerId="ADAL" clId="{0C941C06-7CCB-416C-B70A-117FB8C71E4A}" dt="2024-10-16T14:41:43.703" v="269" actId="47"/>
        <pc:sldMkLst>
          <pc:docMk/>
          <pc:sldMk cId="3774915499" sldId="268"/>
        </pc:sldMkLst>
      </pc:sldChg>
      <pc:sldChg chg="del">
        <pc:chgData name="Hrovat, Matej" userId="ca6bee05-e6c8-4437-9423-e6170a92caec" providerId="ADAL" clId="{0C941C06-7CCB-416C-B70A-117FB8C71E4A}" dt="2024-10-16T14:41:42.129" v="266" actId="47"/>
        <pc:sldMkLst>
          <pc:docMk/>
          <pc:sldMk cId="1872452213" sldId="272"/>
        </pc:sldMkLst>
      </pc:sldChg>
      <pc:sldChg chg="del">
        <pc:chgData name="Hrovat, Matej" userId="ca6bee05-e6c8-4437-9423-e6170a92caec" providerId="ADAL" clId="{0C941C06-7CCB-416C-B70A-117FB8C71E4A}" dt="2024-10-16T14:41:41.094" v="264" actId="47"/>
        <pc:sldMkLst>
          <pc:docMk/>
          <pc:sldMk cId="2302098005" sldId="274"/>
        </pc:sldMkLst>
      </pc:sldChg>
      <pc:sldChg chg="del">
        <pc:chgData name="Hrovat, Matej" userId="ca6bee05-e6c8-4437-9423-e6170a92caec" providerId="ADAL" clId="{0C941C06-7CCB-416C-B70A-117FB8C71E4A}" dt="2024-10-16T14:41:39.026" v="260" actId="47"/>
        <pc:sldMkLst>
          <pc:docMk/>
          <pc:sldMk cId="3820042516" sldId="275"/>
        </pc:sldMkLst>
      </pc:sldChg>
      <pc:sldChg chg="del">
        <pc:chgData name="Hrovat, Matej" userId="ca6bee05-e6c8-4437-9423-e6170a92caec" providerId="ADAL" clId="{0C941C06-7CCB-416C-B70A-117FB8C71E4A}" dt="2024-10-16T14:41:39.676" v="261" actId="47"/>
        <pc:sldMkLst>
          <pc:docMk/>
          <pc:sldMk cId="3243253951" sldId="278"/>
        </pc:sldMkLst>
      </pc:sldChg>
      <pc:sldChg chg="del">
        <pc:chgData name="Hrovat, Matej" userId="ca6bee05-e6c8-4437-9423-e6170a92caec" providerId="ADAL" clId="{0C941C06-7CCB-416C-B70A-117FB8C71E4A}" dt="2024-10-16T14:41:42.746" v="267" actId="47"/>
        <pc:sldMkLst>
          <pc:docMk/>
          <pc:sldMk cId="2708855342" sldId="279"/>
        </pc:sldMkLst>
      </pc:sldChg>
      <pc:sldMasterChg chg="addSp delSp modSp mod setBg modSldLayout">
        <pc:chgData name="Hrovat, Matej" userId="ca6bee05-e6c8-4437-9423-e6170a92caec" providerId="ADAL" clId="{0C941C06-7CCB-416C-B70A-117FB8C71E4A}" dt="2024-10-17T09:30:15.594" v="283" actId="478"/>
        <pc:sldMasterMkLst>
          <pc:docMk/>
          <pc:sldMasterMk cId="0" sldId="2147483660"/>
        </pc:sldMasterMkLst>
        <pc:picChg chg="add mod">
          <ac:chgData name="Hrovat, Matej" userId="ca6bee05-e6c8-4437-9423-e6170a92caec" providerId="ADAL" clId="{0C941C06-7CCB-416C-B70A-117FB8C71E4A}" dt="2024-10-17T09:30:04.236" v="282" actId="1076"/>
          <ac:picMkLst>
            <pc:docMk/>
            <pc:sldMasterMk cId="0" sldId="2147483660"/>
            <ac:picMk id="5" creationId="{C4598DD4-0218-2B37-EA0F-97F66ACC022A}"/>
          </ac:picMkLst>
        </pc:picChg>
        <pc:picChg chg="del">
          <ac:chgData name="Hrovat, Matej" userId="ca6bee05-e6c8-4437-9423-e6170a92caec" providerId="ADAL" clId="{0C941C06-7CCB-416C-B70A-117FB8C71E4A}" dt="2024-10-17T09:29:42.524" v="278" actId="478"/>
          <ac:picMkLst>
            <pc:docMk/>
            <pc:sldMasterMk cId="0" sldId="2147483660"/>
            <ac:picMk id="7" creationId="{E0F7B7A8-4314-12CD-108F-1D8D67E11B1D}"/>
          </ac:picMkLst>
        </pc:picChg>
        <pc:sldLayoutChg chg="delSp mod setBg">
          <pc:chgData name="Hrovat, Matej" userId="ca6bee05-e6c8-4437-9423-e6170a92caec" providerId="ADAL" clId="{0C941C06-7CCB-416C-B70A-117FB8C71E4A}" dt="2024-10-17T09:30:15.594" v="283" actId="478"/>
          <pc:sldLayoutMkLst>
            <pc:docMk/>
            <pc:sldMasterMk cId="0" sldId="2147483660"/>
            <pc:sldLayoutMk cId="0" sldId="2147483661"/>
          </pc:sldLayoutMkLst>
          <pc:picChg chg="del">
            <ac:chgData name="Hrovat, Matej" userId="ca6bee05-e6c8-4437-9423-e6170a92caec" providerId="ADAL" clId="{0C941C06-7CCB-416C-B70A-117FB8C71E4A}" dt="2024-10-17T09:30:15.594" v="283" actId="478"/>
            <ac:picMkLst>
              <pc:docMk/>
              <pc:sldMasterMk cId="0" sldId="2147483660"/>
              <pc:sldLayoutMk cId="0" sldId="2147483661"/>
              <ac:picMk id="8" creationId="{25A2E601-7DE8-7664-9E72-F10B42EC7555}"/>
            </ac:picMkLst>
          </pc:picChg>
        </pc:sldLayoutChg>
        <pc:sldLayoutChg chg="setBg">
          <pc:chgData name="Hrovat, Matej" userId="ca6bee05-e6c8-4437-9423-e6170a92caec" providerId="ADAL" clId="{0C941C06-7CCB-416C-B70A-117FB8C71E4A}" dt="2024-10-17T09:29:52.250" v="281"/>
          <pc:sldLayoutMkLst>
            <pc:docMk/>
            <pc:sldMasterMk cId="0" sldId="2147483660"/>
            <pc:sldLayoutMk cId="0" sldId="2147483662"/>
          </pc:sldLayoutMkLst>
        </pc:sldLayoutChg>
        <pc:sldLayoutChg chg="setBg">
          <pc:chgData name="Hrovat, Matej" userId="ca6bee05-e6c8-4437-9423-e6170a92caec" providerId="ADAL" clId="{0C941C06-7CCB-416C-B70A-117FB8C71E4A}" dt="2024-10-17T09:29:52.250" v="281"/>
          <pc:sldLayoutMkLst>
            <pc:docMk/>
            <pc:sldMasterMk cId="0" sldId="2147483660"/>
            <pc:sldLayoutMk cId="0" sldId="2147483664"/>
          </pc:sldLayoutMkLst>
        </pc:sldLayoutChg>
        <pc:sldLayoutChg chg="setBg">
          <pc:chgData name="Hrovat, Matej" userId="ca6bee05-e6c8-4437-9423-e6170a92caec" providerId="ADAL" clId="{0C941C06-7CCB-416C-B70A-117FB8C71E4A}" dt="2024-10-17T09:29:52.250" v="281"/>
          <pc:sldLayoutMkLst>
            <pc:docMk/>
            <pc:sldMasterMk cId="0" sldId="2147483660"/>
            <pc:sldLayoutMk cId="0" sldId="2147483665"/>
          </pc:sldLayoutMkLst>
        </pc:sldLayoutChg>
        <pc:sldLayoutChg chg="setBg">
          <pc:chgData name="Hrovat, Matej" userId="ca6bee05-e6c8-4437-9423-e6170a92caec" providerId="ADAL" clId="{0C941C06-7CCB-416C-B70A-117FB8C71E4A}" dt="2024-10-17T09:29:52.250" v="281"/>
          <pc:sldLayoutMkLst>
            <pc:docMk/>
            <pc:sldMasterMk cId="0" sldId="2147483660"/>
            <pc:sldLayoutMk cId="0" sldId="2147483666"/>
          </pc:sldLayoutMkLst>
        </pc:sldLayoutChg>
        <pc:sldLayoutChg chg="setBg">
          <pc:chgData name="Hrovat, Matej" userId="ca6bee05-e6c8-4437-9423-e6170a92caec" providerId="ADAL" clId="{0C941C06-7CCB-416C-B70A-117FB8C71E4A}" dt="2024-10-17T09:29:52.250" v="281"/>
          <pc:sldLayoutMkLst>
            <pc:docMk/>
            <pc:sldMasterMk cId="0" sldId="2147483660"/>
            <pc:sldLayoutMk cId="0" sldId="2147483667"/>
          </pc:sldLayoutMkLst>
        </pc:sldLayoutChg>
        <pc:sldLayoutChg chg="setBg">
          <pc:chgData name="Hrovat, Matej" userId="ca6bee05-e6c8-4437-9423-e6170a92caec" providerId="ADAL" clId="{0C941C06-7CCB-416C-B70A-117FB8C71E4A}" dt="2024-10-17T09:29:52.250" v="281"/>
          <pc:sldLayoutMkLst>
            <pc:docMk/>
            <pc:sldMasterMk cId="0" sldId="2147483660"/>
            <pc:sldLayoutMk cId="0" sldId="2147483668"/>
          </pc:sldLayoutMkLst>
        </pc:sldLayoutChg>
        <pc:sldLayoutChg chg="setBg">
          <pc:chgData name="Hrovat, Matej" userId="ca6bee05-e6c8-4437-9423-e6170a92caec" providerId="ADAL" clId="{0C941C06-7CCB-416C-B70A-117FB8C71E4A}" dt="2024-10-17T09:29:52.250" v="281"/>
          <pc:sldLayoutMkLst>
            <pc:docMk/>
            <pc:sldMasterMk cId="0" sldId="2147483660"/>
            <pc:sldLayoutMk cId="0" sldId="2147483669"/>
          </pc:sldLayoutMkLst>
        </pc:sldLayoutChg>
        <pc:sldLayoutChg chg="setBg">
          <pc:chgData name="Hrovat, Matej" userId="ca6bee05-e6c8-4437-9423-e6170a92caec" providerId="ADAL" clId="{0C941C06-7CCB-416C-B70A-117FB8C71E4A}" dt="2024-10-17T09:29:52.250" v="281"/>
          <pc:sldLayoutMkLst>
            <pc:docMk/>
            <pc:sldMasterMk cId="0" sldId="2147483660"/>
            <pc:sldLayoutMk cId="0" sldId="2147483670"/>
          </pc:sldLayoutMkLst>
        </pc:sldLayoutChg>
      </pc:sldMasterChg>
    </pc:docChg>
  </pc:docChgLst>
  <pc:docChgLst>
    <pc:chgData name="Cindrič, Helena" userId="83a307c6-d97d-48ad-90ce-ef243d7da8d3" providerId="ADAL" clId="{A657ECD6-5A10-43DD-88C6-8E0CE464C36E}"/>
    <pc:docChg chg="custSel addSld delSld modSld modMainMaster">
      <pc:chgData name="Cindrič, Helena" userId="83a307c6-d97d-48ad-90ce-ef243d7da8d3" providerId="ADAL" clId="{A657ECD6-5A10-43DD-88C6-8E0CE464C36E}" dt="2024-09-02T10:53:35.232" v="45" actId="680"/>
      <pc:docMkLst>
        <pc:docMk/>
      </pc:docMkLst>
      <pc:sldChg chg="new">
        <pc:chgData name="Cindrič, Helena" userId="83a307c6-d97d-48ad-90ce-ef243d7da8d3" providerId="ADAL" clId="{A657ECD6-5A10-43DD-88C6-8E0CE464C36E}" dt="2024-09-02T10:53:30.375" v="44" actId="680"/>
        <pc:sldMkLst>
          <pc:docMk/>
          <pc:sldMk cId="3709490505" sldId="256"/>
        </pc:sldMkLst>
      </pc:sldChg>
      <pc:sldChg chg="new">
        <pc:chgData name="Cindrič, Helena" userId="83a307c6-d97d-48ad-90ce-ef243d7da8d3" providerId="ADAL" clId="{A657ECD6-5A10-43DD-88C6-8E0CE464C36E}" dt="2024-09-02T10:53:35.232" v="45" actId="680"/>
        <pc:sldMkLst>
          <pc:docMk/>
          <pc:sldMk cId="34174393" sldId="257"/>
        </pc:sldMkLst>
      </pc:sldChg>
      <pc:sldChg chg="del">
        <pc:chgData name="Cindrič, Helena" userId="83a307c6-d97d-48ad-90ce-ef243d7da8d3" providerId="ADAL" clId="{A657ECD6-5A10-43DD-88C6-8E0CE464C36E}" dt="2024-09-02T10:46:31.642" v="0" actId="2696"/>
        <pc:sldMkLst>
          <pc:docMk/>
          <pc:sldMk cId="2334419643" sldId="273"/>
        </pc:sldMkLst>
      </pc:sldChg>
      <pc:sldChg chg="del">
        <pc:chgData name="Cindrič, Helena" userId="83a307c6-d97d-48ad-90ce-ef243d7da8d3" providerId="ADAL" clId="{A657ECD6-5A10-43DD-88C6-8E0CE464C36E}" dt="2024-09-02T10:49:33.984" v="8" actId="47"/>
        <pc:sldMkLst>
          <pc:docMk/>
          <pc:sldMk cId="2617343981" sldId="274"/>
        </pc:sldMkLst>
      </pc:sldChg>
      <pc:sldChg chg="del">
        <pc:chgData name="Cindrič, Helena" userId="83a307c6-d97d-48ad-90ce-ef243d7da8d3" providerId="ADAL" clId="{A657ECD6-5A10-43DD-88C6-8E0CE464C36E}" dt="2024-09-02T10:49:30.818" v="7" actId="47"/>
        <pc:sldMkLst>
          <pc:docMk/>
          <pc:sldMk cId="2026311792" sldId="275"/>
        </pc:sldMkLst>
      </pc:sldChg>
      <pc:sldChg chg="addSp delSp modSp new del mod modClrScheme chgLayout">
        <pc:chgData name="Cindrič, Helena" userId="83a307c6-d97d-48ad-90ce-ef243d7da8d3" providerId="ADAL" clId="{A657ECD6-5A10-43DD-88C6-8E0CE464C36E}" dt="2024-09-02T10:49:30.818" v="7" actId="47"/>
        <pc:sldMkLst>
          <pc:docMk/>
          <pc:sldMk cId="2994494146" sldId="276"/>
        </pc:sldMkLst>
        <pc:spChg chg="del mod ord">
          <ac:chgData name="Cindrič, Helena" userId="83a307c6-d97d-48ad-90ce-ef243d7da8d3" providerId="ADAL" clId="{A657ECD6-5A10-43DD-88C6-8E0CE464C36E}" dt="2024-09-02T10:49:26.792" v="6" actId="700"/>
          <ac:spMkLst>
            <pc:docMk/>
            <pc:sldMk cId="2994494146" sldId="276"/>
            <ac:spMk id="2" creationId="{02EF2DA5-6A56-532D-AD75-C2A136ADF554}"/>
          </ac:spMkLst>
        </pc:spChg>
        <pc:spChg chg="del mod ord">
          <ac:chgData name="Cindrič, Helena" userId="83a307c6-d97d-48ad-90ce-ef243d7da8d3" providerId="ADAL" clId="{A657ECD6-5A10-43DD-88C6-8E0CE464C36E}" dt="2024-09-02T10:49:26.792" v="6" actId="700"/>
          <ac:spMkLst>
            <pc:docMk/>
            <pc:sldMk cId="2994494146" sldId="276"/>
            <ac:spMk id="3" creationId="{F26122C6-9D10-C309-DE4E-D1893E6D44FE}"/>
          </ac:spMkLst>
        </pc:spChg>
        <pc:spChg chg="mod ord">
          <ac:chgData name="Cindrič, Helena" userId="83a307c6-d97d-48ad-90ce-ef243d7da8d3" providerId="ADAL" clId="{A657ECD6-5A10-43DD-88C6-8E0CE464C36E}" dt="2024-09-02T10:49:26.792" v="6" actId="700"/>
          <ac:spMkLst>
            <pc:docMk/>
            <pc:sldMk cId="2994494146" sldId="276"/>
            <ac:spMk id="4" creationId="{DB7E0B47-0F1C-541E-37E2-96AE806F84DB}"/>
          </ac:spMkLst>
        </pc:spChg>
        <pc:spChg chg="add mod ord">
          <ac:chgData name="Cindrič, Helena" userId="83a307c6-d97d-48ad-90ce-ef243d7da8d3" providerId="ADAL" clId="{A657ECD6-5A10-43DD-88C6-8E0CE464C36E}" dt="2024-09-02T10:49:26.792" v="6" actId="700"/>
          <ac:spMkLst>
            <pc:docMk/>
            <pc:sldMk cId="2994494146" sldId="276"/>
            <ac:spMk id="5" creationId="{373487BF-857B-D045-27CC-465505CC72FE}"/>
          </ac:spMkLst>
        </pc:spChg>
        <pc:spChg chg="add mod ord">
          <ac:chgData name="Cindrič, Helena" userId="83a307c6-d97d-48ad-90ce-ef243d7da8d3" providerId="ADAL" clId="{A657ECD6-5A10-43DD-88C6-8E0CE464C36E}" dt="2024-09-02T10:49:26.792" v="6" actId="700"/>
          <ac:spMkLst>
            <pc:docMk/>
            <pc:sldMk cId="2994494146" sldId="276"/>
            <ac:spMk id="6" creationId="{7DB67F7A-68C3-0ED7-C1F2-58B00E1F2057}"/>
          </ac:spMkLst>
        </pc:spChg>
        <pc:spChg chg="add mod ord">
          <ac:chgData name="Cindrič, Helena" userId="83a307c6-d97d-48ad-90ce-ef243d7da8d3" providerId="ADAL" clId="{A657ECD6-5A10-43DD-88C6-8E0CE464C36E}" dt="2024-09-02T10:49:26.792" v="6" actId="700"/>
          <ac:spMkLst>
            <pc:docMk/>
            <pc:sldMk cId="2994494146" sldId="276"/>
            <ac:spMk id="7" creationId="{FBC77D4C-8BE3-6DF0-B719-01B0B93ACAFB}"/>
          </ac:spMkLst>
        </pc:spChg>
      </pc:sldChg>
      <pc:sldMasterChg chg="modSp modSldLayout">
        <pc:chgData name="Cindrič, Helena" userId="83a307c6-d97d-48ad-90ce-ef243d7da8d3" providerId="ADAL" clId="{A657ECD6-5A10-43DD-88C6-8E0CE464C36E}" dt="2024-09-02T10:53:18.940" v="43" actId="403"/>
        <pc:sldMasterMkLst>
          <pc:docMk/>
          <pc:sldMasterMk cId="0" sldId="2147483660"/>
        </pc:sldMasterMkLst>
        <pc:spChg chg="mod">
          <ac:chgData name="Cindrič, Helena" userId="83a307c6-d97d-48ad-90ce-ef243d7da8d3" providerId="ADAL" clId="{A657ECD6-5A10-43DD-88C6-8E0CE464C36E}" dt="2024-09-02T10:53:10.884" v="38" actId="404"/>
          <ac:spMkLst>
            <pc:docMk/>
            <pc:sldMasterMk cId="0" sldId="2147483660"/>
            <ac:spMk id="2" creationId="{00000000-0000-0000-0000-000000000000}"/>
          </ac:spMkLst>
        </pc:spChg>
        <pc:spChg chg="mod">
          <ac:chgData name="Cindrič, Helena" userId="83a307c6-d97d-48ad-90ce-ef243d7da8d3" providerId="ADAL" clId="{A657ECD6-5A10-43DD-88C6-8E0CE464C36E}" dt="2024-09-02T10:49:50.318" v="10" actId="2711"/>
          <ac:spMkLst>
            <pc:docMk/>
            <pc:sldMasterMk cId="0" sldId="2147483660"/>
            <ac:spMk id="3" creationId="{00000000-0000-0000-0000-000000000000}"/>
          </ac:spMkLst>
        </pc:spChg>
        <pc:sldLayoutChg chg="modSp">
          <pc:chgData name="Cindrič, Helena" userId="83a307c6-d97d-48ad-90ce-ef243d7da8d3" providerId="ADAL" clId="{A657ECD6-5A10-43DD-88C6-8E0CE464C36E}" dt="2024-09-02T10:47:17.904" v="1" actId="2711"/>
          <pc:sldLayoutMkLst>
            <pc:docMk/>
            <pc:sldMasterMk cId="0" sldId="2147483660"/>
            <pc:sldLayoutMk cId="0" sldId="2147483661"/>
          </pc:sldLayoutMkLst>
          <pc:spChg chg="mod">
            <ac:chgData name="Cindrič, Helena" userId="83a307c6-d97d-48ad-90ce-ef243d7da8d3" providerId="ADAL" clId="{A657ECD6-5A10-43DD-88C6-8E0CE464C36E}" dt="2024-09-02T10:47:17.904" v="1" actId="2711"/>
            <ac:spMkLst>
              <pc:docMk/>
              <pc:sldMasterMk cId="0" sldId="2147483660"/>
              <pc:sldLayoutMk cId="0" sldId="2147483661"/>
              <ac:spMk id="2" creationId="{00000000-0000-0000-0000-000000000000}"/>
            </ac:spMkLst>
          </pc:spChg>
        </pc:sldLayoutChg>
        <pc:sldLayoutChg chg="modSp">
          <pc:chgData name="Cindrič, Helena" userId="83a307c6-d97d-48ad-90ce-ef243d7da8d3" providerId="ADAL" clId="{A657ECD6-5A10-43DD-88C6-8E0CE464C36E}" dt="2024-09-02T10:53:02.796" v="37" actId="404"/>
          <pc:sldLayoutMkLst>
            <pc:docMk/>
            <pc:sldMasterMk cId="0" sldId="2147483660"/>
            <pc:sldLayoutMk cId="0" sldId="2147483662"/>
          </pc:sldLayoutMkLst>
          <pc:spChg chg="mod">
            <ac:chgData name="Cindrič, Helena" userId="83a307c6-d97d-48ad-90ce-ef243d7da8d3" providerId="ADAL" clId="{A657ECD6-5A10-43DD-88C6-8E0CE464C36E}" dt="2024-09-02T10:53:02.796" v="37" actId="404"/>
            <ac:spMkLst>
              <pc:docMk/>
              <pc:sldMasterMk cId="0" sldId="2147483660"/>
              <pc:sldLayoutMk cId="0" sldId="2147483662"/>
              <ac:spMk id="2" creationId="{00000000-0000-0000-0000-000000000000}"/>
            </ac:spMkLst>
          </pc:spChg>
          <pc:spChg chg="mod">
            <ac:chgData name="Cindrič, Helena" userId="83a307c6-d97d-48ad-90ce-ef243d7da8d3" providerId="ADAL" clId="{A657ECD6-5A10-43DD-88C6-8E0CE464C36E}" dt="2024-09-02T10:49:01.235" v="3" actId="2711"/>
            <ac:spMkLst>
              <pc:docMk/>
              <pc:sldMasterMk cId="0" sldId="2147483660"/>
              <pc:sldLayoutMk cId="0" sldId="2147483662"/>
              <ac:spMk id="3" creationId="{00000000-0000-0000-0000-000000000000}"/>
            </ac:spMkLst>
          </pc:spChg>
        </pc:sldLayoutChg>
        <pc:sldLayoutChg chg="modSp mod">
          <pc:chgData name="Cindrič, Helena" userId="83a307c6-d97d-48ad-90ce-ef243d7da8d3" providerId="ADAL" clId="{A657ECD6-5A10-43DD-88C6-8E0CE464C36E}" dt="2024-09-02T10:53:00.778" v="36" actId="404"/>
          <pc:sldLayoutMkLst>
            <pc:docMk/>
            <pc:sldMasterMk cId="0" sldId="2147483660"/>
            <pc:sldLayoutMk cId="0" sldId="2147483664"/>
          </pc:sldLayoutMkLst>
          <pc:spChg chg="mod">
            <ac:chgData name="Cindrič, Helena" userId="83a307c6-d97d-48ad-90ce-ef243d7da8d3" providerId="ADAL" clId="{A657ECD6-5A10-43DD-88C6-8E0CE464C36E}" dt="2024-09-02T10:53:00.778" v="36" actId="404"/>
            <ac:spMkLst>
              <pc:docMk/>
              <pc:sldMasterMk cId="0" sldId="2147483660"/>
              <pc:sldLayoutMk cId="0" sldId="2147483664"/>
              <ac:spMk id="2" creationId="{00000000-0000-0000-0000-000000000000}"/>
            </ac:spMkLst>
          </pc:spChg>
          <pc:spChg chg="mod">
            <ac:chgData name="Cindrič, Helena" userId="83a307c6-d97d-48ad-90ce-ef243d7da8d3" providerId="ADAL" clId="{A657ECD6-5A10-43DD-88C6-8E0CE464C36E}" dt="2024-09-02T10:49:06.743" v="4" actId="2711"/>
            <ac:spMkLst>
              <pc:docMk/>
              <pc:sldMasterMk cId="0" sldId="2147483660"/>
              <pc:sldLayoutMk cId="0" sldId="2147483664"/>
              <ac:spMk id="3" creationId="{00000000-0000-0000-0000-000000000000}"/>
            </ac:spMkLst>
          </pc:spChg>
          <pc:spChg chg="mod">
            <ac:chgData name="Cindrič, Helena" userId="83a307c6-d97d-48ad-90ce-ef243d7da8d3" providerId="ADAL" clId="{A657ECD6-5A10-43DD-88C6-8E0CE464C36E}" dt="2024-09-02T10:49:06.743" v="4" actId="2711"/>
            <ac:spMkLst>
              <pc:docMk/>
              <pc:sldMasterMk cId="0" sldId="2147483660"/>
              <pc:sldLayoutMk cId="0" sldId="2147483664"/>
              <ac:spMk id="4" creationId="{00000000-0000-0000-0000-000000000000}"/>
            </ac:spMkLst>
          </pc:spChg>
          <pc:spChg chg="mod">
            <ac:chgData name="Cindrič, Helena" userId="83a307c6-d97d-48ad-90ce-ef243d7da8d3" providerId="ADAL" clId="{A657ECD6-5A10-43DD-88C6-8E0CE464C36E}" dt="2024-09-02T10:49:06.743" v="4" actId="2711"/>
            <ac:spMkLst>
              <pc:docMk/>
              <pc:sldMasterMk cId="0" sldId="2147483660"/>
              <pc:sldLayoutMk cId="0" sldId="2147483664"/>
              <ac:spMk id="7" creationId="{00000000-0000-0000-0000-000000000000}"/>
            </ac:spMkLst>
          </pc:spChg>
        </pc:sldLayoutChg>
        <pc:sldLayoutChg chg="modSp mod">
          <pc:chgData name="Cindrič, Helena" userId="83a307c6-d97d-48ad-90ce-ef243d7da8d3" providerId="ADAL" clId="{A657ECD6-5A10-43DD-88C6-8E0CE464C36E}" dt="2024-09-02T10:52:58.588" v="35" actId="404"/>
          <pc:sldLayoutMkLst>
            <pc:docMk/>
            <pc:sldMasterMk cId="0" sldId="2147483660"/>
            <pc:sldLayoutMk cId="0" sldId="2147483665"/>
          </pc:sldLayoutMkLst>
          <pc:spChg chg="mod">
            <ac:chgData name="Cindrič, Helena" userId="83a307c6-d97d-48ad-90ce-ef243d7da8d3" providerId="ADAL" clId="{A657ECD6-5A10-43DD-88C6-8E0CE464C36E}" dt="2024-09-02T10:52:58.588" v="35" actId="404"/>
            <ac:spMkLst>
              <pc:docMk/>
              <pc:sldMasterMk cId="0" sldId="2147483660"/>
              <pc:sldLayoutMk cId="0" sldId="2147483665"/>
              <ac:spMk id="2" creationId="{00000000-0000-0000-0000-000000000000}"/>
            </ac:spMkLst>
          </pc:spChg>
          <pc:spChg chg="mod">
            <ac:chgData name="Cindrič, Helena" userId="83a307c6-d97d-48ad-90ce-ef243d7da8d3" providerId="ADAL" clId="{A657ECD6-5A10-43DD-88C6-8E0CE464C36E}" dt="2024-09-02T10:50:52.124" v="16" actId="113"/>
            <ac:spMkLst>
              <pc:docMk/>
              <pc:sldMasterMk cId="0" sldId="2147483660"/>
              <pc:sldLayoutMk cId="0" sldId="2147483665"/>
              <ac:spMk id="3" creationId="{00000000-0000-0000-0000-000000000000}"/>
            </ac:spMkLst>
          </pc:spChg>
          <pc:spChg chg="mod">
            <ac:chgData name="Cindrič, Helena" userId="83a307c6-d97d-48ad-90ce-ef243d7da8d3" providerId="ADAL" clId="{A657ECD6-5A10-43DD-88C6-8E0CE464C36E}" dt="2024-09-02T10:50:54.244" v="17" actId="113"/>
            <ac:spMkLst>
              <pc:docMk/>
              <pc:sldMasterMk cId="0" sldId="2147483660"/>
              <pc:sldLayoutMk cId="0" sldId="2147483665"/>
              <ac:spMk id="5" creationId="{00000000-0000-0000-0000-000000000000}"/>
            </ac:spMkLst>
          </pc:spChg>
        </pc:sldLayoutChg>
        <pc:sldLayoutChg chg="modSp">
          <pc:chgData name="Cindrič, Helena" userId="83a307c6-d97d-48ad-90ce-ef243d7da8d3" providerId="ADAL" clId="{A657ECD6-5A10-43DD-88C6-8E0CE464C36E}" dt="2024-09-02T10:52:54.857" v="34" actId="404"/>
          <pc:sldLayoutMkLst>
            <pc:docMk/>
            <pc:sldMasterMk cId="0" sldId="2147483660"/>
            <pc:sldLayoutMk cId="0" sldId="2147483666"/>
          </pc:sldLayoutMkLst>
          <pc:spChg chg="mod">
            <ac:chgData name="Cindrič, Helena" userId="83a307c6-d97d-48ad-90ce-ef243d7da8d3" providerId="ADAL" clId="{A657ECD6-5A10-43DD-88C6-8E0CE464C36E}" dt="2024-09-02T10:52:54.857" v="34" actId="404"/>
            <ac:spMkLst>
              <pc:docMk/>
              <pc:sldMasterMk cId="0" sldId="2147483660"/>
              <pc:sldLayoutMk cId="0" sldId="2147483666"/>
              <ac:spMk id="2" creationId="{00000000-0000-0000-0000-000000000000}"/>
            </ac:spMkLst>
          </pc:spChg>
        </pc:sldLayoutChg>
        <pc:sldLayoutChg chg="modSp mod">
          <pc:chgData name="Cindrič, Helena" userId="83a307c6-d97d-48ad-90ce-ef243d7da8d3" providerId="ADAL" clId="{A657ECD6-5A10-43DD-88C6-8E0CE464C36E}" dt="2024-09-02T10:52:32.248" v="31" actId="404"/>
          <pc:sldLayoutMkLst>
            <pc:docMk/>
            <pc:sldMasterMk cId="0" sldId="2147483660"/>
            <pc:sldLayoutMk cId="0" sldId="2147483668"/>
          </pc:sldLayoutMkLst>
          <pc:spChg chg="mod">
            <ac:chgData name="Cindrič, Helena" userId="83a307c6-d97d-48ad-90ce-ef243d7da8d3" providerId="ADAL" clId="{A657ECD6-5A10-43DD-88C6-8E0CE464C36E}" dt="2024-09-02T10:52:32.248" v="31" actId="404"/>
            <ac:spMkLst>
              <pc:docMk/>
              <pc:sldMasterMk cId="0" sldId="2147483660"/>
              <pc:sldLayoutMk cId="0" sldId="2147483668"/>
              <ac:spMk id="2" creationId="{00000000-0000-0000-0000-000000000000}"/>
            </ac:spMkLst>
          </pc:spChg>
        </pc:sldLayoutChg>
        <pc:sldLayoutChg chg="modSp mod">
          <pc:chgData name="Cindrič, Helena" userId="83a307c6-d97d-48ad-90ce-ef243d7da8d3" providerId="ADAL" clId="{A657ECD6-5A10-43DD-88C6-8E0CE464C36E}" dt="2024-09-02T10:53:18.940" v="43" actId="403"/>
          <pc:sldLayoutMkLst>
            <pc:docMk/>
            <pc:sldMasterMk cId="0" sldId="2147483660"/>
            <pc:sldLayoutMk cId="0" sldId="2147483669"/>
          </pc:sldLayoutMkLst>
          <pc:spChg chg="mod">
            <ac:chgData name="Cindrič, Helena" userId="83a307c6-d97d-48ad-90ce-ef243d7da8d3" providerId="ADAL" clId="{A657ECD6-5A10-43DD-88C6-8E0CE464C36E}" dt="2024-09-02T10:53:18.940" v="43" actId="403"/>
            <ac:spMkLst>
              <pc:docMk/>
              <pc:sldMasterMk cId="0" sldId="2147483660"/>
              <pc:sldLayoutMk cId="0" sldId="2147483669"/>
              <ac:spMk id="2" creationId="{00000000-0000-0000-0000-000000000000}"/>
            </ac:spMkLst>
          </pc:spChg>
        </pc:sldLayoutChg>
        <pc:sldLayoutChg chg="modSp mod">
          <pc:chgData name="Cindrič, Helena" userId="83a307c6-d97d-48ad-90ce-ef243d7da8d3" providerId="ADAL" clId="{A657ECD6-5A10-43DD-88C6-8E0CE464C36E}" dt="2024-09-02T10:52:45.462" v="33" actId="404"/>
          <pc:sldLayoutMkLst>
            <pc:docMk/>
            <pc:sldMasterMk cId="0" sldId="2147483660"/>
            <pc:sldLayoutMk cId="0" sldId="2147483670"/>
          </pc:sldLayoutMkLst>
          <pc:spChg chg="mod">
            <ac:chgData name="Cindrič, Helena" userId="83a307c6-d97d-48ad-90ce-ef243d7da8d3" providerId="ADAL" clId="{A657ECD6-5A10-43DD-88C6-8E0CE464C36E}" dt="2024-09-02T10:52:45.462" v="33" actId="404"/>
            <ac:spMkLst>
              <pc:docMk/>
              <pc:sldMasterMk cId="0" sldId="2147483660"/>
              <pc:sldLayoutMk cId="0" sldId="2147483670"/>
              <ac:spMk id="2" creationId="{00000000-0000-0000-0000-000000000000}"/>
            </ac:spMkLst>
          </pc:spChg>
        </pc:sldLayoutChg>
      </pc:sldMasterChg>
    </pc:docChg>
  </pc:docChgLst>
  <pc:docChgLst>
    <pc:chgData name="Hrovat, Matej" userId="ca6bee05-e6c8-4437-9423-e6170a92caec" providerId="ADAL" clId="{5F17D865-F2D4-4D63-8428-9B59A9CDDE13}"/>
    <pc:docChg chg="modSld sldOrd">
      <pc:chgData name="Hrovat, Matej" userId="ca6bee05-e6c8-4437-9423-e6170a92caec" providerId="ADAL" clId="{5F17D865-F2D4-4D63-8428-9B59A9CDDE13}" dt="2024-10-20T21:16:01.267" v="1"/>
      <pc:docMkLst>
        <pc:docMk/>
      </pc:docMkLst>
      <pc:sldChg chg="ord">
        <pc:chgData name="Hrovat, Matej" userId="ca6bee05-e6c8-4437-9423-e6170a92caec" providerId="ADAL" clId="{5F17D865-F2D4-4D63-8428-9B59A9CDDE13}" dt="2024-10-20T21:16:01.267" v="1"/>
        <pc:sldMkLst>
          <pc:docMk/>
          <pc:sldMk cId="646339433" sldId="258"/>
        </pc:sldMkLst>
      </pc:sldChg>
    </pc:docChg>
  </pc:docChgLst>
  <pc:docChgLst>
    <pc:chgData name="Cindrič, Helena" userId="83a307c6-d97d-48ad-90ce-ef243d7da8d3" providerId="ADAL" clId="{3EA572A8-DE78-4D06-8BEF-F6CB4A8025D4}"/>
    <pc:docChg chg="custSel modSld">
      <pc:chgData name="Cindrič, Helena" userId="83a307c6-d97d-48ad-90ce-ef243d7da8d3" providerId="ADAL" clId="{3EA572A8-DE78-4D06-8BEF-F6CB4A8025D4}" dt="2024-03-27T12:48:09.578" v="333" actId="20577"/>
      <pc:docMkLst>
        <pc:docMk/>
      </pc:docMkLst>
      <pc:sldChg chg="addSp delSp modSp mod">
        <pc:chgData name="Cindrič, Helena" userId="83a307c6-d97d-48ad-90ce-ef243d7da8d3" providerId="ADAL" clId="{3EA572A8-DE78-4D06-8BEF-F6CB4A8025D4}" dt="2024-03-27T12:45:18.466" v="14" actId="20577"/>
        <pc:sldMkLst>
          <pc:docMk/>
          <pc:sldMk cId="2617343981" sldId="274"/>
        </pc:sldMkLst>
        <pc:spChg chg="add del mod">
          <ac:chgData name="Cindrič, Helena" userId="83a307c6-d97d-48ad-90ce-ef243d7da8d3" providerId="ADAL" clId="{3EA572A8-DE78-4D06-8BEF-F6CB4A8025D4}" dt="2024-03-27T12:42:29.916" v="2" actId="478"/>
          <ac:spMkLst>
            <pc:docMk/>
            <pc:sldMk cId="2617343981" sldId="274"/>
            <ac:spMk id="3" creationId="{6B639BAA-4B25-A546-3413-36247B9E3D72}"/>
          </ac:spMkLst>
        </pc:spChg>
        <pc:spChg chg="del">
          <ac:chgData name="Cindrič, Helena" userId="83a307c6-d97d-48ad-90ce-ef243d7da8d3" providerId="ADAL" clId="{3EA572A8-DE78-4D06-8BEF-F6CB4A8025D4}" dt="2024-03-27T12:42:26.304" v="0" actId="478"/>
          <ac:spMkLst>
            <pc:docMk/>
            <pc:sldMk cId="2617343981" sldId="274"/>
            <ac:spMk id="6" creationId="{41E9C983-F1F1-E64E-2A82-E5176B6B5A88}"/>
          </ac:spMkLst>
        </pc:spChg>
        <pc:spChg chg="del">
          <ac:chgData name="Cindrič, Helena" userId="83a307c6-d97d-48ad-90ce-ef243d7da8d3" providerId="ADAL" clId="{3EA572A8-DE78-4D06-8BEF-F6CB4A8025D4}" dt="2024-03-27T12:42:26.304" v="0" actId="478"/>
          <ac:spMkLst>
            <pc:docMk/>
            <pc:sldMk cId="2617343981" sldId="274"/>
            <ac:spMk id="7" creationId="{0A48F72D-3874-4B0D-A357-2D4A584A9E5C}"/>
          </ac:spMkLst>
        </pc:spChg>
        <pc:spChg chg="add del mod">
          <ac:chgData name="Cindrič, Helena" userId="83a307c6-d97d-48ad-90ce-ef243d7da8d3" providerId="ADAL" clId="{3EA572A8-DE78-4D06-8BEF-F6CB4A8025D4}" dt="2024-03-27T12:42:28.964" v="1" actId="478"/>
          <ac:spMkLst>
            <pc:docMk/>
            <pc:sldMk cId="2617343981" sldId="274"/>
            <ac:spMk id="9" creationId="{6BDF5A8B-5723-7CE5-2B47-2C746F384F6C}"/>
          </ac:spMkLst>
        </pc:spChg>
        <pc:spChg chg="add mod">
          <ac:chgData name="Cindrič, Helena" userId="83a307c6-d97d-48ad-90ce-ef243d7da8d3" providerId="ADAL" clId="{3EA572A8-DE78-4D06-8BEF-F6CB4A8025D4}" dt="2024-03-27T12:42:31.034" v="3"/>
          <ac:spMkLst>
            <pc:docMk/>
            <pc:sldMk cId="2617343981" sldId="274"/>
            <ac:spMk id="10" creationId="{61F0FA40-FB70-BA65-7CE1-ABE0B6A0F2EE}"/>
          </ac:spMkLst>
        </pc:spChg>
        <pc:spChg chg="add mod">
          <ac:chgData name="Cindrič, Helena" userId="83a307c6-d97d-48ad-90ce-ef243d7da8d3" providerId="ADAL" clId="{3EA572A8-DE78-4D06-8BEF-F6CB4A8025D4}" dt="2024-03-27T12:42:48.070" v="6" actId="20577"/>
          <ac:spMkLst>
            <pc:docMk/>
            <pc:sldMk cId="2617343981" sldId="274"/>
            <ac:spMk id="11" creationId="{69FA556E-0422-89A4-F085-C6441938C2A5}"/>
          </ac:spMkLst>
        </pc:spChg>
        <pc:spChg chg="add mod">
          <ac:chgData name="Cindrič, Helena" userId="83a307c6-d97d-48ad-90ce-ef243d7da8d3" providerId="ADAL" clId="{3EA572A8-DE78-4D06-8BEF-F6CB4A8025D4}" dt="2024-03-27T12:45:18.466" v="14" actId="20577"/>
          <ac:spMkLst>
            <pc:docMk/>
            <pc:sldMk cId="2617343981" sldId="274"/>
            <ac:spMk id="12" creationId="{854B474E-A3EC-94D7-DF57-E22CE3734C20}"/>
          </ac:spMkLst>
        </pc:spChg>
        <pc:spChg chg="add mod">
          <ac:chgData name="Cindrič, Helena" userId="83a307c6-d97d-48ad-90ce-ef243d7da8d3" providerId="ADAL" clId="{3EA572A8-DE78-4D06-8BEF-F6CB4A8025D4}" dt="2024-03-27T12:42:31.034" v="3"/>
          <ac:spMkLst>
            <pc:docMk/>
            <pc:sldMk cId="2617343981" sldId="274"/>
            <ac:spMk id="13" creationId="{689F2F11-12F1-0B44-CD46-92FC9FCEB63D}"/>
          </ac:spMkLst>
        </pc:spChg>
      </pc:sldChg>
      <pc:sldChg chg="modSp mod">
        <pc:chgData name="Cindrič, Helena" userId="83a307c6-d97d-48ad-90ce-ef243d7da8d3" providerId="ADAL" clId="{3EA572A8-DE78-4D06-8BEF-F6CB4A8025D4}" dt="2024-03-27T12:48:09.578" v="333" actId="20577"/>
        <pc:sldMkLst>
          <pc:docMk/>
          <pc:sldMk cId="2026311792" sldId="275"/>
        </pc:sldMkLst>
        <pc:spChg chg="mod">
          <ac:chgData name="Cindrič, Helena" userId="83a307c6-d97d-48ad-90ce-ef243d7da8d3" providerId="ADAL" clId="{3EA572A8-DE78-4D06-8BEF-F6CB4A8025D4}" dt="2024-03-27T12:48:09.578" v="333" actId="20577"/>
          <ac:spMkLst>
            <pc:docMk/>
            <pc:sldMk cId="2026311792" sldId="275"/>
            <ac:spMk id="2" creationId="{366A559C-47D1-AAA4-2637-34701E026A37}"/>
          </ac:spMkLst>
        </pc:spChg>
        <pc:spChg chg="mod">
          <ac:chgData name="Cindrič, Helena" userId="83a307c6-d97d-48ad-90ce-ef243d7da8d3" providerId="ADAL" clId="{3EA572A8-DE78-4D06-8BEF-F6CB4A8025D4}" dt="2024-03-27T12:47:46.792" v="304" actId="15"/>
          <ac:spMkLst>
            <pc:docMk/>
            <pc:sldMk cId="2026311792" sldId="275"/>
            <ac:spMk id="3" creationId="{9914506D-7585-B7ED-1FFA-BB17348C611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8D1A3-1FE1-3D44-99BF-82C3E720D2C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D991E-D383-534D-96C2-57D2C944C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63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7316E-7B0F-FC49-B9B7-AD9E143BE3D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Click to edit Master text styles</a:t>
            </a:r>
          </a:p>
          <a:p>
            <a:pPr lvl="1"/>
            <a:r>
              <a:rPr lang="sl-SI"/>
              <a:t>Second level</a:t>
            </a:r>
          </a:p>
          <a:p>
            <a:pPr lvl="2"/>
            <a:r>
              <a:rPr lang="sl-SI"/>
              <a:t>Third level</a:t>
            </a:r>
          </a:p>
          <a:p>
            <a:pPr lvl="3"/>
            <a:r>
              <a:rPr lang="sl-SI"/>
              <a:t>Fourth level</a:t>
            </a:r>
          </a:p>
          <a:p>
            <a:pPr lvl="4"/>
            <a:r>
              <a:rPr lang="sl-SI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BE45A-C67C-B34C-86FB-D74C1398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37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3200400"/>
            <a:ext cx="10058400" cy="1524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999" y="4724400"/>
            <a:ext cx="10058399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5997" y="6208777"/>
            <a:ext cx="7506028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rgbClr val="595A5C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Laboratory for biocybernetics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50731" y="6207188"/>
            <a:ext cx="9923669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997" y="1"/>
            <a:ext cx="8977088" cy="1548034"/>
          </a:xfrm>
        </p:spPr>
        <p:txBody>
          <a:bodyPr>
            <a:normAutofit/>
          </a:bodyPr>
          <a:lstStyle>
            <a:lvl1pPr>
              <a:defRPr sz="32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596102"/>
            <a:ext cx="4876800" cy="4045753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96102"/>
            <a:ext cx="4876800" cy="4045752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0"/>
            <a:ext cx="9042400" cy="1551206"/>
          </a:xfrm>
        </p:spPr>
        <p:txBody>
          <a:bodyPr>
            <a:normAutofit/>
          </a:bodyPr>
          <a:lstStyle>
            <a:lvl1pPr>
              <a:defRPr sz="3200" b="0"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89000" y="1768111"/>
            <a:ext cx="4999736" cy="51460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936" y="2487775"/>
            <a:ext cx="4876800" cy="3479831"/>
          </a:xfrm>
        </p:spPr>
        <p:txBody>
          <a:bodyPr anchor="t" anchorCtr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46611" y="1768111"/>
            <a:ext cx="5023725" cy="51460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487775"/>
            <a:ext cx="4876800" cy="3479830"/>
          </a:xfrm>
        </p:spPr>
        <p:txBody>
          <a:bodyPr anchor="t" anchorCtr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11936" y="2407873"/>
            <a:ext cx="4876800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93536" y="2407873"/>
            <a:ext cx="4876800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1"/>
            <a:ext cx="9042401" cy="1551208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21" y="1872461"/>
            <a:ext cx="6126579" cy="398329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1872461"/>
            <a:ext cx="3564876" cy="398329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775200" y="1872461"/>
            <a:ext cx="0" cy="3983294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0"/>
            <a:ext cx="8981149" cy="1543042"/>
          </a:xfrm>
        </p:spPr>
        <p:txBody>
          <a:bodyPr anchor="b">
            <a:normAutofit/>
          </a:bodyPr>
          <a:lstStyle>
            <a:lvl1pPr algn="l"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50731" y="2016157"/>
            <a:ext cx="9838325" cy="3282402"/>
          </a:xfrm>
          <a:ln w="6350"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56" y="5298559"/>
            <a:ext cx="9855200" cy="40827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998" y="0"/>
            <a:ext cx="8998860" cy="154803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066772"/>
            <a:ext cx="9652000" cy="3691835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5999" y="-8170"/>
            <a:ext cx="9031517" cy="15398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995" y="1555280"/>
            <a:ext cx="10058404" cy="46300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0796" y="6214129"/>
            <a:ext cx="703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95A5C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50731" y="1553542"/>
            <a:ext cx="9923669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black and red logo&#10;&#10;Description automatically generated">
            <a:extLst>
              <a:ext uri="{FF2B5EF4-FFF2-40B4-BE49-F238E27FC236}">
                <a16:creationId xmlns:a16="http://schemas.microsoft.com/office/drawing/2014/main" id="{C4598DD4-0218-2B37-EA0F-97F66ACC022A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597597" y="125287"/>
            <a:ext cx="2250000" cy="12729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 baseline="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02656736.2020.1753828" TargetMode="External"/><Relationship Id="rId2" Type="http://schemas.openxmlformats.org/officeDocument/2006/relationships/hyperlink" Target="https://doi.org/10.1007/s00270-018-1971-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371/journal.pone.022139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EA60-FBBA-A7A1-80B4-77E562B05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2301240"/>
            <a:ext cx="10058400" cy="2255520"/>
          </a:xfrm>
        </p:spPr>
        <p:txBody>
          <a:bodyPr/>
          <a:lstStyle/>
          <a:p>
            <a:r>
              <a:rPr lang="en-US" dirty="0" err="1"/>
              <a:t>Modeliranje</a:t>
            </a:r>
            <a:r>
              <a:rPr lang="en-US" dirty="0"/>
              <a:t> </a:t>
            </a:r>
            <a:r>
              <a:rPr lang="en-US" dirty="0" err="1"/>
              <a:t>vpliva</a:t>
            </a:r>
            <a:r>
              <a:rPr lang="en-US" dirty="0"/>
              <a:t> </a:t>
            </a:r>
            <a:r>
              <a:rPr lang="en-US" dirty="0" err="1"/>
              <a:t>interakcije</a:t>
            </a:r>
            <a:r>
              <a:rPr lang="en-US" dirty="0"/>
              <a:t> </a:t>
            </a:r>
            <a:r>
              <a:rPr lang="en-US" dirty="0" err="1"/>
              <a:t>elektroosmoze</a:t>
            </a:r>
            <a:r>
              <a:rPr lang="en-US" dirty="0"/>
              <a:t> in </a:t>
            </a:r>
            <a:r>
              <a:rPr lang="en-US" dirty="0" err="1"/>
              <a:t>segrevanja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električni</a:t>
            </a:r>
            <a:r>
              <a:rPr lang="en-US" dirty="0"/>
              <a:t> </a:t>
            </a:r>
            <a:r>
              <a:rPr lang="en-US" dirty="0" err="1"/>
              <a:t>tok</a:t>
            </a:r>
            <a:r>
              <a:rPr lang="en-US" dirty="0"/>
              <a:t> med </a:t>
            </a:r>
            <a:r>
              <a:rPr lang="en-US" dirty="0" err="1"/>
              <a:t>elektroporacijo</a:t>
            </a:r>
            <a:endParaRPr lang="en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4679C-29AC-CAE6-7E06-E480EA1AF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5999" y="4724400"/>
            <a:ext cx="10058399" cy="137922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Predstavitev</a:t>
            </a:r>
            <a:r>
              <a:rPr lang="en-US" dirty="0"/>
              <a:t> </a:t>
            </a:r>
            <a:r>
              <a:rPr lang="en-US" dirty="0" err="1"/>
              <a:t>teme</a:t>
            </a:r>
            <a:r>
              <a:rPr lang="en-US" dirty="0"/>
              <a:t> </a:t>
            </a:r>
            <a:r>
              <a:rPr lang="en-US" dirty="0" err="1"/>
              <a:t>seminarja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avtor</a:t>
            </a:r>
            <a:r>
              <a:rPr lang="en-US" dirty="0"/>
              <a:t>: Matej Hrovat</a:t>
            </a:r>
          </a:p>
          <a:p>
            <a:r>
              <a:rPr lang="en-US" dirty="0"/>
              <a:t>mentor: doc. dr. </a:t>
            </a:r>
            <a:r>
              <a:rPr lang="en-US" dirty="0" err="1"/>
              <a:t>Bor</a:t>
            </a:r>
            <a:r>
              <a:rPr lang="en-US" dirty="0"/>
              <a:t> Kos</a:t>
            </a:r>
          </a:p>
          <a:p>
            <a:endParaRPr lang="en-S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5BAAB-741F-B2D7-3D68-2E3BB921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Laboratorij</a:t>
            </a:r>
            <a:r>
              <a:rPr lang="en-US" dirty="0"/>
              <a:t> za </a:t>
            </a:r>
            <a:r>
              <a:rPr lang="en-US" dirty="0" err="1"/>
              <a:t>biokibernetiko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D1574-C17C-558C-CB3D-7C9C5DD9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9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B069-EF4C-6514-573F-B1C73458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Pojmi</a:t>
            </a:r>
            <a:r>
              <a:rPr lang="en-US" dirty="0"/>
              <a:t> in </a:t>
            </a:r>
            <a:r>
              <a:rPr lang="en-US" dirty="0" err="1"/>
              <a:t>principi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8011-C3CE-DD9C-35FF-BE9C850C8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5" y="1555279"/>
            <a:ext cx="10058404" cy="326385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err="1"/>
              <a:t>Elektroporacija</a:t>
            </a:r>
            <a:r>
              <a:rPr lang="en-US" sz="2400" dirty="0"/>
              <a:t> – </a:t>
            </a:r>
            <a:r>
              <a:rPr lang="en-US" sz="2400" dirty="0" err="1"/>
              <a:t>izpostavljanje</a:t>
            </a:r>
            <a:r>
              <a:rPr lang="en-US" sz="2400" dirty="0"/>
              <a:t> </a:t>
            </a:r>
            <a:r>
              <a:rPr lang="en-US" sz="2400" dirty="0" err="1"/>
              <a:t>celic</a:t>
            </a:r>
            <a:r>
              <a:rPr lang="en-US" sz="2400" dirty="0"/>
              <a:t> </a:t>
            </a:r>
            <a:r>
              <a:rPr lang="en-US" sz="2400" dirty="0" err="1"/>
              <a:t>visokim</a:t>
            </a:r>
            <a:r>
              <a:rPr lang="en-US" sz="2400" dirty="0"/>
              <a:t> </a:t>
            </a:r>
            <a:r>
              <a:rPr lang="en-US" sz="2400" dirty="0" err="1"/>
              <a:t>električnim</a:t>
            </a:r>
            <a:r>
              <a:rPr lang="en-US" sz="2400" dirty="0"/>
              <a:t> </a:t>
            </a:r>
            <a:r>
              <a:rPr lang="en-US" sz="2400" dirty="0" err="1"/>
              <a:t>poljem</a:t>
            </a:r>
            <a:r>
              <a:rPr lang="en-US" sz="2400" dirty="0"/>
              <a:t> z </a:t>
            </a:r>
            <a:r>
              <a:rPr lang="en-US" sz="2400" dirty="0" err="1"/>
              <a:t>namenom</a:t>
            </a:r>
            <a:r>
              <a:rPr lang="en-US" sz="2400" dirty="0"/>
              <a:t> </a:t>
            </a:r>
            <a:r>
              <a:rPr lang="en-US" sz="2400" dirty="0" err="1"/>
              <a:t>povišanja</a:t>
            </a:r>
            <a:r>
              <a:rPr lang="en-US" sz="2400" dirty="0"/>
              <a:t> </a:t>
            </a:r>
            <a:r>
              <a:rPr lang="en-US" sz="2400" dirty="0" err="1"/>
              <a:t>propustnosti</a:t>
            </a:r>
            <a:r>
              <a:rPr lang="en-US" sz="2400" dirty="0"/>
              <a:t> </a:t>
            </a:r>
            <a:r>
              <a:rPr lang="en-US" sz="2400" dirty="0" err="1"/>
              <a:t>celične</a:t>
            </a:r>
            <a:r>
              <a:rPr lang="en-US" sz="2400" dirty="0"/>
              <a:t> membrane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principu</a:t>
            </a:r>
            <a:r>
              <a:rPr lang="en-US" sz="2400" dirty="0"/>
              <a:t> </a:t>
            </a:r>
            <a:r>
              <a:rPr lang="en-US" sz="2400" dirty="0" err="1"/>
              <a:t>nastanka</a:t>
            </a:r>
            <a:r>
              <a:rPr lang="en-US" sz="2400" dirty="0"/>
              <a:t> </a:t>
            </a:r>
            <a:r>
              <a:rPr lang="en-US" sz="2400" dirty="0" err="1"/>
              <a:t>majhnih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(in </a:t>
            </a:r>
            <a:r>
              <a:rPr lang="en-US" sz="2400" dirty="0" err="1"/>
              <a:t>drugih</a:t>
            </a:r>
            <a:r>
              <a:rPr lang="en-US" sz="2400" dirty="0"/>
              <a:t> </a:t>
            </a:r>
            <a:r>
              <a:rPr lang="en-US" sz="2400" dirty="0" err="1"/>
              <a:t>efektov</a:t>
            </a:r>
            <a:r>
              <a:rPr lang="en-US" sz="2400" dirty="0"/>
              <a:t>)</a:t>
            </a:r>
          </a:p>
          <a:p>
            <a:pPr>
              <a:spcAft>
                <a:spcPts val="600"/>
              </a:spcAft>
            </a:pPr>
            <a:r>
              <a:rPr lang="en-US" sz="2400" b="1" dirty="0" err="1"/>
              <a:t>Ireverzibilna</a:t>
            </a:r>
            <a:r>
              <a:rPr lang="en-US" sz="2400" b="1" dirty="0"/>
              <a:t> </a:t>
            </a:r>
            <a:r>
              <a:rPr lang="en-US" sz="2400" b="1" dirty="0" err="1"/>
              <a:t>elektroporacija</a:t>
            </a:r>
            <a:r>
              <a:rPr lang="en-US" sz="2400" b="1" dirty="0"/>
              <a:t> (IRE) </a:t>
            </a:r>
            <a:r>
              <a:rPr lang="en-US" sz="2400" dirty="0"/>
              <a:t>– </a:t>
            </a:r>
            <a:r>
              <a:rPr lang="en-US" sz="2400" dirty="0" err="1"/>
              <a:t>pri</a:t>
            </a:r>
            <a:r>
              <a:rPr lang="en-US" sz="2400" dirty="0"/>
              <a:t> </a:t>
            </a:r>
            <a:r>
              <a:rPr lang="en-US" sz="2400" dirty="0" err="1"/>
              <a:t>zelo</a:t>
            </a:r>
            <a:r>
              <a:rPr lang="en-US" sz="2400" dirty="0"/>
              <a:t> </a:t>
            </a:r>
            <a:r>
              <a:rPr lang="en-US" sz="2400" dirty="0" err="1"/>
              <a:t>visokih</a:t>
            </a:r>
            <a:r>
              <a:rPr lang="en-US" sz="2400" dirty="0"/>
              <a:t> </a:t>
            </a:r>
            <a:r>
              <a:rPr lang="en-US" sz="2400" dirty="0" err="1"/>
              <a:t>električnih</a:t>
            </a:r>
            <a:r>
              <a:rPr lang="en-US" sz="2400" dirty="0"/>
              <a:t> </a:t>
            </a:r>
            <a:r>
              <a:rPr lang="en-US" sz="2400" dirty="0" err="1"/>
              <a:t>poljih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celica</a:t>
            </a:r>
            <a:r>
              <a:rPr lang="en-US" sz="2400" dirty="0"/>
              <a:t> po </a:t>
            </a:r>
            <a:r>
              <a:rPr lang="en-US" sz="2400" dirty="0" err="1"/>
              <a:t>elektroporaciji</a:t>
            </a:r>
            <a:r>
              <a:rPr lang="en-US" sz="2400" dirty="0"/>
              <a:t> ne </a:t>
            </a:r>
            <a:r>
              <a:rPr lang="en-US" sz="2400" dirty="0" err="1"/>
              <a:t>opomore</a:t>
            </a:r>
            <a:r>
              <a:rPr lang="en-US" sz="2400" dirty="0"/>
              <a:t> in </a:t>
            </a:r>
            <a:r>
              <a:rPr lang="en-US" sz="2400" dirty="0" err="1"/>
              <a:t>posledično</a:t>
            </a:r>
            <a:r>
              <a:rPr lang="en-US" sz="2400" dirty="0"/>
              <a:t> </a:t>
            </a:r>
            <a:r>
              <a:rPr lang="en-US" sz="2400" dirty="0" err="1"/>
              <a:t>umre</a:t>
            </a:r>
            <a:endParaRPr lang="en-US" sz="2400" dirty="0"/>
          </a:p>
          <a:p>
            <a:r>
              <a:rPr lang="en-US" sz="2400" b="1" dirty="0" err="1"/>
              <a:t>Elektroosmoza</a:t>
            </a:r>
            <a:r>
              <a:rPr lang="en-US" sz="2400" dirty="0"/>
              <a:t> – </a:t>
            </a:r>
            <a:r>
              <a:rPr lang="en-US" sz="2400" dirty="0" err="1"/>
              <a:t>pomikanje</a:t>
            </a:r>
            <a:r>
              <a:rPr lang="en-US" sz="2400" dirty="0"/>
              <a:t> </a:t>
            </a:r>
            <a:r>
              <a:rPr lang="en-US" sz="2400" dirty="0" err="1"/>
              <a:t>tekočine</a:t>
            </a:r>
            <a:r>
              <a:rPr lang="en-US" sz="2400" dirty="0"/>
              <a:t> </a:t>
            </a:r>
            <a:r>
              <a:rPr lang="en-US" sz="2400" dirty="0" err="1"/>
              <a:t>zaradi</a:t>
            </a:r>
            <a:r>
              <a:rPr lang="en-US" sz="2400" dirty="0"/>
              <a:t> </a:t>
            </a:r>
            <a:r>
              <a:rPr lang="en-US" sz="2400" dirty="0" err="1"/>
              <a:t>interakcije</a:t>
            </a:r>
            <a:r>
              <a:rPr lang="en-US" sz="2400" dirty="0"/>
              <a:t> </a:t>
            </a:r>
            <a:r>
              <a:rPr lang="en-US" sz="2400" dirty="0" err="1"/>
              <a:t>ionov</a:t>
            </a:r>
            <a:r>
              <a:rPr lang="en-US" sz="2400" dirty="0"/>
              <a:t> in </a:t>
            </a:r>
            <a:r>
              <a:rPr lang="en-US" sz="2400" dirty="0" err="1"/>
              <a:t>električnega</a:t>
            </a:r>
            <a:r>
              <a:rPr lang="en-US" sz="2400" dirty="0"/>
              <a:t> </a:t>
            </a:r>
            <a:r>
              <a:rPr lang="en-US" sz="2400" dirty="0" err="1"/>
              <a:t>polja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8007-50DE-9D21-DE13-7A872CBC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3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3096-2867-67A4-CC09-8A1F11A7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Motivacija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AEF8E-9099-F7AD-923E-6B36791B5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5" y="1555281"/>
            <a:ext cx="10058404" cy="1897296"/>
          </a:xfrm>
        </p:spPr>
        <p:txBody>
          <a:bodyPr>
            <a:normAutofit/>
          </a:bodyPr>
          <a:lstStyle/>
          <a:p>
            <a:r>
              <a:rPr lang="en-US" sz="2400" dirty="0" err="1"/>
              <a:t>Pri</a:t>
            </a:r>
            <a:r>
              <a:rPr lang="en-US" sz="2400" dirty="0"/>
              <a:t> </a:t>
            </a:r>
            <a:r>
              <a:rPr lang="en-US" sz="2400" dirty="0" err="1"/>
              <a:t>elektroporaciji</a:t>
            </a:r>
            <a:r>
              <a:rPr lang="en-US" sz="2400" dirty="0"/>
              <a:t> se </a:t>
            </a:r>
            <a:r>
              <a:rPr lang="en-US" sz="2400" dirty="0" err="1"/>
              <a:t>prevodnost</a:t>
            </a:r>
            <a:r>
              <a:rPr lang="en-US" sz="2400" dirty="0"/>
              <a:t> </a:t>
            </a:r>
            <a:r>
              <a:rPr lang="en-US" sz="2400" dirty="0" err="1"/>
              <a:t>tkiva</a:t>
            </a:r>
            <a:r>
              <a:rPr lang="en-US" sz="2400" dirty="0"/>
              <a:t> </a:t>
            </a:r>
            <a:r>
              <a:rPr lang="en-US" sz="2400" dirty="0" err="1"/>
              <a:t>dviga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poracija</a:t>
            </a:r>
            <a:r>
              <a:rPr lang="en-US" sz="2000" dirty="0"/>
              <a:t> (</a:t>
            </a:r>
            <a:r>
              <a:rPr lang="en-US" sz="2000" dirty="0" err="1"/>
              <a:t>porušene</a:t>
            </a:r>
            <a:r>
              <a:rPr lang="en-US" sz="2000" dirty="0"/>
              <a:t> </a:t>
            </a:r>
            <a:r>
              <a:rPr lang="en-US" sz="2000" dirty="0" err="1"/>
              <a:t>dielektrične</a:t>
            </a:r>
            <a:r>
              <a:rPr lang="en-US" sz="2000" dirty="0"/>
              <a:t> </a:t>
            </a:r>
            <a:r>
              <a:rPr lang="en-US" sz="2000" dirty="0" err="1"/>
              <a:t>stene</a:t>
            </a:r>
            <a:r>
              <a:rPr lang="en-US" sz="2000" dirty="0"/>
              <a:t> </a:t>
            </a:r>
            <a:r>
              <a:rPr lang="en-US" sz="2000" dirty="0" err="1"/>
              <a:t>membran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segrevanja</a:t>
            </a:r>
            <a:endParaRPr lang="en-US" sz="2000" dirty="0"/>
          </a:p>
          <a:p>
            <a:r>
              <a:rPr lang="en-US" sz="2400" dirty="0" err="1"/>
              <a:t>Zato</a:t>
            </a:r>
            <a:r>
              <a:rPr lang="en-US" sz="2400" dirty="0"/>
              <a:t> </a:t>
            </a:r>
            <a:r>
              <a:rPr lang="en-US" sz="2400" dirty="0" err="1"/>
              <a:t>pričakujemo</a:t>
            </a:r>
            <a:r>
              <a:rPr lang="en-US" sz="2400" dirty="0"/>
              <a:t> z </a:t>
            </a:r>
            <a:r>
              <a:rPr lang="en-US" sz="2400" dirty="0" err="1"/>
              <a:t>zaporednimi</a:t>
            </a:r>
            <a:r>
              <a:rPr lang="en-US" sz="2400" dirty="0"/>
              <a:t> </a:t>
            </a:r>
            <a:r>
              <a:rPr lang="en-US" sz="2400" dirty="0" err="1"/>
              <a:t>pulzi</a:t>
            </a:r>
            <a:r>
              <a:rPr lang="en-US" sz="2400" dirty="0"/>
              <a:t> </a:t>
            </a:r>
            <a:r>
              <a:rPr lang="en-US" sz="2400" dirty="0" err="1"/>
              <a:t>dvig</a:t>
            </a:r>
            <a:r>
              <a:rPr lang="en-US" sz="2400" dirty="0"/>
              <a:t> </a:t>
            </a:r>
            <a:r>
              <a:rPr lang="en-US" sz="2400" dirty="0" err="1"/>
              <a:t>toka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E2F0B-F0BF-AF96-C78C-04EEAC45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9645AC-EB9A-5D28-8077-9FFAC0FE41D9}"/>
              </a:ext>
            </a:extLst>
          </p:cNvPr>
          <p:cNvSpPr txBox="1"/>
          <p:nvPr/>
        </p:nvSpPr>
        <p:spPr>
          <a:xfrm>
            <a:off x="4962597" y="5560898"/>
            <a:ext cx="5760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effectLst/>
              </a:rPr>
              <a:t>Ruarus</a:t>
            </a:r>
            <a:r>
              <a:rPr lang="en-US" sz="1400" dirty="0">
                <a:effectLst/>
              </a:rPr>
              <a:t>, A. H. </a:t>
            </a:r>
            <a:r>
              <a:rPr lang="en-US" sz="1400" i="1" dirty="0">
                <a:effectLst/>
              </a:rPr>
              <a:t>et al.</a:t>
            </a:r>
            <a:r>
              <a:rPr lang="en-US" sz="1400" dirty="0">
                <a:effectLst/>
              </a:rPr>
              <a:t> </a:t>
            </a:r>
            <a:r>
              <a:rPr lang="en-US" sz="1400" i="1" dirty="0">
                <a:effectLst/>
              </a:rPr>
              <a:t>Cardiovasc </a:t>
            </a:r>
            <a:r>
              <a:rPr lang="en-US" sz="1400" i="1" dirty="0" err="1">
                <a:effectLst/>
              </a:rPr>
              <a:t>Intervent</a:t>
            </a:r>
            <a:r>
              <a:rPr lang="en-US" sz="1400" i="1" dirty="0">
                <a:effectLst/>
              </a:rPr>
              <a:t> </a:t>
            </a:r>
            <a:r>
              <a:rPr lang="en-US" sz="1400" i="1" dirty="0" err="1">
                <a:effectLst/>
              </a:rPr>
              <a:t>Radiol</a:t>
            </a:r>
            <a:r>
              <a:rPr lang="en-US" sz="1400" dirty="0">
                <a:effectLst/>
              </a:rPr>
              <a:t> </a:t>
            </a:r>
            <a:r>
              <a:rPr lang="en-US" sz="1400" b="1" dirty="0">
                <a:effectLst/>
              </a:rPr>
              <a:t>41</a:t>
            </a:r>
            <a:r>
              <a:rPr lang="en-US" sz="1400" dirty="0">
                <a:effectLst/>
              </a:rPr>
              <a:t>, 1257–1266 (2018) doi:</a:t>
            </a:r>
            <a:r>
              <a:rPr lang="en-US" sz="1400" dirty="0">
                <a:effectLst/>
                <a:hlinkClick r:id="rId2"/>
              </a:rPr>
              <a:t>10.1007/s00270-018-1971-7</a:t>
            </a:r>
            <a:r>
              <a:rPr lang="en-US" sz="1400" dirty="0">
                <a:effectLst/>
              </a:rPr>
              <a:t>.</a:t>
            </a:r>
          </a:p>
          <a:p>
            <a:r>
              <a:rPr lang="en-US" sz="1400" dirty="0" err="1">
                <a:effectLst/>
              </a:rPr>
              <a:t>Agnass</a:t>
            </a:r>
            <a:r>
              <a:rPr lang="en-US" sz="1400" dirty="0">
                <a:effectLst/>
              </a:rPr>
              <a:t>, P. </a:t>
            </a:r>
            <a:r>
              <a:rPr lang="en-US" sz="1400" i="1" dirty="0">
                <a:effectLst/>
              </a:rPr>
              <a:t>et al.</a:t>
            </a:r>
            <a:r>
              <a:rPr lang="en-US" sz="1400" dirty="0">
                <a:effectLst/>
              </a:rPr>
              <a:t> </a:t>
            </a:r>
            <a:r>
              <a:rPr lang="en-US" sz="1400" i="1" dirty="0">
                <a:effectLst/>
              </a:rPr>
              <a:t>International Journal of Hyperthermia</a:t>
            </a:r>
            <a:r>
              <a:rPr lang="en-US" sz="1400" dirty="0">
                <a:effectLst/>
              </a:rPr>
              <a:t> </a:t>
            </a:r>
            <a:r>
              <a:rPr lang="en-US" sz="1400" b="1" dirty="0">
                <a:effectLst/>
              </a:rPr>
              <a:t>37</a:t>
            </a:r>
            <a:r>
              <a:rPr lang="en-US" sz="1400" dirty="0">
                <a:effectLst/>
              </a:rPr>
              <a:t>, 486–505 (2020) doi:</a:t>
            </a:r>
            <a:r>
              <a:rPr lang="en-US" sz="1400" dirty="0">
                <a:effectLst/>
                <a:hlinkClick r:id="rId3"/>
              </a:rPr>
              <a:t>10.1080/02656736.2020.1753828</a:t>
            </a:r>
            <a:r>
              <a:rPr lang="en-US" sz="1400" dirty="0">
                <a:effectLst/>
              </a:rPr>
              <a:t>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4E34076-4BFB-BA67-B451-5971F8045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197" y="3452577"/>
            <a:ext cx="9000000" cy="208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F6A7-4ADA-C965-F577-1BA90BFF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Motivacija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B5262-4E29-5010-1171-66086BA0B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5" y="1687085"/>
            <a:ext cx="10058404" cy="1039639"/>
          </a:xfrm>
        </p:spPr>
        <p:txBody>
          <a:bodyPr/>
          <a:lstStyle/>
          <a:p>
            <a:r>
              <a:rPr lang="en-US" sz="2000" dirty="0" err="1"/>
              <a:t>Pri</a:t>
            </a:r>
            <a:r>
              <a:rPr lang="en-US" sz="2000" dirty="0"/>
              <a:t> </a:t>
            </a:r>
            <a:r>
              <a:rPr lang="en-US" sz="2000" dirty="0" err="1"/>
              <a:t>eksperimentih</a:t>
            </a:r>
            <a:r>
              <a:rPr lang="en-US" sz="2000" dirty="0"/>
              <a:t> z </a:t>
            </a:r>
            <a:r>
              <a:rPr lang="en-US" sz="2000" dirty="0" err="1"/>
              <a:t>daljšimi</a:t>
            </a:r>
            <a:r>
              <a:rPr lang="en-US" sz="2000" dirty="0"/>
              <a:t> </a:t>
            </a:r>
            <a:r>
              <a:rPr lang="en-US" sz="2000" dirty="0" err="1"/>
              <a:t>pulzi</a:t>
            </a:r>
            <a:r>
              <a:rPr lang="en-US" sz="2000" dirty="0"/>
              <a:t> (E2) </a:t>
            </a:r>
            <a:r>
              <a:rPr lang="en-US" sz="2000" dirty="0" err="1"/>
              <a:t>smo</a:t>
            </a:r>
            <a:r>
              <a:rPr lang="en-US" sz="2000" dirty="0"/>
              <a:t> </a:t>
            </a:r>
            <a:r>
              <a:rPr lang="en-US" sz="2000" dirty="0" err="1"/>
              <a:t>opazili</a:t>
            </a:r>
            <a:r>
              <a:rPr lang="en-US" sz="2000" dirty="0"/>
              <a:t> </a:t>
            </a:r>
            <a:r>
              <a:rPr lang="en-US" sz="2000" dirty="0" err="1"/>
              <a:t>padec</a:t>
            </a:r>
            <a:r>
              <a:rPr lang="en-US" sz="2000" dirty="0"/>
              <a:t> </a:t>
            </a:r>
            <a:r>
              <a:rPr lang="en-US" sz="2000" dirty="0" err="1"/>
              <a:t>toka</a:t>
            </a:r>
            <a:r>
              <a:rPr lang="en-US" sz="2000" dirty="0"/>
              <a:t> </a:t>
            </a:r>
            <a:r>
              <a:rPr lang="en-US" sz="2000" dirty="0" err="1"/>
              <a:t>zaporednih</a:t>
            </a:r>
            <a:r>
              <a:rPr lang="en-US" sz="2000" dirty="0"/>
              <a:t> </a:t>
            </a:r>
            <a:r>
              <a:rPr lang="en-US" sz="2000" dirty="0" err="1"/>
              <a:t>pulzov</a:t>
            </a:r>
            <a:endParaRPr lang="en-US" sz="2000" dirty="0"/>
          </a:p>
          <a:p>
            <a:endParaRPr lang="en-S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50C25-5EC1-5A09-E724-5DEAC438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B6B94F-3D8C-F4D0-00D6-F27D7D213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46" y="2471459"/>
            <a:ext cx="5760000" cy="2793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60C215-D89D-001F-A92D-74947C576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197" y="2298289"/>
            <a:ext cx="5760000" cy="31401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F2D4BF-F6B8-793E-CFA3-0165032EBEBB}"/>
              </a:ext>
            </a:extLst>
          </p:cNvPr>
          <p:cNvSpPr txBox="1"/>
          <p:nvPr/>
        </p:nvSpPr>
        <p:spPr>
          <a:xfrm>
            <a:off x="6045197" y="5726513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</a:rPr>
              <a:t>Klein, N. </a:t>
            </a:r>
            <a:r>
              <a:rPr lang="en-US" sz="1400" i="1" dirty="0">
                <a:effectLst/>
              </a:rPr>
              <a:t>et al.</a:t>
            </a:r>
            <a:r>
              <a:rPr lang="en-US" sz="1400" dirty="0">
                <a:effectLst/>
              </a:rPr>
              <a:t> </a:t>
            </a:r>
            <a:r>
              <a:rPr lang="en-US" sz="1400" i="1" dirty="0">
                <a:effectLst/>
              </a:rPr>
              <a:t>PLOS ONE</a:t>
            </a:r>
            <a:r>
              <a:rPr lang="en-US" sz="1400" dirty="0">
                <a:effectLst/>
              </a:rPr>
              <a:t> </a:t>
            </a:r>
            <a:r>
              <a:rPr lang="en-US" sz="1400" b="1" dirty="0">
                <a:effectLst/>
              </a:rPr>
              <a:t>14</a:t>
            </a:r>
            <a:r>
              <a:rPr lang="en-US" sz="1400" dirty="0">
                <a:effectLst/>
              </a:rPr>
              <a:t>, e0221393 (2019) doi:</a:t>
            </a:r>
            <a:r>
              <a:rPr lang="en-US" sz="1400" dirty="0">
                <a:effectLst/>
                <a:hlinkClick r:id="rId4"/>
              </a:rPr>
              <a:t>10.1371/journal.pone.0221393</a:t>
            </a:r>
            <a:r>
              <a:rPr lang="en-US" sz="14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7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A964-B021-370F-E9D6-1D33D709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Cilji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1EB1A-86E7-B102-A86D-54EFA0441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5" y="1555280"/>
            <a:ext cx="10058404" cy="3889931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Eksperimentirati</a:t>
            </a:r>
            <a:r>
              <a:rPr lang="en-US" sz="2400" dirty="0"/>
              <a:t> z </a:t>
            </a:r>
            <a:r>
              <a:rPr lang="en-US" sz="2400" dirty="0" err="1"/>
              <a:t>daljšimi</a:t>
            </a:r>
            <a:r>
              <a:rPr lang="en-US" sz="2400" dirty="0"/>
              <a:t> </a:t>
            </a:r>
            <a:r>
              <a:rPr lang="en-US" sz="2400" dirty="0" err="1"/>
              <a:t>pulzi</a:t>
            </a:r>
            <a:r>
              <a:rPr lang="en-US" sz="2400" dirty="0"/>
              <a:t> v </a:t>
            </a:r>
            <a:r>
              <a:rPr lang="en-US" sz="2400" dirty="0" err="1"/>
              <a:t>kontroliranih</a:t>
            </a:r>
            <a:r>
              <a:rPr lang="en-US" sz="2400" dirty="0"/>
              <a:t> </a:t>
            </a:r>
            <a:r>
              <a:rPr lang="en-US" sz="2400" dirty="0" err="1"/>
              <a:t>pogojih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Agaroza</a:t>
            </a:r>
            <a:r>
              <a:rPr lang="en-US" sz="2000" dirty="0"/>
              <a:t> – </a:t>
            </a:r>
            <a:r>
              <a:rPr lang="en-US" sz="2000" dirty="0" err="1"/>
              <a:t>približek</a:t>
            </a:r>
            <a:r>
              <a:rPr lang="en-US" sz="2000" dirty="0"/>
              <a:t> </a:t>
            </a:r>
            <a:r>
              <a:rPr lang="en-US" sz="2000" dirty="0" err="1"/>
              <a:t>homogenega</a:t>
            </a:r>
            <a:r>
              <a:rPr lang="en-US" sz="2000" dirty="0"/>
              <a:t> </a:t>
            </a:r>
            <a:r>
              <a:rPr lang="en-US" sz="2000" dirty="0" err="1"/>
              <a:t>tkiva</a:t>
            </a:r>
            <a:endParaRPr lang="en-US" sz="2000" dirty="0"/>
          </a:p>
          <a:p>
            <a:pPr lvl="1"/>
            <a:r>
              <a:rPr lang="en-US" sz="2000" dirty="0" err="1"/>
              <a:t>Konsistentni</a:t>
            </a:r>
            <a:r>
              <a:rPr lang="en-US" sz="2000" dirty="0"/>
              <a:t> </a:t>
            </a:r>
            <a:r>
              <a:rPr lang="en-US" sz="2000" dirty="0" err="1"/>
              <a:t>pogoji</a:t>
            </a:r>
            <a:r>
              <a:rPr lang="en-US" sz="2000" dirty="0"/>
              <a:t> – </a:t>
            </a:r>
            <a:r>
              <a:rPr lang="en-US" sz="2000" dirty="0" err="1"/>
              <a:t>volumen</a:t>
            </a:r>
            <a:r>
              <a:rPr lang="en-US" sz="2000" dirty="0"/>
              <a:t>, </a:t>
            </a:r>
            <a:r>
              <a:rPr lang="en-US" sz="2000" dirty="0" err="1"/>
              <a:t>temperatura</a:t>
            </a:r>
            <a:r>
              <a:rPr lang="en-US" sz="2000" dirty="0"/>
              <a:t>, </a:t>
            </a:r>
            <a:r>
              <a:rPr lang="en-US" sz="2000" dirty="0" err="1"/>
              <a:t>napetosti</a:t>
            </a:r>
            <a:endParaRPr lang="en-US" sz="2000" dirty="0"/>
          </a:p>
          <a:p>
            <a:r>
              <a:rPr lang="en-US" sz="2400" b="1" dirty="0" err="1"/>
              <a:t>Opazovati</a:t>
            </a:r>
            <a:r>
              <a:rPr lang="en-US" sz="2400" dirty="0"/>
              <a:t> </a:t>
            </a:r>
            <a:r>
              <a:rPr lang="en-US" sz="2400" dirty="0" err="1"/>
              <a:t>spremembe</a:t>
            </a:r>
            <a:r>
              <a:rPr lang="en-US" sz="2400" dirty="0"/>
              <a:t> </a:t>
            </a:r>
            <a:r>
              <a:rPr lang="en-US" sz="2400" dirty="0" err="1"/>
              <a:t>toka</a:t>
            </a:r>
            <a:endParaRPr lang="en-US" sz="2400" dirty="0"/>
          </a:p>
          <a:p>
            <a:pPr lvl="1"/>
            <a:r>
              <a:rPr lang="en-US" sz="2000" dirty="0" err="1"/>
              <a:t>Dvig</a:t>
            </a:r>
            <a:r>
              <a:rPr lang="en-US" sz="2000" dirty="0"/>
              <a:t>, </a:t>
            </a:r>
            <a:r>
              <a:rPr lang="en-US" sz="2000" dirty="0" err="1"/>
              <a:t>padec</a:t>
            </a:r>
            <a:endParaRPr lang="en-US" sz="2000" dirty="0"/>
          </a:p>
          <a:p>
            <a:r>
              <a:rPr lang="en-US" sz="2400" b="1" dirty="0" err="1"/>
              <a:t>Identificirati</a:t>
            </a:r>
            <a:r>
              <a:rPr lang="en-US" sz="2400" dirty="0"/>
              <a:t> </a:t>
            </a:r>
            <a:r>
              <a:rPr lang="en-US" sz="2400" dirty="0" err="1"/>
              <a:t>mehanizem</a:t>
            </a:r>
            <a:r>
              <a:rPr lang="en-US" sz="2400" dirty="0"/>
              <a:t> </a:t>
            </a:r>
            <a:r>
              <a:rPr lang="en-US" sz="2400" dirty="0" err="1"/>
              <a:t>nižanja</a:t>
            </a:r>
            <a:r>
              <a:rPr lang="en-US" sz="2400" dirty="0"/>
              <a:t> </a:t>
            </a:r>
            <a:r>
              <a:rPr lang="en-US" sz="2400" dirty="0" err="1"/>
              <a:t>toka</a:t>
            </a:r>
            <a:endParaRPr lang="en-US" sz="2400" dirty="0"/>
          </a:p>
          <a:p>
            <a:pPr lvl="1"/>
            <a:r>
              <a:rPr lang="en-US" sz="2000" dirty="0" err="1"/>
              <a:t>Interakcija</a:t>
            </a:r>
            <a:r>
              <a:rPr lang="en-US" sz="2000" dirty="0"/>
              <a:t> </a:t>
            </a:r>
            <a:r>
              <a:rPr lang="en-US" sz="2000" dirty="0" err="1"/>
              <a:t>segrevanja</a:t>
            </a:r>
            <a:r>
              <a:rPr lang="en-US" sz="2000" dirty="0"/>
              <a:t> in </a:t>
            </a:r>
            <a:r>
              <a:rPr lang="en-US" sz="2000" dirty="0" err="1"/>
              <a:t>elektroosmoze</a:t>
            </a:r>
            <a:endParaRPr lang="en-US" sz="2000" dirty="0"/>
          </a:p>
          <a:p>
            <a:r>
              <a:rPr lang="en-US" sz="2400" b="1" dirty="0" err="1"/>
              <a:t>Replicirati</a:t>
            </a:r>
            <a:r>
              <a:rPr lang="en-US" sz="2400" dirty="0"/>
              <a:t> </a:t>
            </a:r>
            <a:r>
              <a:rPr lang="en-US" sz="2400" dirty="0" err="1"/>
              <a:t>eksperimente</a:t>
            </a:r>
            <a:r>
              <a:rPr lang="en-US" sz="2400" dirty="0"/>
              <a:t> z </a:t>
            </a:r>
            <a:r>
              <a:rPr lang="en-US" sz="2400" dirty="0" err="1"/>
              <a:t>modelom</a:t>
            </a:r>
            <a:r>
              <a:rPr lang="en-US" sz="2400" dirty="0"/>
              <a:t> (in silico)</a:t>
            </a:r>
          </a:p>
          <a:p>
            <a:pPr lvl="1"/>
            <a:r>
              <a:rPr lang="en-US" sz="2000" dirty="0"/>
              <a:t>COMSOL (FEM)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7D523-AE4B-B0C9-2B2B-447F3527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51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Custom 5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EA0000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UNI-LJ">
      <a:majorFont>
        <a:latin typeface="Univerza Sans"/>
        <a:ea typeface=""/>
        <a:cs typeface=""/>
      </a:majorFont>
      <a:minorFont>
        <a:latin typeface="Univerza Sans Light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LFE_ppt_template_16-9" id="{ECB63D64-40B4-4C05-BC58-CB16FA8FB019}" vid="{5024E139-E598-41C3-89A7-63CAC2C2C6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8d0643d-7ac9-44d7-85d5-886bf423ab1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BA154D34313F419068AF390B7FADC6" ma:contentTypeVersion="16" ma:contentTypeDescription="Create a new document." ma:contentTypeScope="" ma:versionID="54eff54b25994dbd49daa30b1850472d">
  <xsd:schema xmlns:xsd="http://www.w3.org/2001/XMLSchema" xmlns:xs="http://www.w3.org/2001/XMLSchema" xmlns:p="http://schemas.microsoft.com/office/2006/metadata/properties" xmlns:ns2="f8d0643d-7ac9-44d7-85d5-886bf423ab15" xmlns:ns3="f3c3164e-60b3-4d5d-920f-297a8fcde67f" targetNamespace="http://schemas.microsoft.com/office/2006/metadata/properties" ma:root="true" ma:fieldsID="2b4e85eefd2f7beb22635717e61cd474" ns2:_="" ns3:_="">
    <xsd:import namespace="f8d0643d-7ac9-44d7-85d5-886bf423ab15"/>
    <xsd:import namespace="f3c3164e-60b3-4d5d-920f-297a8fcde6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d0643d-7ac9-44d7-85d5-886bf423ab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c3164e-60b3-4d5d-920f-297a8fcde67f" elementFormDefault="qualified">
    <xsd:import namespace="http://schemas.microsoft.com/office/2006/documentManagement/types"/>
    <xsd:import namespace="http://schemas.microsoft.com/office/infopath/2007/PartnerControls"/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790527-8586-4C63-A159-B8C2944A2E86}">
  <ds:schemaRefs>
    <ds:schemaRef ds:uri="f3c3164e-60b3-4d5d-920f-297a8fcde67f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infopath/2007/PartnerControls"/>
    <ds:schemaRef ds:uri="f8d0643d-7ac9-44d7-85d5-886bf423ab15"/>
  </ds:schemaRefs>
</ds:datastoreItem>
</file>

<file path=customXml/itemProps2.xml><?xml version="1.0" encoding="utf-8"?>
<ds:datastoreItem xmlns:ds="http://schemas.openxmlformats.org/officeDocument/2006/customXml" ds:itemID="{929D71C8-8DF6-44B4-B6D4-EE79156A8A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7B4642-2F2A-43E1-B30E-958D4FAADF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d0643d-7ac9-44d7-85d5-886bf423ab15"/>
    <ds:schemaRef ds:uri="f3c3164e-60b3-4d5d-920f-297a8fcde6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ULFE_ppt_template_16-9</Template>
  <TotalTime>3003</TotalTime>
  <Words>246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Univerza Sans</vt:lpstr>
      <vt:lpstr>Univerza Sans Light</vt:lpstr>
      <vt:lpstr>Newsprint</vt:lpstr>
      <vt:lpstr>Modeliranje vpliva interakcije elektroosmoze in segrevanja na električni tok med elektroporacijo</vt:lpstr>
      <vt:lpstr>Pojmi in principi</vt:lpstr>
      <vt:lpstr>Motivacija</vt:lpstr>
      <vt:lpstr>Motivacija</vt:lpstr>
      <vt:lpstr>Cilji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Vestibulum auctor dapibus neque.</dc:title>
  <dc:creator>Cindrič, Helena</dc:creator>
  <cp:lastModifiedBy>Hrovat, Matej</cp:lastModifiedBy>
  <cp:revision>13</cp:revision>
  <dcterms:created xsi:type="dcterms:W3CDTF">2022-10-10T07:51:27Z</dcterms:created>
  <dcterms:modified xsi:type="dcterms:W3CDTF">2024-10-20T21:16:12Z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0x0101002DBA154D34313F419068AF390B7FADC6</vt:lpwstr>
  </property>
  <property fmtid="{D5CDD505-2E9C-101B-9397-08002B2CF9AE}" pid="3" name="MediaServiceImageTags">
    <vt:lpwstr/>
  </property>
</Properties>
</file>