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241" d="100"/>
          <a:sy n="241" d="100"/>
        </p:scale>
        <p:origin x="-1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be 64">
            <a:extLst>
              <a:ext uri="{FF2B5EF4-FFF2-40B4-BE49-F238E27FC236}">
                <a16:creationId xmlns:a16="http://schemas.microsoft.com/office/drawing/2014/main" id="{1964AEFF-0F63-E8B7-292B-6A8A6E85F858}"/>
              </a:ext>
            </a:extLst>
          </p:cNvPr>
          <p:cNvSpPr/>
          <p:nvPr/>
        </p:nvSpPr>
        <p:spPr>
          <a:xfrm>
            <a:off x="4272137" y="4328239"/>
            <a:ext cx="4944762" cy="1210435"/>
          </a:xfrm>
          <a:prstGeom prst="cube">
            <a:avLst>
              <a:gd name="adj" fmla="val 552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A4E646-3EF8-FF5F-BC91-A4EA5503554B}"/>
              </a:ext>
            </a:extLst>
          </p:cNvPr>
          <p:cNvSpPr txBox="1"/>
          <p:nvPr/>
        </p:nvSpPr>
        <p:spPr>
          <a:xfrm>
            <a:off x="5998185" y="3969513"/>
            <a:ext cx="246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E03925-B63B-9B35-0EA5-11624FBC883B}"/>
              </a:ext>
            </a:extLst>
          </p:cNvPr>
          <p:cNvSpPr txBox="1"/>
          <p:nvPr/>
        </p:nvSpPr>
        <p:spPr>
          <a:xfrm>
            <a:off x="2019527" y="5052948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882CB4-DC55-BA5C-0521-AB137C3D8E32}"/>
              </a:ext>
            </a:extLst>
          </p:cNvPr>
          <p:cNvSpPr txBox="1"/>
          <p:nvPr/>
        </p:nvSpPr>
        <p:spPr>
          <a:xfrm>
            <a:off x="2460257" y="4399943"/>
            <a:ext cx="21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4ACE68-BAB2-CB84-F33F-BAC5EF63435A}"/>
              </a:ext>
            </a:extLst>
          </p:cNvPr>
          <p:cNvCxnSpPr>
            <a:cxnSpLocks/>
          </p:cNvCxnSpPr>
          <p:nvPr/>
        </p:nvCxnSpPr>
        <p:spPr>
          <a:xfrm>
            <a:off x="4272138" y="5265007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E485B0-6E1F-9366-89B9-029DC741A0D8}"/>
              </a:ext>
            </a:extLst>
          </p:cNvPr>
          <p:cNvCxnSpPr>
            <a:cxnSpLocks/>
          </p:cNvCxnSpPr>
          <p:nvPr/>
        </p:nvCxnSpPr>
        <p:spPr>
          <a:xfrm>
            <a:off x="4382090" y="4877276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7CE675-E97E-233C-A4FF-36374882A21D}"/>
              </a:ext>
            </a:extLst>
          </p:cNvPr>
          <p:cNvCxnSpPr>
            <a:cxnSpLocks/>
          </p:cNvCxnSpPr>
          <p:nvPr/>
        </p:nvCxnSpPr>
        <p:spPr>
          <a:xfrm>
            <a:off x="4541470" y="4739779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766F58-0CD9-7C65-B9FB-C236D0E8A297}"/>
              </a:ext>
            </a:extLst>
          </p:cNvPr>
          <p:cNvCxnSpPr>
            <a:cxnSpLocks/>
          </p:cNvCxnSpPr>
          <p:nvPr/>
        </p:nvCxnSpPr>
        <p:spPr>
          <a:xfrm>
            <a:off x="4665949" y="4602281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D0A78F-63D3-53A4-20E5-622BA89A332F}"/>
              </a:ext>
            </a:extLst>
          </p:cNvPr>
          <p:cNvCxnSpPr>
            <a:cxnSpLocks/>
          </p:cNvCxnSpPr>
          <p:nvPr/>
        </p:nvCxnSpPr>
        <p:spPr>
          <a:xfrm>
            <a:off x="4825329" y="4464784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B83A96-329C-88BE-F697-F6C1F4E6B2FF}"/>
              </a:ext>
            </a:extLst>
          </p:cNvPr>
          <p:cNvCxnSpPr>
            <a:cxnSpLocks/>
          </p:cNvCxnSpPr>
          <p:nvPr/>
        </p:nvCxnSpPr>
        <p:spPr>
          <a:xfrm flipV="1">
            <a:off x="443860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1B12AC-5B35-F483-3C65-1CE9DDC3073B}"/>
              </a:ext>
            </a:extLst>
          </p:cNvPr>
          <p:cNvCxnSpPr>
            <a:cxnSpLocks/>
          </p:cNvCxnSpPr>
          <p:nvPr/>
        </p:nvCxnSpPr>
        <p:spPr>
          <a:xfrm flipV="1">
            <a:off x="461661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E1180A-3BEA-C91E-FE9E-F471EE9432C3}"/>
              </a:ext>
            </a:extLst>
          </p:cNvPr>
          <p:cNvCxnSpPr>
            <a:cxnSpLocks/>
          </p:cNvCxnSpPr>
          <p:nvPr/>
        </p:nvCxnSpPr>
        <p:spPr>
          <a:xfrm flipV="1">
            <a:off x="479463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54B0AE-3D5C-1F7C-F162-F83387DDA63B}"/>
              </a:ext>
            </a:extLst>
          </p:cNvPr>
          <p:cNvCxnSpPr>
            <a:cxnSpLocks/>
          </p:cNvCxnSpPr>
          <p:nvPr/>
        </p:nvCxnSpPr>
        <p:spPr>
          <a:xfrm flipV="1">
            <a:off x="4972649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A08A51-AAED-7EA2-8F05-92692328A0F8}"/>
              </a:ext>
            </a:extLst>
          </p:cNvPr>
          <p:cNvCxnSpPr>
            <a:cxnSpLocks/>
          </p:cNvCxnSpPr>
          <p:nvPr/>
        </p:nvCxnSpPr>
        <p:spPr>
          <a:xfrm flipV="1">
            <a:off x="5150665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50E549-23E1-E003-764E-957793C60033}"/>
              </a:ext>
            </a:extLst>
          </p:cNvPr>
          <p:cNvCxnSpPr>
            <a:cxnSpLocks/>
          </p:cNvCxnSpPr>
          <p:nvPr/>
        </p:nvCxnSpPr>
        <p:spPr>
          <a:xfrm flipV="1">
            <a:off x="532868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D28AD6-203C-3889-399C-654CC7A15187}"/>
              </a:ext>
            </a:extLst>
          </p:cNvPr>
          <p:cNvCxnSpPr>
            <a:cxnSpLocks/>
          </p:cNvCxnSpPr>
          <p:nvPr/>
        </p:nvCxnSpPr>
        <p:spPr>
          <a:xfrm flipV="1">
            <a:off x="550669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C27A3FA-1AD9-1755-20E5-895FD212DF30}"/>
              </a:ext>
            </a:extLst>
          </p:cNvPr>
          <p:cNvCxnSpPr>
            <a:cxnSpLocks/>
          </p:cNvCxnSpPr>
          <p:nvPr/>
        </p:nvCxnSpPr>
        <p:spPr>
          <a:xfrm flipV="1">
            <a:off x="568471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E2E6AD-636E-6D6C-671F-4F8C310ED598}"/>
              </a:ext>
            </a:extLst>
          </p:cNvPr>
          <p:cNvCxnSpPr>
            <a:cxnSpLocks/>
          </p:cNvCxnSpPr>
          <p:nvPr/>
        </p:nvCxnSpPr>
        <p:spPr>
          <a:xfrm flipV="1">
            <a:off x="5862729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47A762-E5AA-554A-7E80-11E97B9E44A0}"/>
              </a:ext>
            </a:extLst>
          </p:cNvPr>
          <p:cNvCxnSpPr>
            <a:cxnSpLocks/>
          </p:cNvCxnSpPr>
          <p:nvPr/>
        </p:nvCxnSpPr>
        <p:spPr>
          <a:xfrm flipV="1">
            <a:off x="6040745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BC0BF23-B162-60D2-8880-6B69E77F4842}"/>
              </a:ext>
            </a:extLst>
          </p:cNvPr>
          <p:cNvCxnSpPr>
            <a:cxnSpLocks/>
          </p:cNvCxnSpPr>
          <p:nvPr/>
        </p:nvCxnSpPr>
        <p:spPr>
          <a:xfrm flipV="1">
            <a:off x="621876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ACF00C-4B64-B6B1-54D4-E6EF0EA86D45}"/>
              </a:ext>
            </a:extLst>
          </p:cNvPr>
          <p:cNvCxnSpPr>
            <a:cxnSpLocks/>
          </p:cNvCxnSpPr>
          <p:nvPr/>
        </p:nvCxnSpPr>
        <p:spPr>
          <a:xfrm flipV="1">
            <a:off x="639677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31729D-6261-2B71-6C8C-6E9D27E51EA6}"/>
              </a:ext>
            </a:extLst>
          </p:cNvPr>
          <p:cNvCxnSpPr>
            <a:cxnSpLocks/>
          </p:cNvCxnSpPr>
          <p:nvPr/>
        </p:nvCxnSpPr>
        <p:spPr>
          <a:xfrm flipV="1">
            <a:off x="657479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DD3418-F420-DB9C-C53D-E31D4E979459}"/>
              </a:ext>
            </a:extLst>
          </p:cNvPr>
          <p:cNvCxnSpPr>
            <a:cxnSpLocks/>
          </p:cNvCxnSpPr>
          <p:nvPr/>
        </p:nvCxnSpPr>
        <p:spPr>
          <a:xfrm flipV="1">
            <a:off x="6752809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AAD235-F387-B481-1FD0-7BDFC7A2FCAC}"/>
              </a:ext>
            </a:extLst>
          </p:cNvPr>
          <p:cNvCxnSpPr>
            <a:cxnSpLocks/>
          </p:cNvCxnSpPr>
          <p:nvPr/>
        </p:nvCxnSpPr>
        <p:spPr>
          <a:xfrm flipV="1">
            <a:off x="6930825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66C815-19A3-51CC-806C-E74C7FB040FF}"/>
              </a:ext>
            </a:extLst>
          </p:cNvPr>
          <p:cNvCxnSpPr>
            <a:cxnSpLocks/>
          </p:cNvCxnSpPr>
          <p:nvPr/>
        </p:nvCxnSpPr>
        <p:spPr>
          <a:xfrm flipV="1">
            <a:off x="710884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91F738-E0ED-D9CE-AB49-969640B811C8}"/>
              </a:ext>
            </a:extLst>
          </p:cNvPr>
          <p:cNvCxnSpPr>
            <a:cxnSpLocks/>
          </p:cNvCxnSpPr>
          <p:nvPr/>
        </p:nvCxnSpPr>
        <p:spPr>
          <a:xfrm flipV="1">
            <a:off x="728685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7A27C8-1741-121E-7BA0-7BDDA2E43A40}"/>
              </a:ext>
            </a:extLst>
          </p:cNvPr>
          <p:cNvCxnSpPr>
            <a:cxnSpLocks/>
          </p:cNvCxnSpPr>
          <p:nvPr/>
        </p:nvCxnSpPr>
        <p:spPr>
          <a:xfrm flipV="1">
            <a:off x="746487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BE45AAD-579E-D4AB-11AB-5C6CDCFF22AB}"/>
              </a:ext>
            </a:extLst>
          </p:cNvPr>
          <p:cNvCxnSpPr>
            <a:cxnSpLocks/>
          </p:cNvCxnSpPr>
          <p:nvPr/>
        </p:nvCxnSpPr>
        <p:spPr>
          <a:xfrm flipV="1">
            <a:off x="7642889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FDEAEE-D5FD-1945-8E29-0B1DC3F78458}"/>
              </a:ext>
            </a:extLst>
          </p:cNvPr>
          <p:cNvCxnSpPr>
            <a:cxnSpLocks/>
          </p:cNvCxnSpPr>
          <p:nvPr/>
        </p:nvCxnSpPr>
        <p:spPr>
          <a:xfrm flipV="1">
            <a:off x="7820905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DDF801-D4B0-E82E-C5DE-9ABAD7CDEBAF}"/>
              </a:ext>
            </a:extLst>
          </p:cNvPr>
          <p:cNvCxnSpPr>
            <a:cxnSpLocks/>
          </p:cNvCxnSpPr>
          <p:nvPr/>
        </p:nvCxnSpPr>
        <p:spPr>
          <a:xfrm flipV="1">
            <a:off x="799892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C010EC-DF94-A600-9EBC-65EA9A6B31AF}"/>
              </a:ext>
            </a:extLst>
          </p:cNvPr>
          <p:cNvCxnSpPr>
            <a:cxnSpLocks/>
          </p:cNvCxnSpPr>
          <p:nvPr/>
        </p:nvCxnSpPr>
        <p:spPr>
          <a:xfrm flipV="1">
            <a:off x="817693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067DC6-1703-3D7E-37AB-9BE94A921AAC}"/>
              </a:ext>
            </a:extLst>
          </p:cNvPr>
          <p:cNvCxnSpPr>
            <a:cxnSpLocks/>
          </p:cNvCxnSpPr>
          <p:nvPr/>
        </p:nvCxnSpPr>
        <p:spPr>
          <a:xfrm flipV="1">
            <a:off x="835494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3308EC-4EA7-855A-BE3A-ECBDBD02177F}"/>
              </a:ext>
            </a:extLst>
          </p:cNvPr>
          <p:cNvCxnSpPr>
            <a:cxnSpLocks/>
          </p:cNvCxnSpPr>
          <p:nvPr/>
        </p:nvCxnSpPr>
        <p:spPr>
          <a:xfrm flipV="1">
            <a:off x="8554548" y="4861070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5F6E84-492A-E29F-5E2F-C649FD3C4FFE}"/>
              </a:ext>
            </a:extLst>
          </p:cNvPr>
          <p:cNvCxnSpPr>
            <a:cxnSpLocks/>
          </p:cNvCxnSpPr>
          <p:nvPr/>
        </p:nvCxnSpPr>
        <p:spPr>
          <a:xfrm flipH="1" flipV="1">
            <a:off x="8661418" y="487727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64585E-52CA-EBA3-8493-2BA2B5A46ADC}"/>
              </a:ext>
            </a:extLst>
          </p:cNvPr>
          <p:cNvCxnSpPr>
            <a:cxnSpLocks/>
          </p:cNvCxnSpPr>
          <p:nvPr/>
        </p:nvCxnSpPr>
        <p:spPr>
          <a:xfrm flipH="1" flipV="1">
            <a:off x="8814244" y="4737237"/>
            <a:ext cx="3252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371D00-3A59-F609-C50E-4504FDB53BFB}"/>
              </a:ext>
            </a:extLst>
          </p:cNvPr>
          <p:cNvCxnSpPr>
            <a:cxnSpLocks/>
          </p:cNvCxnSpPr>
          <p:nvPr/>
        </p:nvCxnSpPr>
        <p:spPr>
          <a:xfrm flipV="1">
            <a:off x="8951855" y="4611193"/>
            <a:ext cx="0" cy="51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11B9179-8113-AC1E-F019-73CE6F87D8F6}"/>
              </a:ext>
            </a:extLst>
          </p:cNvPr>
          <p:cNvCxnSpPr>
            <a:cxnSpLocks/>
          </p:cNvCxnSpPr>
          <p:nvPr/>
        </p:nvCxnSpPr>
        <p:spPr>
          <a:xfrm flipH="1" flipV="1">
            <a:off x="9078361" y="4464784"/>
            <a:ext cx="10705" cy="53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971F94-B1AC-3F7B-42DF-DC95E5E824D5}"/>
              </a:ext>
            </a:extLst>
          </p:cNvPr>
          <p:cNvCxnSpPr>
            <a:cxnSpLocks/>
          </p:cNvCxnSpPr>
          <p:nvPr/>
        </p:nvCxnSpPr>
        <p:spPr>
          <a:xfrm>
            <a:off x="4281606" y="5538674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EE87A0-8D50-9CE1-88DC-EAB1EF87BA6E}"/>
              </a:ext>
            </a:extLst>
          </p:cNvPr>
          <p:cNvCxnSpPr>
            <a:cxnSpLocks/>
          </p:cNvCxnSpPr>
          <p:nvPr/>
        </p:nvCxnSpPr>
        <p:spPr>
          <a:xfrm flipV="1">
            <a:off x="8556301" y="4596905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5228B5F-7A31-0C88-7D6E-3E7F2776DCF5}"/>
              </a:ext>
            </a:extLst>
          </p:cNvPr>
          <p:cNvSpPr/>
          <p:nvPr/>
        </p:nvSpPr>
        <p:spPr>
          <a:xfrm>
            <a:off x="2022830" y="3870924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76F051-3A49-36DA-ED53-D920444E112E}"/>
              </a:ext>
            </a:extLst>
          </p:cNvPr>
          <p:cNvSpPr txBox="1"/>
          <p:nvPr/>
        </p:nvSpPr>
        <p:spPr>
          <a:xfrm>
            <a:off x="1982967" y="3841145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958EA0-94B1-6E4A-1B81-81D32CEE7ABA}"/>
              </a:ext>
            </a:extLst>
          </p:cNvPr>
          <p:cNvCxnSpPr>
            <a:cxnSpLocks/>
          </p:cNvCxnSpPr>
          <p:nvPr/>
        </p:nvCxnSpPr>
        <p:spPr>
          <a:xfrm flipH="1" flipV="1">
            <a:off x="4443093" y="498921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9BF724-8894-B0EF-C567-DEA7D3E6928A}"/>
              </a:ext>
            </a:extLst>
          </p:cNvPr>
          <p:cNvCxnSpPr>
            <a:cxnSpLocks/>
          </p:cNvCxnSpPr>
          <p:nvPr/>
        </p:nvCxnSpPr>
        <p:spPr>
          <a:xfrm flipH="1" flipV="1">
            <a:off x="4621109" y="499415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8ED9FA-7ECF-8D87-60F2-17D40AF29E7A}"/>
              </a:ext>
            </a:extLst>
          </p:cNvPr>
          <p:cNvCxnSpPr>
            <a:cxnSpLocks/>
          </p:cNvCxnSpPr>
          <p:nvPr/>
        </p:nvCxnSpPr>
        <p:spPr>
          <a:xfrm flipH="1" flipV="1">
            <a:off x="4799865" y="499944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DE639D-3760-0DDF-CD25-6CE28AA66393}"/>
              </a:ext>
            </a:extLst>
          </p:cNvPr>
          <p:cNvCxnSpPr>
            <a:cxnSpLocks/>
          </p:cNvCxnSpPr>
          <p:nvPr/>
        </p:nvCxnSpPr>
        <p:spPr>
          <a:xfrm flipH="1" flipV="1">
            <a:off x="4977881" y="500438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A4B5F32-B9B0-6A90-7D84-56BEEE2E6DD7}"/>
              </a:ext>
            </a:extLst>
          </p:cNvPr>
          <p:cNvCxnSpPr>
            <a:cxnSpLocks/>
          </p:cNvCxnSpPr>
          <p:nvPr/>
        </p:nvCxnSpPr>
        <p:spPr>
          <a:xfrm flipH="1" flipV="1">
            <a:off x="5152040" y="498549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765172-291A-5028-0209-FFDBF21782C5}"/>
              </a:ext>
            </a:extLst>
          </p:cNvPr>
          <p:cNvCxnSpPr>
            <a:cxnSpLocks/>
          </p:cNvCxnSpPr>
          <p:nvPr/>
        </p:nvCxnSpPr>
        <p:spPr>
          <a:xfrm flipH="1" flipV="1">
            <a:off x="5330056" y="499043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1A5465-3612-D57F-82B5-E2D65055AE5D}"/>
              </a:ext>
            </a:extLst>
          </p:cNvPr>
          <p:cNvCxnSpPr>
            <a:cxnSpLocks/>
          </p:cNvCxnSpPr>
          <p:nvPr/>
        </p:nvCxnSpPr>
        <p:spPr>
          <a:xfrm flipH="1" flipV="1">
            <a:off x="5508812" y="499572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7461064-DD2C-AF2E-9A2C-5811CA350E06}"/>
              </a:ext>
            </a:extLst>
          </p:cNvPr>
          <p:cNvCxnSpPr>
            <a:cxnSpLocks/>
          </p:cNvCxnSpPr>
          <p:nvPr/>
        </p:nvCxnSpPr>
        <p:spPr>
          <a:xfrm flipH="1" flipV="1">
            <a:off x="5686828" y="500066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86EB23D-98C7-F6FA-86FA-35E0954821B1}"/>
              </a:ext>
            </a:extLst>
          </p:cNvPr>
          <p:cNvCxnSpPr>
            <a:cxnSpLocks/>
          </p:cNvCxnSpPr>
          <p:nvPr/>
        </p:nvCxnSpPr>
        <p:spPr>
          <a:xfrm flipH="1" flipV="1">
            <a:off x="5858686" y="499470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C7E8DF-7515-1116-0D20-19C471752FD3}"/>
              </a:ext>
            </a:extLst>
          </p:cNvPr>
          <p:cNvCxnSpPr>
            <a:cxnSpLocks/>
          </p:cNvCxnSpPr>
          <p:nvPr/>
        </p:nvCxnSpPr>
        <p:spPr>
          <a:xfrm flipH="1" flipV="1">
            <a:off x="6036702" y="499964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8A2D45-5F30-0B10-3F0A-66A26D9EC8BD}"/>
              </a:ext>
            </a:extLst>
          </p:cNvPr>
          <p:cNvCxnSpPr>
            <a:cxnSpLocks/>
          </p:cNvCxnSpPr>
          <p:nvPr/>
        </p:nvCxnSpPr>
        <p:spPr>
          <a:xfrm flipH="1" flipV="1">
            <a:off x="6215458" y="500493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53119D8-45DB-DC04-FE8D-920450EB2DC3}"/>
              </a:ext>
            </a:extLst>
          </p:cNvPr>
          <p:cNvCxnSpPr>
            <a:cxnSpLocks/>
          </p:cNvCxnSpPr>
          <p:nvPr/>
        </p:nvCxnSpPr>
        <p:spPr>
          <a:xfrm flipH="1" flipV="1">
            <a:off x="6393474" y="500035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C623A7-F744-DB30-F23C-E3DD5598FABC}"/>
              </a:ext>
            </a:extLst>
          </p:cNvPr>
          <p:cNvCxnSpPr>
            <a:cxnSpLocks/>
          </p:cNvCxnSpPr>
          <p:nvPr/>
        </p:nvCxnSpPr>
        <p:spPr>
          <a:xfrm flipH="1" flipV="1">
            <a:off x="6575783" y="499431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C354AE5-7F89-4E04-CDE7-20744102F165}"/>
              </a:ext>
            </a:extLst>
          </p:cNvPr>
          <p:cNvCxnSpPr>
            <a:cxnSpLocks/>
          </p:cNvCxnSpPr>
          <p:nvPr/>
        </p:nvCxnSpPr>
        <p:spPr>
          <a:xfrm flipH="1" flipV="1">
            <a:off x="6747641" y="498835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3FD142-FEA0-F8FD-E42D-EC73975B847C}"/>
              </a:ext>
            </a:extLst>
          </p:cNvPr>
          <p:cNvCxnSpPr>
            <a:cxnSpLocks/>
          </p:cNvCxnSpPr>
          <p:nvPr/>
        </p:nvCxnSpPr>
        <p:spPr>
          <a:xfrm flipH="1" flipV="1">
            <a:off x="6925657" y="499329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6869157-775D-633D-FE52-49192227A6E4}"/>
              </a:ext>
            </a:extLst>
          </p:cNvPr>
          <p:cNvCxnSpPr>
            <a:cxnSpLocks/>
          </p:cNvCxnSpPr>
          <p:nvPr/>
        </p:nvCxnSpPr>
        <p:spPr>
          <a:xfrm flipH="1" flipV="1">
            <a:off x="7104413" y="499858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EBFAEC-F534-DF79-7449-EF99B3CAE690}"/>
              </a:ext>
            </a:extLst>
          </p:cNvPr>
          <p:cNvCxnSpPr>
            <a:cxnSpLocks/>
          </p:cNvCxnSpPr>
          <p:nvPr/>
        </p:nvCxnSpPr>
        <p:spPr>
          <a:xfrm flipH="1" flipV="1">
            <a:off x="7282429" y="499400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023B230-8D47-812B-6D90-6540CCBCA866}"/>
              </a:ext>
            </a:extLst>
          </p:cNvPr>
          <p:cNvCxnSpPr>
            <a:cxnSpLocks/>
          </p:cNvCxnSpPr>
          <p:nvPr/>
        </p:nvCxnSpPr>
        <p:spPr>
          <a:xfrm flipH="1" flipV="1">
            <a:off x="7468224" y="499271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2637276-9F95-9E43-8065-A7D131080650}"/>
              </a:ext>
            </a:extLst>
          </p:cNvPr>
          <p:cNvCxnSpPr>
            <a:cxnSpLocks/>
          </p:cNvCxnSpPr>
          <p:nvPr/>
        </p:nvCxnSpPr>
        <p:spPr>
          <a:xfrm flipH="1" flipV="1">
            <a:off x="7640082" y="4986759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1AECE88-6541-0164-96A6-6DE6DF06D9BD}"/>
              </a:ext>
            </a:extLst>
          </p:cNvPr>
          <p:cNvCxnSpPr>
            <a:cxnSpLocks/>
          </p:cNvCxnSpPr>
          <p:nvPr/>
        </p:nvCxnSpPr>
        <p:spPr>
          <a:xfrm flipH="1" flipV="1">
            <a:off x="7818098" y="499170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4379066-C9D4-4F78-3C3F-8BDA422AFA2D}"/>
              </a:ext>
            </a:extLst>
          </p:cNvPr>
          <p:cNvCxnSpPr>
            <a:cxnSpLocks/>
          </p:cNvCxnSpPr>
          <p:nvPr/>
        </p:nvCxnSpPr>
        <p:spPr>
          <a:xfrm flipH="1" flipV="1">
            <a:off x="7996854" y="4996989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F62BDC-B6EA-15BE-697A-92D566BA16D2}"/>
              </a:ext>
            </a:extLst>
          </p:cNvPr>
          <p:cNvCxnSpPr>
            <a:cxnSpLocks/>
          </p:cNvCxnSpPr>
          <p:nvPr/>
        </p:nvCxnSpPr>
        <p:spPr>
          <a:xfrm flipH="1" flipV="1">
            <a:off x="8174870" y="499240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419FE6-63CB-CC18-5924-673061163F17}"/>
              </a:ext>
            </a:extLst>
          </p:cNvPr>
          <p:cNvCxnSpPr>
            <a:cxnSpLocks/>
          </p:cNvCxnSpPr>
          <p:nvPr/>
        </p:nvCxnSpPr>
        <p:spPr>
          <a:xfrm flipH="1" flipV="1">
            <a:off x="8359711" y="498875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A6C8EDCA-EEA4-EC65-16C6-14B4B73BB383}"/>
              </a:ext>
            </a:extLst>
          </p:cNvPr>
          <p:cNvSpPr/>
          <p:nvPr/>
        </p:nvSpPr>
        <p:spPr>
          <a:xfrm>
            <a:off x="4275439" y="2054716"/>
            <a:ext cx="4944762" cy="1210435"/>
          </a:xfrm>
          <a:prstGeom prst="cube">
            <a:avLst>
              <a:gd name="adj" fmla="val 552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BF1F4E-0BF8-A6F6-5997-8CE0F6003470}"/>
              </a:ext>
            </a:extLst>
          </p:cNvPr>
          <p:cNvSpPr txBox="1"/>
          <p:nvPr/>
        </p:nvSpPr>
        <p:spPr>
          <a:xfrm>
            <a:off x="6001487" y="1695990"/>
            <a:ext cx="246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(40,001)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158E65-1C92-190E-DA51-71AFA9F68369}"/>
              </a:ext>
            </a:extLst>
          </p:cNvPr>
          <p:cNvSpPr txBox="1"/>
          <p:nvPr/>
        </p:nvSpPr>
        <p:spPr>
          <a:xfrm>
            <a:off x="2022829" y="2779425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44852D-0EBB-0CC7-4202-643D9FAA6F1D}"/>
              </a:ext>
            </a:extLst>
          </p:cNvPr>
          <p:cNvSpPr txBox="1"/>
          <p:nvPr/>
        </p:nvSpPr>
        <p:spPr>
          <a:xfrm>
            <a:off x="2463559" y="2126420"/>
            <a:ext cx="21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6B3581-CF82-6DA6-D513-18E00BE7365B}"/>
              </a:ext>
            </a:extLst>
          </p:cNvPr>
          <p:cNvCxnSpPr>
            <a:cxnSpLocks/>
          </p:cNvCxnSpPr>
          <p:nvPr/>
        </p:nvCxnSpPr>
        <p:spPr>
          <a:xfrm>
            <a:off x="4275440" y="2991484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177195-13B9-CC1F-7B23-16AEC633B9C0}"/>
              </a:ext>
            </a:extLst>
          </p:cNvPr>
          <p:cNvCxnSpPr>
            <a:cxnSpLocks/>
          </p:cNvCxnSpPr>
          <p:nvPr/>
        </p:nvCxnSpPr>
        <p:spPr>
          <a:xfrm>
            <a:off x="4385392" y="2603753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49030AD-6316-3EBA-1508-3B87A020C6F4}"/>
              </a:ext>
            </a:extLst>
          </p:cNvPr>
          <p:cNvCxnSpPr>
            <a:cxnSpLocks/>
          </p:cNvCxnSpPr>
          <p:nvPr/>
        </p:nvCxnSpPr>
        <p:spPr>
          <a:xfrm>
            <a:off x="4544772" y="2466256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3818F2-CF49-4F2B-FA5B-39B6EC7D9BA6}"/>
              </a:ext>
            </a:extLst>
          </p:cNvPr>
          <p:cNvCxnSpPr>
            <a:cxnSpLocks/>
          </p:cNvCxnSpPr>
          <p:nvPr/>
        </p:nvCxnSpPr>
        <p:spPr>
          <a:xfrm>
            <a:off x="4669251" y="2328758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70600D4-E3B3-DAF2-2076-B4D6AE3E4067}"/>
              </a:ext>
            </a:extLst>
          </p:cNvPr>
          <p:cNvCxnSpPr>
            <a:cxnSpLocks/>
          </p:cNvCxnSpPr>
          <p:nvPr/>
        </p:nvCxnSpPr>
        <p:spPr>
          <a:xfrm>
            <a:off x="4828631" y="2191261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0FE6DB3-2BD7-43E7-208D-D6ACD30AD9CC}"/>
              </a:ext>
            </a:extLst>
          </p:cNvPr>
          <p:cNvCxnSpPr>
            <a:cxnSpLocks/>
          </p:cNvCxnSpPr>
          <p:nvPr/>
        </p:nvCxnSpPr>
        <p:spPr>
          <a:xfrm flipV="1">
            <a:off x="444190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DB65405-C774-CF81-60BD-692B7865760A}"/>
              </a:ext>
            </a:extLst>
          </p:cNvPr>
          <p:cNvCxnSpPr>
            <a:cxnSpLocks/>
          </p:cNvCxnSpPr>
          <p:nvPr/>
        </p:nvCxnSpPr>
        <p:spPr>
          <a:xfrm flipV="1">
            <a:off x="461991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7CBB948-992A-D737-42CD-86C45AEAC7ED}"/>
              </a:ext>
            </a:extLst>
          </p:cNvPr>
          <p:cNvCxnSpPr>
            <a:cxnSpLocks/>
          </p:cNvCxnSpPr>
          <p:nvPr/>
        </p:nvCxnSpPr>
        <p:spPr>
          <a:xfrm flipV="1">
            <a:off x="479793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81E2A8-A489-CF65-3FB9-15B58479C5B6}"/>
              </a:ext>
            </a:extLst>
          </p:cNvPr>
          <p:cNvCxnSpPr>
            <a:cxnSpLocks/>
          </p:cNvCxnSpPr>
          <p:nvPr/>
        </p:nvCxnSpPr>
        <p:spPr>
          <a:xfrm flipV="1">
            <a:off x="4975951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81848D0-FC6D-9476-0557-7A3EF425792D}"/>
              </a:ext>
            </a:extLst>
          </p:cNvPr>
          <p:cNvCxnSpPr>
            <a:cxnSpLocks/>
          </p:cNvCxnSpPr>
          <p:nvPr/>
        </p:nvCxnSpPr>
        <p:spPr>
          <a:xfrm flipV="1">
            <a:off x="5153967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3C3039-3A2C-1A37-7ED8-ABF8946B4BA3}"/>
              </a:ext>
            </a:extLst>
          </p:cNvPr>
          <p:cNvCxnSpPr>
            <a:cxnSpLocks/>
          </p:cNvCxnSpPr>
          <p:nvPr/>
        </p:nvCxnSpPr>
        <p:spPr>
          <a:xfrm flipV="1">
            <a:off x="533198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76AFD0-0370-A2BB-D1DB-27C1D48D5DC2}"/>
              </a:ext>
            </a:extLst>
          </p:cNvPr>
          <p:cNvCxnSpPr>
            <a:cxnSpLocks/>
          </p:cNvCxnSpPr>
          <p:nvPr/>
        </p:nvCxnSpPr>
        <p:spPr>
          <a:xfrm flipV="1">
            <a:off x="550999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1347D4D-0E57-35BC-4178-230B66FDC89A}"/>
              </a:ext>
            </a:extLst>
          </p:cNvPr>
          <p:cNvCxnSpPr>
            <a:cxnSpLocks/>
          </p:cNvCxnSpPr>
          <p:nvPr/>
        </p:nvCxnSpPr>
        <p:spPr>
          <a:xfrm flipV="1">
            <a:off x="568801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24EA2F-AB0D-27D8-3AD5-6466D92286A3}"/>
              </a:ext>
            </a:extLst>
          </p:cNvPr>
          <p:cNvCxnSpPr>
            <a:cxnSpLocks/>
          </p:cNvCxnSpPr>
          <p:nvPr/>
        </p:nvCxnSpPr>
        <p:spPr>
          <a:xfrm flipV="1">
            <a:off x="5866031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0EC15CD-3CE5-436B-B6CD-EC66841D7EC7}"/>
              </a:ext>
            </a:extLst>
          </p:cNvPr>
          <p:cNvCxnSpPr>
            <a:cxnSpLocks/>
          </p:cNvCxnSpPr>
          <p:nvPr/>
        </p:nvCxnSpPr>
        <p:spPr>
          <a:xfrm flipV="1">
            <a:off x="6044047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C685A66-AF3B-1E15-50EB-0D2D877BC35B}"/>
              </a:ext>
            </a:extLst>
          </p:cNvPr>
          <p:cNvCxnSpPr>
            <a:cxnSpLocks/>
          </p:cNvCxnSpPr>
          <p:nvPr/>
        </p:nvCxnSpPr>
        <p:spPr>
          <a:xfrm flipV="1">
            <a:off x="622206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4DB50AA-FDF0-8FB0-6231-3B19AD9DDB1B}"/>
              </a:ext>
            </a:extLst>
          </p:cNvPr>
          <p:cNvCxnSpPr>
            <a:cxnSpLocks/>
          </p:cNvCxnSpPr>
          <p:nvPr/>
        </p:nvCxnSpPr>
        <p:spPr>
          <a:xfrm flipV="1">
            <a:off x="640007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4646026-87DF-BEB7-6B3F-E2E2642BBFA3}"/>
              </a:ext>
            </a:extLst>
          </p:cNvPr>
          <p:cNvCxnSpPr>
            <a:cxnSpLocks/>
          </p:cNvCxnSpPr>
          <p:nvPr/>
        </p:nvCxnSpPr>
        <p:spPr>
          <a:xfrm flipV="1">
            <a:off x="657809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2EB3AA2-D6CC-70F0-5D15-76446B68054C}"/>
              </a:ext>
            </a:extLst>
          </p:cNvPr>
          <p:cNvCxnSpPr>
            <a:cxnSpLocks/>
          </p:cNvCxnSpPr>
          <p:nvPr/>
        </p:nvCxnSpPr>
        <p:spPr>
          <a:xfrm flipV="1">
            <a:off x="6756111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F7225E8-B275-A3AD-F371-611982D009AF}"/>
              </a:ext>
            </a:extLst>
          </p:cNvPr>
          <p:cNvCxnSpPr>
            <a:cxnSpLocks/>
          </p:cNvCxnSpPr>
          <p:nvPr/>
        </p:nvCxnSpPr>
        <p:spPr>
          <a:xfrm flipV="1">
            <a:off x="6934127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A9A429-AF74-A1E7-C94A-F0E7A5CCB107}"/>
              </a:ext>
            </a:extLst>
          </p:cNvPr>
          <p:cNvCxnSpPr>
            <a:cxnSpLocks/>
          </p:cNvCxnSpPr>
          <p:nvPr/>
        </p:nvCxnSpPr>
        <p:spPr>
          <a:xfrm flipV="1">
            <a:off x="711214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8DFAD76-BD31-3EEA-79D6-D99CECD402C5}"/>
              </a:ext>
            </a:extLst>
          </p:cNvPr>
          <p:cNvCxnSpPr>
            <a:cxnSpLocks/>
          </p:cNvCxnSpPr>
          <p:nvPr/>
        </p:nvCxnSpPr>
        <p:spPr>
          <a:xfrm flipV="1">
            <a:off x="729015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F2C9D2-AE1E-C7F3-AAAD-0735D3513298}"/>
              </a:ext>
            </a:extLst>
          </p:cNvPr>
          <p:cNvCxnSpPr>
            <a:cxnSpLocks/>
          </p:cNvCxnSpPr>
          <p:nvPr/>
        </p:nvCxnSpPr>
        <p:spPr>
          <a:xfrm flipV="1">
            <a:off x="746817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7D431F5-DB05-11F8-1064-AA972D3BD615}"/>
              </a:ext>
            </a:extLst>
          </p:cNvPr>
          <p:cNvCxnSpPr>
            <a:cxnSpLocks/>
          </p:cNvCxnSpPr>
          <p:nvPr/>
        </p:nvCxnSpPr>
        <p:spPr>
          <a:xfrm flipV="1">
            <a:off x="7646191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098AE27-12A8-A0DD-C277-B4F87D37E817}"/>
              </a:ext>
            </a:extLst>
          </p:cNvPr>
          <p:cNvCxnSpPr>
            <a:cxnSpLocks/>
          </p:cNvCxnSpPr>
          <p:nvPr/>
        </p:nvCxnSpPr>
        <p:spPr>
          <a:xfrm flipV="1">
            <a:off x="7824207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C718CC4-F21B-891B-5E1B-3C4FEE8FCA98}"/>
              </a:ext>
            </a:extLst>
          </p:cNvPr>
          <p:cNvCxnSpPr>
            <a:cxnSpLocks/>
          </p:cNvCxnSpPr>
          <p:nvPr/>
        </p:nvCxnSpPr>
        <p:spPr>
          <a:xfrm flipV="1">
            <a:off x="800222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C9AC257-1009-D7DC-43F5-581FDEE1D6A1}"/>
              </a:ext>
            </a:extLst>
          </p:cNvPr>
          <p:cNvCxnSpPr>
            <a:cxnSpLocks/>
          </p:cNvCxnSpPr>
          <p:nvPr/>
        </p:nvCxnSpPr>
        <p:spPr>
          <a:xfrm flipV="1">
            <a:off x="818023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F340ED7-244C-604C-5D80-7221795F3585}"/>
              </a:ext>
            </a:extLst>
          </p:cNvPr>
          <p:cNvCxnSpPr>
            <a:cxnSpLocks/>
          </p:cNvCxnSpPr>
          <p:nvPr/>
        </p:nvCxnSpPr>
        <p:spPr>
          <a:xfrm flipV="1">
            <a:off x="835824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709BEA9-14C7-3AFA-9860-B72216DC6436}"/>
              </a:ext>
            </a:extLst>
          </p:cNvPr>
          <p:cNvCxnSpPr>
            <a:cxnSpLocks/>
          </p:cNvCxnSpPr>
          <p:nvPr/>
        </p:nvCxnSpPr>
        <p:spPr>
          <a:xfrm flipV="1">
            <a:off x="8557850" y="2587547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A62B16-D367-E44A-41EF-AE97130CB095}"/>
              </a:ext>
            </a:extLst>
          </p:cNvPr>
          <p:cNvCxnSpPr>
            <a:cxnSpLocks/>
          </p:cNvCxnSpPr>
          <p:nvPr/>
        </p:nvCxnSpPr>
        <p:spPr>
          <a:xfrm flipH="1" flipV="1">
            <a:off x="8664720" y="260375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F50E887-0AB5-69E1-122B-14BBCAD4F732}"/>
              </a:ext>
            </a:extLst>
          </p:cNvPr>
          <p:cNvCxnSpPr>
            <a:cxnSpLocks/>
          </p:cNvCxnSpPr>
          <p:nvPr/>
        </p:nvCxnSpPr>
        <p:spPr>
          <a:xfrm flipH="1" flipV="1">
            <a:off x="8817546" y="2463714"/>
            <a:ext cx="3252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696CA9-662C-66B8-ACFD-F29553B56CDE}"/>
              </a:ext>
            </a:extLst>
          </p:cNvPr>
          <p:cNvCxnSpPr>
            <a:cxnSpLocks/>
          </p:cNvCxnSpPr>
          <p:nvPr/>
        </p:nvCxnSpPr>
        <p:spPr>
          <a:xfrm flipV="1">
            <a:off x="8955157" y="2337670"/>
            <a:ext cx="0" cy="51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6E292A8-3746-4BA0-02DE-B5D43B4BE38D}"/>
              </a:ext>
            </a:extLst>
          </p:cNvPr>
          <p:cNvCxnSpPr>
            <a:cxnSpLocks/>
          </p:cNvCxnSpPr>
          <p:nvPr/>
        </p:nvCxnSpPr>
        <p:spPr>
          <a:xfrm flipH="1" flipV="1">
            <a:off x="9081663" y="2191261"/>
            <a:ext cx="10705" cy="53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687EA0-529B-7937-14E0-BA80AAB4F9B1}"/>
              </a:ext>
            </a:extLst>
          </p:cNvPr>
          <p:cNvCxnSpPr>
            <a:cxnSpLocks/>
          </p:cNvCxnSpPr>
          <p:nvPr/>
        </p:nvCxnSpPr>
        <p:spPr>
          <a:xfrm>
            <a:off x="4284908" y="3265151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D323B79-5862-67B0-F56B-1A2F732FFFB6}"/>
              </a:ext>
            </a:extLst>
          </p:cNvPr>
          <p:cNvCxnSpPr>
            <a:cxnSpLocks/>
          </p:cNvCxnSpPr>
          <p:nvPr/>
        </p:nvCxnSpPr>
        <p:spPr>
          <a:xfrm flipV="1">
            <a:off x="8559603" y="2323382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4D96AA3-95F8-7E18-EDE9-01C41022D9AB}"/>
              </a:ext>
            </a:extLst>
          </p:cNvPr>
          <p:cNvSpPr/>
          <p:nvPr/>
        </p:nvSpPr>
        <p:spPr>
          <a:xfrm>
            <a:off x="2026132" y="1597401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333573-8726-39DA-C4FC-1D3E89073A7C}"/>
              </a:ext>
            </a:extLst>
          </p:cNvPr>
          <p:cNvSpPr txBox="1"/>
          <p:nvPr/>
        </p:nvSpPr>
        <p:spPr>
          <a:xfrm>
            <a:off x="1960873" y="1567622"/>
            <a:ext cx="21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F59664-5893-8F17-4885-87FAB4CECCB1}"/>
              </a:ext>
            </a:extLst>
          </p:cNvPr>
          <p:cNvCxnSpPr>
            <a:cxnSpLocks/>
          </p:cNvCxnSpPr>
          <p:nvPr/>
        </p:nvCxnSpPr>
        <p:spPr>
          <a:xfrm flipH="1" flipV="1">
            <a:off x="4446395" y="271569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9985A76-F423-CBA4-15FA-357B14B00D0A}"/>
              </a:ext>
            </a:extLst>
          </p:cNvPr>
          <p:cNvCxnSpPr>
            <a:cxnSpLocks/>
          </p:cNvCxnSpPr>
          <p:nvPr/>
        </p:nvCxnSpPr>
        <p:spPr>
          <a:xfrm flipH="1" flipV="1">
            <a:off x="4624411" y="272063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663C83-F1C2-EC7D-32C7-ED79A89900D7}"/>
              </a:ext>
            </a:extLst>
          </p:cNvPr>
          <p:cNvCxnSpPr>
            <a:cxnSpLocks/>
          </p:cNvCxnSpPr>
          <p:nvPr/>
        </p:nvCxnSpPr>
        <p:spPr>
          <a:xfrm flipH="1" flipV="1">
            <a:off x="4803167" y="272592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0350DC6-C151-E981-DFE9-D3138F6270E6}"/>
              </a:ext>
            </a:extLst>
          </p:cNvPr>
          <p:cNvCxnSpPr>
            <a:cxnSpLocks/>
          </p:cNvCxnSpPr>
          <p:nvPr/>
        </p:nvCxnSpPr>
        <p:spPr>
          <a:xfrm flipH="1" flipV="1">
            <a:off x="4981183" y="273086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7059E39-51B7-348B-E32D-92D25236B31A}"/>
              </a:ext>
            </a:extLst>
          </p:cNvPr>
          <p:cNvCxnSpPr>
            <a:cxnSpLocks/>
          </p:cNvCxnSpPr>
          <p:nvPr/>
        </p:nvCxnSpPr>
        <p:spPr>
          <a:xfrm flipH="1" flipV="1">
            <a:off x="5155342" y="271197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22525B5-3C2B-B08C-BC46-EC8D2EAEB2A8}"/>
              </a:ext>
            </a:extLst>
          </p:cNvPr>
          <p:cNvCxnSpPr>
            <a:cxnSpLocks/>
          </p:cNvCxnSpPr>
          <p:nvPr/>
        </p:nvCxnSpPr>
        <p:spPr>
          <a:xfrm flipH="1" flipV="1">
            <a:off x="5333358" y="271691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547DB9C-994E-8109-4A91-6C2A116EA750}"/>
              </a:ext>
            </a:extLst>
          </p:cNvPr>
          <p:cNvCxnSpPr>
            <a:cxnSpLocks/>
          </p:cNvCxnSpPr>
          <p:nvPr/>
        </p:nvCxnSpPr>
        <p:spPr>
          <a:xfrm flipH="1" flipV="1">
            <a:off x="5512114" y="272220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56F3B6-5646-0C44-2FCA-0F4D838CE476}"/>
              </a:ext>
            </a:extLst>
          </p:cNvPr>
          <p:cNvCxnSpPr>
            <a:cxnSpLocks/>
          </p:cNvCxnSpPr>
          <p:nvPr/>
        </p:nvCxnSpPr>
        <p:spPr>
          <a:xfrm flipH="1" flipV="1">
            <a:off x="5690130" y="272714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C83D3F1-A5D3-F268-6611-051E1EDF66ED}"/>
              </a:ext>
            </a:extLst>
          </p:cNvPr>
          <p:cNvCxnSpPr>
            <a:cxnSpLocks/>
          </p:cNvCxnSpPr>
          <p:nvPr/>
        </p:nvCxnSpPr>
        <p:spPr>
          <a:xfrm flipH="1" flipV="1">
            <a:off x="5861988" y="272118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7DF83C-073E-F6BB-B066-A584EE9602A1}"/>
              </a:ext>
            </a:extLst>
          </p:cNvPr>
          <p:cNvCxnSpPr>
            <a:cxnSpLocks/>
          </p:cNvCxnSpPr>
          <p:nvPr/>
        </p:nvCxnSpPr>
        <p:spPr>
          <a:xfrm flipH="1" flipV="1">
            <a:off x="6040004" y="272612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790311A-BDB1-CBE2-77F4-5F4A7269FE2D}"/>
              </a:ext>
            </a:extLst>
          </p:cNvPr>
          <p:cNvCxnSpPr>
            <a:cxnSpLocks/>
          </p:cNvCxnSpPr>
          <p:nvPr/>
        </p:nvCxnSpPr>
        <p:spPr>
          <a:xfrm flipH="1" flipV="1">
            <a:off x="6218760" y="273141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B6F3FB-3044-B49C-692C-164BFB9B861C}"/>
              </a:ext>
            </a:extLst>
          </p:cNvPr>
          <p:cNvCxnSpPr>
            <a:cxnSpLocks/>
          </p:cNvCxnSpPr>
          <p:nvPr/>
        </p:nvCxnSpPr>
        <p:spPr>
          <a:xfrm flipH="1" flipV="1">
            <a:off x="6396776" y="272682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1858484-702D-5302-BBA0-07D285061020}"/>
              </a:ext>
            </a:extLst>
          </p:cNvPr>
          <p:cNvCxnSpPr>
            <a:cxnSpLocks/>
          </p:cNvCxnSpPr>
          <p:nvPr/>
        </p:nvCxnSpPr>
        <p:spPr>
          <a:xfrm flipH="1" flipV="1">
            <a:off x="6579085" y="272079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1FB35A0-8F32-92F6-D7E1-C305737E1139}"/>
              </a:ext>
            </a:extLst>
          </p:cNvPr>
          <p:cNvCxnSpPr>
            <a:cxnSpLocks/>
          </p:cNvCxnSpPr>
          <p:nvPr/>
        </p:nvCxnSpPr>
        <p:spPr>
          <a:xfrm flipH="1" flipV="1">
            <a:off x="6750943" y="271483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6CAB113-BA13-6145-CDA5-C2925B9EDF0B}"/>
              </a:ext>
            </a:extLst>
          </p:cNvPr>
          <p:cNvCxnSpPr>
            <a:cxnSpLocks/>
          </p:cNvCxnSpPr>
          <p:nvPr/>
        </p:nvCxnSpPr>
        <p:spPr>
          <a:xfrm flipH="1" flipV="1">
            <a:off x="6928959" y="271977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F11F342-0BE4-6B6C-9590-659EE160FCED}"/>
              </a:ext>
            </a:extLst>
          </p:cNvPr>
          <p:cNvCxnSpPr>
            <a:cxnSpLocks/>
          </p:cNvCxnSpPr>
          <p:nvPr/>
        </p:nvCxnSpPr>
        <p:spPr>
          <a:xfrm flipH="1" flipV="1">
            <a:off x="7107715" y="272506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218A3A9-D953-21AA-47AE-EE05C5BF38DD}"/>
              </a:ext>
            </a:extLst>
          </p:cNvPr>
          <p:cNvCxnSpPr>
            <a:cxnSpLocks/>
          </p:cNvCxnSpPr>
          <p:nvPr/>
        </p:nvCxnSpPr>
        <p:spPr>
          <a:xfrm flipH="1" flipV="1">
            <a:off x="7285731" y="272047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F295EDB-037C-192A-9771-C74F9BE5382A}"/>
              </a:ext>
            </a:extLst>
          </p:cNvPr>
          <p:cNvCxnSpPr>
            <a:cxnSpLocks/>
          </p:cNvCxnSpPr>
          <p:nvPr/>
        </p:nvCxnSpPr>
        <p:spPr>
          <a:xfrm flipH="1" flipV="1">
            <a:off x="7471526" y="271919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8298955-B9AF-E301-EB08-FBF736ED081F}"/>
              </a:ext>
            </a:extLst>
          </p:cNvPr>
          <p:cNvCxnSpPr>
            <a:cxnSpLocks/>
          </p:cNvCxnSpPr>
          <p:nvPr/>
        </p:nvCxnSpPr>
        <p:spPr>
          <a:xfrm flipH="1" flipV="1">
            <a:off x="7643384" y="271323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81A5846-780E-3E78-86E3-93C2F7442BE6}"/>
              </a:ext>
            </a:extLst>
          </p:cNvPr>
          <p:cNvCxnSpPr>
            <a:cxnSpLocks/>
          </p:cNvCxnSpPr>
          <p:nvPr/>
        </p:nvCxnSpPr>
        <p:spPr>
          <a:xfrm flipH="1" flipV="1">
            <a:off x="7821400" y="2718177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7185F77-A292-E69C-6CF5-4BA0FD795C36}"/>
              </a:ext>
            </a:extLst>
          </p:cNvPr>
          <p:cNvCxnSpPr>
            <a:cxnSpLocks/>
          </p:cNvCxnSpPr>
          <p:nvPr/>
        </p:nvCxnSpPr>
        <p:spPr>
          <a:xfrm flipH="1" flipV="1">
            <a:off x="8000156" y="272346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0538B19-8F91-1AD3-7735-7C9F6E8DC0D5}"/>
              </a:ext>
            </a:extLst>
          </p:cNvPr>
          <p:cNvCxnSpPr>
            <a:cxnSpLocks/>
          </p:cNvCxnSpPr>
          <p:nvPr/>
        </p:nvCxnSpPr>
        <p:spPr>
          <a:xfrm flipH="1" flipV="1">
            <a:off x="8178172" y="271888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4BEE69F-1A9F-2F8E-B03E-FC64A49D960A}"/>
              </a:ext>
            </a:extLst>
          </p:cNvPr>
          <p:cNvCxnSpPr>
            <a:cxnSpLocks/>
          </p:cNvCxnSpPr>
          <p:nvPr/>
        </p:nvCxnSpPr>
        <p:spPr>
          <a:xfrm flipH="1" flipV="1">
            <a:off x="8363013" y="271523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51FAE10F-6D08-1343-6AB2-C32BEF271079}"/>
              </a:ext>
            </a:extLst>
          </p:cNvPr>
          <p:cNvSpPr/>
          <p:nvPr/>
        </p:nvSpPr>
        <p:spPr>
          <a:xfrm>
            <a:off x="5694239" y="6117623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A6D9F6E3-920C-BCAB-8368-893116FA9E71}"/>
              </a:ext>
            </a:extLst>
          </p:cNvPr>
          <p:cNvSpPr/>
          <p:nvPr/>
        </p:nvSpPr>
        <p:spPr>
          <a:xfrm>
            <a:off x="5694239" y="631486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FCF4EAE-237F-4FCA-7988-426CD703A5AB}"/>
              </a:ext>
            </a:extLst>
          </p:cNvPr>
          <p:cNvSpPr/>
          <p:nvPr/>
        </p:nvSpPr>
        <p:spPr>
          <a:xfrm>
            <a:off x="5697541" y="651210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E0BEDA5-12E6-5D43-F100-AC92FE7FA751}"/>
              </a:ext>
            </a:extLst>
          </p:cNvPr>
          <p:cNvSpPr txBox="1"/>
          <p:nvPr/>
        </p:nvSpPr>
        <p:spPr>
          <a:xfrm>
            <a:off x="262551" y="3563127"/>
            <a:ext cx="151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number/time</a:t>
            </a:r>
          </a:p>
          <a:p>
            <a:pPr algn="r"/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(~10000)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CAEC9A2-0372-3A0A-0FA4-DDB76023D372}"/>
              </a:ext>
            </a:extLst>
          </p:cNvPr>
          <p:cNvCxnSpPr/>
          <p:nvPr/>
        </p:nvCxnSpPr>
        <p:spPr>
          <a:xfrm>
            <a:off x="1785553" y="1557533"/>
            <a:ext cx="39863" cy="5030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4FAF85-DAB4-59D9-93B8-74C3FB7A45E4}"/>
              </a:ext>
            </a:extLst>
          </p:cNvPr>
          <p:cNvSpPr/>
          <p:nvPr/>
        </p:nvSpPr>
        <p:spPr>
          <a:xfrm>
            <a:off x="3719000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71D59F-B8A0-4744-7BCE-3F7BCF695930}"/>
              </a:ext>
            </a:extLst>
          </p:cNvPr>
          <p:cNvSpPr>
            <a:spLocks/>
          </p:cNvSpPr>
          <p:nvPr/>
        </p:nvSpPr>
        <p:spPr>
          <a:xfrm>
            <a:off x="3671983" y="2277657"/>
            <a:ext cx="1537150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513550-51F1-FB58-E9BD-1E6084FC699D}"/>
              </a:ext>
            </a:extLst>
          </p:cNvPr>
          <p:cNvSpPr/>
          <p:nvPr/>
        </p:nvSpPr>
        <p:spPr>
          <a:xfrm>
            <a:off x="4231838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33A2A8-A57F-0BCD-3C00-B8D63F677235}"/>
              </a:ext>
            </a:extLst>
          </p:cNvPr>
          <p:cNvSpPr/>
          <p:nvPr/>
        </p:nvSpPr>
        <p:spPr>
          <a:xfrm>
            <a:off x="4744676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B3981E-FF98-00F8-F7A1-97ACEACA7F42}"/>
              </a:ext>
            </a:extLst>
          </p:cNvPr>
          <p:cNvSpPr/>
          <p:nvPr/>
        </p:nvSpPr>
        <p:spPr>
          <a:xfrm>
            <a:off x="5257514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550A8E-A35B-B8F0-54EA-9748F645C779}"/>
              </a:ext>
            </a:extLst>
          </p:cNvPr>
          <p:cNvSpPr/>
          <p:nvPr/>
        </p:nvSpPr>
        <p:spPr>
          <a:xfrm>
            <a:off x="5770352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C4737F-DAE1-BA55-EA9C-21E053E5CCAC}"/>
              </a:ext>
            </a:extLst>
          </p:cNvPr>
          <p:cNvSpPr/>
          <p:nvPr/>
        </p:nvSpPr>
        <p:spPr>
          <a:xfrm>
            <a:off x="6283190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A851CB-48BC-9B79-72BE-7FC575E567E4}"/>
              </a:ext>
            </a:extLst>
          </p:cNvPr>
          <p:cNvSpPr/>
          <p:nvPr/>
        </p:nvSpPr>
        <p:spPr>
          <a:xfrm>
            <a:off x="6796028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69A2F8-64F1-AF49-3E28-FFCB123A9EDB}"/>
              </a:ext>
            </a:extLst>
          </p:cNvPr>
          <p:cNvSpPr/>
          <p:nvPr/>
        </p:nvSpPr>
        <p:spPr>
          <a:xfrm>
            <a:off x="7308866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B313F5-E22E-1E31-F910-F5FD63791440}"/>
              </a:ext>
            </a:extLst>
          </p:cNvPr>
          <p:cNvSpPr/>
          <p:nvPr/>
        </p:nvSpPr>
        <p:spPr>
          <a:xfrm>
            <a:off x="7821704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FA350-626C-C75C-63B5-D200B4833A7D}"/>
              </a:ext>
            </a:extLst>
          </p:cNvPr>
          <p:cNvSpPr/>
          <p:nvPr/>
        </p:nvSpPr>
        <p:spPr>
          <a:xfrm>
            <a:off x="8334545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D25738-C8E9-F119-1BF6-C108A6118BD9}"/>
              </a:ext>
            </a:extLst>
          </p:cNvPr>
          <p:cNvSpPr>
            <a:spLocks/>
          </p:cNvSpPr>
          <p:nvPr/>
        </p:nvSpPr>
        <p:spPr>
          <a:xfrm>
            <a:off x="5219264" y="2277657"/>
            <a:ext cx="2031551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06B60F-1FAF-1D53-AE20-7B298BC20156}"/>
              </a:ext>
            </a:extLst>
          </p:cNvPr>
          <p:cNvSpPr>
            <a:spLocks/>
          </p:cNvSpPr>
          <p:nvPr/>
        </p:nvSpPr>
        <p:spPr>
          <a:xfrm>
            <a:off x="7270621" y="2277657"/>
            <a:ext cx="1004302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9BA9B6-0A7B-7D16-6D8C-EAD87DB02073}"/>
              </a:ext>
            </a:extLst>
          </p:cNvPr>
          <p:cNvSpPr txBox="1"/>
          <p:nvPr/>
        </p:nvSpPr>
        <p:spPr>
          <a:xfrm>
            <a:off x="4010452" y="2018596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94106E-2A1C-BBB2-6FEB-D6C1E7E51847}"/>
              </a:ext>
            </a:extLst>
          </p:cNvPr>
          <p:cNvSpPr txBox="1"/>
          <p:nvPr/>
        </p:nvSpPr>
        <p:spPr>
          <a:xfrm>
            <a:off x="5962797" y="2012084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ED53A5-1990-5840-7CD4-9CF0CB5ABA5A}"/>
              </a:ext>
            </a:extLst>
          </p:cNvPr>
          <p:cNvSpPr txBox="1"/>
          <p:nvPr/>
        </p:nvSpPr>
        <p:spPr>
          <a:xfrm>
            <a:off x="7355090" y="2024091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C7E6A4-AD4D-431F-32F6-79323CE39A01}"/>
              </a:ext>
            </a:extLst>
          </p:cNvPr>
          <p:cNvSpPr/>
          <p:nvPr/>
        </p:nvSpPr>
        <p:spPr>
          <a:xfrm>
            <a:off x="3719000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CD11A7-9F67-E480-447E-54DBB5392058}"/>
              </a:ext>
            </a:extLst>
          </p:cNvPr>
          <p:cNvSpPr/>
          <p:nvPr/>
        </p:nvSpPr>
        <p:spPr>
          <a:xfrm>
            <a:off x="4231838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A37FEC-7523-C0B9-D272-F28FAA47E92B}"/>
              </a:ext>
            </a:extLst>
          </p:cNvPr>
          <p:cNvSpPr/>
          <p:nvPr/>
        </p:nvSpPr>
        <p:spPr>
          <a:xfrm>
            <a:off x="4744676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8CEB4A-089E-BF39-007D-81C49B284AA3}"/>
              </a:ext>
            </a:extLst>
          </p:cNvPr>
          <p:cNvSpPr/>
          <p:nvPr/>
        </p:nvSpPr>
        <p:spPr>
          <a:xfrm>
            <a:off x="5257514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A78C05-CA33-A2DB-CDB0-5BB99517B643}"/>
              </a:ext>
            </a:extLst>
          </p:cNvPr>
          <p:cNvSpPr/>
          <p:nvPr/>
        </p:nvSpPr>
        <p:spPr>
          <a:xfrm>
            <a:off x="5770352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5E0F7E-6645-1AC8-44ED-E8544481FEA7}"/>
              </a:ext>
            </a:extLst>
          </p:cNvPr>
          <p:cNvSpPr/>
          <p:nvPr/>
        </p:nvSpPr>
        <p:spPr>
          <a:xfrm>
            <a:off x="6283190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5DBB3E-C727-9605-64EE-60F42296C12E}"/>
              </a:ext>
            </a:extLst>
          </p:cNvPr>
          <p:cNvSpPr/>
          <p:nvPr/>
        </p:nvSpPr>
        <p:spPr>
          <a:xfrm>
            <a:off x="6796028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46505E-39F5-C46A-2E0B-BF69120F5E1A}"/>
              </a:ext>
            </a:extLst>
          </p:cNvPr>
          <p:cNvSpPr/>
          <p:nvPr/>
        </p:nvSpPr>
        <p:spPr>
          <a:xfrm>
            <a:off x="7308866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75C178-C326-63B3-D004-8AB9B7993B69}"/>
              </a:ext>
            </a:extLst>
          </p:cNvPr>
          <p:cNvSpPr/>
          <p:nvPr/>
        </p:nvSpPr>
        <p:spPr>
          <a:xfrm>
            <a:off x="7821704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9630F1F-F9ED-AD76-4B9F-5496E5574537}"/>
              </a:ext>
            </a:extLst>
          </p:cNvPr>
          <p:cNvSpPr/>
          <p:nvPr/>
        </p:nvSpPr>
        <p:spPr>
          <a:xfrm>
            <a:off x="8334545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EDFFB0-802E-ECD1-4C3A-0D7F1284F77F}"/>
              </a:ext>
            </a:extLst>
          </p:cNvPr>
          <p:cNvSpPr>
            <a:spLocks/>
          </p:cNvSpPr>
          <p:nvPr/>
        </p:nvSpPr>
        <p:spPr>
          <a:xfrm>
            <a:off x="3671984" y="3252558"/>
            <a:ext cx="2045605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927876-435B-DA4D-FFCB-F316E7EF4E16}"/>
              </a:ext>
            </a:extLst>
          </p:cNvPr>
          <p:cNvSpPr>
            <a:spLocks/>
          </p:cNvSpPr>
          <p:nvPr/>
        </p:nvSpPr>
        <p:spPr>
          <a:xfrm>
            <a:off x="5736030" y="3252558"/>
            <a:ext cx="2031551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5A2D02-D2F1-11C6-5396-880C5979EA53}"/>
              </a:ext>
            </a:extLst>
          </p:cNvPr>
          <p:cNvSpPr>
            <a:spLocks/>
          </p:cNvSpPr>
          <p:nvPr/>
        </p:nvSpPr>
        <p:spPr>
          <a:xfrm>
            <a:off x="7793357" y="3252558"/>
            <a:ext cx="2003526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F9CBA3-65E4-F65B-0C7C-41AE3CFEE4E0}"/>
              </a:ext>
            </a:extLst>
          </p:cNvPr>
          <p:cNvSpPr txBox="1"/>
          <p:nvPr/>
        </p:nvSpPr>
        <p:spPr>
          <a:xfrm>
            <a:off x="4188809" y="3659479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93D72A-F0AC-9534-E855-058B7ACF6CFC}"/>
              </a:ext>
            </a:extLst>
          </p:cNvPr>
          <p:cNvSpPr/>
          <p:nvPr/>
        </p:nvSpPr>
        <p:spPr>
          <a:xfrm>
            <a:off x="8832860" y="232853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254A663-A7C9-EF17-3C73-E8744A24A663}"/>
              </a:ext>
            </a:extLst>
          </p:cNvPr>
          <p:cNvSpPr/>
          <p:nvPr/>
        </p:nvSpPr>
        <p:spPr>
          <a:xfrm>
            <a:off x="9340851" y="2328509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CFD6FC-6579-7B60-53F9-CB6FF3E00872}"/>
              </a:ext>
            </a:extLst>
          </p:cNvPr>
          <p:cNvSpPr>
            <a:spLocks/>
          </p:cNvSpPr>
          <p:nvPr/>
        </p:nvSpPr>
        <p:spPr>
          <a:xfrm>
            <a:off x="8289298" y="2277657"/>
            <a:ext cx="1004302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883F1C-4C17-2525-F7E6-1B25DA1B325D}"/>
              </a:ext>
            </a:extLst>
          </p:cNvPr>
          <p:cNvSpPr>
            <a:spLocks/>
          </p:cNvSpPr>
          <p:nvPr/>
        </p:nvSpPr>
        <p:spPr>
          <a:xfrm>
            <a:off x="9311747" y="2277657"/>
            <a:ext cx="485137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4777D8-18D5-005A-2A08-2203AC4EA5D9}"/>
              </a:ext>
            </a:extLst>
          </p:cNvPr>
          <p:cNvSpPr txBox="1"/>
          <p:nvPr/>
        </p:nvSpPr>
        <p:spPr>
          <a:xfrm>
            <a:off x="8342947" y="2027024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858B40-198B-EC92-B1D8-B90FC93A30B7}"/>
              </a:ext>
            </a:extLst>
          </p:cNvPr>
          <p:cNvSpPr txBox="1"/>
          <p:nvPr/>
        </p:nvSpPr>
        <p:spPr>
          <a:xfrm>
            <a:off x="9123394" y="2014244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C16ED0C-98CE-4F87-C685-B3D1B40D8AFD}"/>
              </a:ext>
            </a:extLst>
          </p:cNvPr>
          <p:cNvSpPr/>
          <p:nvPr/>
        </p:nvSpPr>
        <p:spPr>
          <a:xfrm>
            <a:off x="8831942" y="3291287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9ADD9E-F3D9-22F4-9EBE-44872F0813C2}"/>
              </a:ext>
            </a:extLst>
          </p:cNvPr>
          <p:cNvSpPr/>
          <p:nvPr/>
        </p:nvSpPr>
        <p:spPr>
          <a:xfrm>
            <a:off x="9339933" y="329126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3B6A8A-F9AC-F27A-66A3-A4C237C65EF4}"/>
              </a:ext>
            </a:extLst>
          </p:cNvPr>
          <p:cNvSpPr txBox="1"/>
          <p:nvPr/>
        </p:nvSpPr>
        <p:spPr>
          <a:xfrm>
            <a:off x="6321698" y="3659479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A7C2A5-D8C5-0381-F72F-169F32277711}"/>
              </a:ext>
            </a:extLst>
          </p:cNvPr>
          <p:cNvSpPr txBox="1"/>
          <p:nvPr/>
        </p:nvSpPr>
        <p:spPr>
          <a:xfrm>
            <a:off x="8329739" y="3649232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3AD98C-3E1B-260E-CEAF-3D1B41E9C336}"/>
              </a:ext>
            </a:extLst>
          </p:cNvPr>
          <p:cNvSpPr txBox="1"/>
          <p:nvPr/>
        </p:nvSpPr>
        <p:spPr>
          <a:xfrm>
            <a:off x="1486952" y="3329776"/>
            <a:ext cx="239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.chunks[0]=(4,4,4,4)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0651AB-5120-47B5-F09B-599FB0C3D5F1}"/>
              </a:ext>
            </a:extLst>
          </p:cNvPr>
          <p:cNvSpPr txBox="1"/>
          <p:nvPr/>
        </p:nvSpPr>
        <p:spPr>
          <a:xfrm>
            <a:off x="1271365" y="2357307"/>
            <a:ext cx="257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.chunks[0]=(3,4,2,2,1)</a:t>
            </a:r>
          </a:p>
        </p:txBody>
      </p:sp>
      <p:pic>
        <p:nvPicPr>
          <p:cNvPr id="99" name="Graphic 98" descr="Checkmark with solid fill">
            <a:extLst>
              <a:ext uri="{FF2B5EF4-FFF2-40B4-BE49-F238E27FC236}">
                <a16:creationId xmlns:a16="http://schemas.microsoft.com/office/drawing/2014/main" id="{2AD41715-86FA-F958-B03B-41B52C61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5031" y="3159375"/>
            <a:ext cx="582990" cy="582990"/>
          </a:xfrm>
          <a:prstGeom prst="rect">
            <a:avLst/>
          </a:prstGeom>
        </p:spPr>
      </p:pic>
      <p:pic>
        <p:nvPicPr>
          <p:cNvPr id="101" name="Graphic 100" descr="Close with solid fill">
            <a:extLst>
              <a:ext uri="{FF2B5EF4-FFF2-40B4-BE49-F238E27FC236}">
                <a16:creationId xmlns:a16="http://schemas.microsoft.com/office/drawing/2014/main" id="{C6DE800A-A593-219C-CE99-232543C83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3922" y="2286019"/>
            <a:ext cx="524116" cy="52411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C8BF8F0-135C-F52A-7A05-9D381F97A74E}"/>
              </a:ext>
            </a:extLst>
          </p:cNvPr>
          <p:cNvSpPr txBox="1"/>
          <p:nvPr/>
        </p:nvSpPr>
        <p:spPr>
          <a:xfrm>
            <a:off x="10306420" y="1754437"/>
            <a:ext cx="86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Writable to </a:t>
            </a:r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C53843-DA47-C13E-E750-D57D755523C4}"/>
              </a:ext>
            </a:extLst>
          </p:cNvPr>
          <p:cNvCxnSpPr>
            <a:stCxn id="40" idx="2"/>
            <a:endCxn id="79" idx="0"/>
          </p:cNvCxnSpPr>
          <p:nvPr/>
        </p:nvCxnSpPr>
        <p:spPr>
          <a:xfrm>
            <a:off x="4440558" y="2684578"/>
            <a:ext cx="254228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65A7B0A-1552-685C-D0A8-A8AF70324B35}"/>
              </a:ext>
            </a:extLst>
          </p:cNvPr>
          <p:cNvCxnSpPr>
            <a:stCxn id="54" idx="2"/>
            <a:endCxn id="79" idx="0"/>
          </p:cNvCxnSpPr>
          <p:nvPr/>
        </p:nvCxnSpPr>
        <p:spPr>
          <a:xfrm flipH="1">
            <a:off x="4694787" y="2684578"/>
            <a:ext cx="1540253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232EFF-CE09-72DC-C95E-A21C0AA00DB3}"/>
              </a:ext>
            </a:extLst>
          </p:cNvPr>
          <p:cNvCxnSpPr>
            <a:stCxn id="54" idx="2"/>
            <a:endCxn id="81" idx="0"/>
          </p:cNvCxnSpPr>
          <p:nvPr/>
        </p:nvCxnSpPr>
        <p:spPr>
          <a:xfrm>
            <a:off x="6235039" y="2684578"/>
            <a:ext cx="516766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D16A86F-0222-7473-B515-7B8229221E71}"/>
              </a:ext>
            </a:extLst>
          </p:cNvPr>
          <p:cNvCxnSpPr>
            <a:stCxn id="55" idx="2"/>
            <a:endCxn id="81" idx="0"/>
          </p:cNvCxnSpPr>
          <p:nvPr/>
        </p:nvCxnSpPr>
        <p:spPr>
          <a:xfrm flipH="1">
            <a:off x="6751806" y="2684578"/>
            <a:ext cx="1020967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5F8652-8078-D5EE-D8EE-5C25DD05ED74}"/>
              </a:ext>
            </a:extLst>
          </p:cNvPr>
          <p:cNvCxnSpPr>
            <a:stCxn id="55" idx="2"/>
            <a:endCxn id="83" idx="0"/>
          </p:cNvCxnSpPr>
          <p:nvPr/>
        </p:nvCxnSpPr>
        <p:spPr>
          <a:xfrm>
            <a:off x="7772772" y="2684578"/>
            <a:ext cx="1022348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F4D3047-59A0-7593-9192-0626C4DD2ADF}"/>
              </a:ext>
            </a:extLst>
          </p:cNvPr>
          <p:cNvCxnSpPr>
            <a:stCxn id="87" idx="2"/>
            <a:endCxn id="83" idx="0"/>
          </p:cNvCxnSpPr>
          <p:nvPr/>
        </p:nvCxnSpPr>
        <p:spPr>
          <a:xfrm>
            <a:off x="8791450" y="2684578"/>
            <a:ext cx="3671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96C2B6-D109-7057-8A9E-62385DC32849}"/>
              </a:ext>
            </a:extLst>
          </p:cNvPr>
          <p:cNvCxnSpPr>
            <a:stCxn id="88" idx="2"/>
            <a:endCxn id="83" idx="0"/>
          </p:cNvCxnSpPr>
          <p:nvPr/>
        </p:nvCxnSpPr>
        <p:spPr>
          <a:xfrm flipH="1">
            <a:off x="8795121" y="2684578"/>
            <a:ext cx="759195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8871EB8-2FE1-1D16-577B-AD9B00BF4B13}"/>
              </a:ext>
            </a:extLst>
          </p:cNvPr>
          <p:cNvSpPr txBox="1"/>
          <p:nvPr/>
        </p:nvSpPr>
        <p:spPr>
          <a:xfrm>
            <a:off x="3540952" y="2837705"/>
            <a:ext cx="91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rechunking:</a:t>
            </a:r>
          </a:p>
        </p:txBody>
      </p:sp>
    </p:spTree>
    <p:extLst>
      <p:ext uri="{BB962C8B-B14F-4D97-AF65-F5344CB8AC3E}">
        <p14:creationId xmlns:p14="http://schemas.microsoft.com/office/powerpoint/2010/main" val="366343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2E3687-C620-F044-65B7-2C1BF6DBC37B}"/>
              </a:ext>
            </a:extLst>
          </p:cNvPr>
          <p:cNvSpPr txBox="1"/>
          <p:nvPr/>
        </p:nvSpPr>
        <p:spPr>
          <a:xfrm>
            <a:off x="4315350" y="1465259"/>
            <a:ext cx="22760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xapres.load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43CA5350-148B-AD7F-2A09-E1AEEA239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135" y="330066"/>
            <a:ext cx="914400" cy="9144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C2DE860-8C2A-28F7-B7DB-E7D273843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048" y="330066"/>
            <a:ext cx="914400" cy="91440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AC764753-8CD1-8A28-7E56-6E63D2F8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961" y="33006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B72E5-5D54-014A-3A27-02C6C810B48E}"/>
              </a:ext>
            </a:extLst>
          </p:cNvPr>
          <p:cNvSpPr txBox="1"/>
          <p:nvPr/>
        </p:nvSpPr>
        <p:spPr>
          <a:xfrm>
            <a:off x="3989688" y="78670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41D5A-C6E9-93B7-4F3E-F87F81D39948}"/>
              </a:ext>
            </a:extLst>
          </p:cNvPr>
          <p:cNvSpPr txBox="1"/>
          <p:nvPr/>
        </p:nvSpPr>
        <p:spPr>
          <a:xfrm>
            <a:off x="4996825" y="78669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F12CC-30CD-7550-75CC-1B40F194E781}"/>
              </a:ext>
            </a:extLst>
          </p:cNvPr>
          <p:cNvSpPr txBox="1"/>
          <p:nvPr/>
        </p:nvSpPr>
        <p:spPr>
          <a:xfrm>
            <a:off x="5950981" y="7866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7132EF-BCE5-77D2-207C-B3511D7B14CA}"/>
              </a:ext>
            </a:extLst>
          </p:cNvPr>
          <p:cNvSpPr/>
          <p:nvPr/>
        </p:nvSpPr>
        <p:spPr>
          <a:xfrm>
            <a:off x="6914256" y="848624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854465-A268-8665-7D4B-DA5309017BB9}"/>
              </a:ext>
            </a:extLst>
          </p:cNvPr>
          <p:cNvSpPr/>
          <p:nvPr/>
        </p:nvSpPr>
        <p:spPr>
          <a:xfrm>
            <a:off x="7107452" y="848624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C57B42-3F4F-9180-B54B-535BE8EC25C6}"/>
              </a:ext>
            </a:extLst>
          </p:cNvPr>
          <p:cNvSpPr/>
          <p:nvPr/>
        </p:nvSpPr>
        <p:spPr>
          <a:xfrm>
            <a:off x="7300648" y="848624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40ACE-BC8F-3F50-3ADB-A1E84A3BA0B5}"/>
              </a:ext>
            </a:extLst>
          </p:cNvPr>
          <p:cNvCxnSpPr>
            <a:cxnSpLocks/>
          </p:cNvCxnSpPr>
          <p:nvPr/>
        </p:nvCxnSpPr>
        <p:spPr>
          <a:xfrm>
            <a:off x="4473335" y="1284824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4D8C70-C584-386F-1125-7CA2CAF680B7}"/>
              </a:ext>
            </a:extLst>
          </p:cNvPr>
          <p:cNvCxnSpPr>
            <a:cxnSpLocks/>
          </p:cNvCxnSpPr>
          <p:nvPr/>
        </p:nvCxnSpPr>
        <p:spPr>
          <a:xfrm>
            <a:off x="5469115" y="1272610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FB1E0-3FF0-38E6-7EDA-E46DDC702148}"/>
              </a:ext>
            </a:extLst>
          </p:cNvPr>
          <p:cNvCxnSpPr>
            <a:cxnSpLocks/>
          </p:cNvCxnSpPr>
          <p:nvPr/>
        </p:nvCxnSpPr>
        <p:spPr>
          <a:xfrm>
            <a:off x="6461161" y="1272608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20C28E-E743-5063-1379-E99A4FB1307C}"/>
              </a:ext>
            </a:extLst>
          </p:cNvPr>
          <p:cNvCxnSpPr>
            <a:cxnSpLocks/>
          </p:cNvCxnSpPr>
          <p:nvPr/>
        </p:nvCxnSpPr>
        <p:spPr>
          <a:xfrm>
            <a:off x="4473335" y="1743077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747242-689B-DDA5-F341-E87407936765}"/>
              </a:ext>
            </a:extLst>
          </p:cNvPr>
          <p:cNvCxnSpPr>
            <a:cxnSpLocks/>
          </p:cNvCxnSpPr>
          <p:nvPr/>
        </p:nvCxnSpPr>
        <p:spPr>
          <a:xfrm>
            <a:off x="5469115" y="1730862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AA77A4-D894-5A4C-CC40-D2ED1FED36FC}"/>
              </a:ext>
            </a:extLst>
          </p:cNvPr>
          <p:cNvCxnSpPr>
            <a:cxnSpLocks/>
          </p:cNvCxnSpPr>
          <p:nvPr/>
        </p:nvCxnSpPr>
        <p:spPr>
          <a:xfrm>
            <a:off x="6461161" y="1730861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0DECE1CC-E4A3-72BA-D647-EE6BECBE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9124" y="2273208"/>
            <a:ext cx="608423" cy="6084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0483C5-EABF-7AF2-9EC5-C53A8828F800}"/>
              </a:ext>
            </a:extLst>
          </p:cNvPr>
          <p:cNvSpPr txBox="1"/>
          <p:nvPr/>
        </p:nvSpPr>
        <p:spPr>
          <a:xfrm>
            <a:off x="4084024" y="2058952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C9AD82B8-BCD6-160A-90BC-31F928036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7" y="2269110"/>
            <a:ext cx="608423" cy="6084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1C41A9-8795-6ACD-A2C2-D438902C76D7}"/>
              </a:ext>
            </a:extLst>
          </p:cNvPr>
          <p:cNvSpPr txBox="1"/>
          <p:nvPr/>
        </p:nvSpPr>
        <p:spPr>
          <a:xfrm>
            <a:off x="5086048" y="207489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36E23A9E-5CA7-CCC0-6AE3-A540BB156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503" y="2257170"/>
            <a:ext cx="608423" cy="6084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F235EF-FB80-6424-ACF6-3ED057D03E87}"/>
              </a:ext>
            </a:extLst>
          </p:cNvPr>
          <p:cNvSpPr txBox="1"/>
          <p:nvPr/>
        </p:nvSpPr>
        <p:spPr>
          <a:xfrm>
            <a:off x="6087091" y="206295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2BF6A6-8B16-2F01-A3CA-52F969865B73}"/>
              </a:ext>
            </a:extLst>
          </p:cNvPr>
          <p:cNvSpPr txBox="1"/>
          <p:nvPr/>
        </p:nvSpPr>
        <p:spPr>
          <a:xfrm>
            <a:off x="4284399" y="3030812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xr.dataset.chunk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85520B3D-199D-5D69-10B0-9EC7B8422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132" y="3864561"/>
            <a:ext cx="608423" cy="161917"/>
          </a:xfrm>
          <a:prstGeom prst="rect">
            <a:avLst/>
          </a:prstGeom>
        </p:spPr>
      </p:pic>
      <p:pic>
        <p:nvPicPr>
          <p:cNvPr id="45" name="Graphic 44" descr="Database with solid fill">
            <a:extLst>
              <a:ext uri="{FF2B5EF4-FFF2-40B4-BE49-F238E27FC236}">
                <a16:creationId xmlns:a16="http://schemas.microsoft.com/office/drawing/2014/main" id="{D4AD72F6-BE60-5E4D-FAA1-4613C3BF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131" y="3796480"/>
            <a:ext cx="608423" cy="161917"/>
          </a:xfrm>
          <a:prstGeom prst="rect">
            <a:avLst/>
          </a:prstGeom>
        </p:spPr>
      </p:pic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EF0A1FD6-57A7-2CF8-FE1F-7A5869AF1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131" y="4033190"/>
            <a:ext cx="608423" cy="161917"/>
          </a:xfrm>
          <a:prstGeom prst="rect">
            <a:avLst/>
          </a:prstGeom>
        </p:spPr>
      </p:pic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753F5861-F43F-397D-A416-0E367333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130" y="3965109"/>
            <a:ext cx="608423" cy="161917"/>
          </a:xfrm>
          <a:prstGeom prst="rect">
            <a:avLst/>
          </a:prstGeom>
        </p:spPr>
      </p:pic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9888AA94-2E9B-C790-4E74-D61825535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7" y="3883879"/>
            <a:ext cx="608423" cy="161917"/>
          </a:xfrm>
          <a:prstGeom prst="rect">
            <a:avLst/>
          </a:prstGeom>
        </p:spPr>
      </p:pic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629C556F-96EB-D2E5-9548-857984953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6" y="3815798"/>
            <a:ext cx="608423" cy="161917"/>
          </a:xfrm>
          <a:prstGeom prst="rect">
            <a:avLst/>
          </a:prstGeom>
        </p:spPr>
      </p:pic>
      <p:pic>
        <p:nvPicPr>
          <p:cNvPr id="50" name="Graphic 49" descr="Database with solid fill">
            <a:extLst>
              <a:ext uri="{FF2B5EF4-FFF2-40B4-BE49-F238E27FC236}">
                <a16:creationId xmlns:a16="http://schemas.microsoft.com/office/drawing/2014/main" id="{A3D5A748-E746-C9B3-97F2-F03747189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6" y="4052508"/>
            <a:ext cx="608423" cy="161917"/>
          </a:xfrm>
          <a:prstGeom prst="rect">
            <a:avLst/>
          </a:prstGeom>
        </p:spPr>
      </p:pic>
      <p:pic>
        <p:nvPicPr>
          <p:cNvPr id="51" name="Graphic 50" descr="Database with solid fill">
            <a:extLst>
              <a:ext uri="{FF2B5EF4-FFF2-40B4-BE49-F238E27FC236}">
                <a16:creationId xmlns:a16="http://schemas.microsoft.com/office/drawing/2014/main" id="{5A7CD3E5-9154-BAE6-364B-4180D2258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5" y="3984427"/>
            <a:ext cx="608423" cy="161917"/>
          </a:xfrm>
          <a:prstGeom prst="rect">
            <a:avLst/>
          </a:prstGeom>
        </p:spPr>
      </p:pic>
      <p:pic>
        <p:nvPicPr>
          <p:cNvPr id="52" name="Graphic 51" descr="Database with solid fill">
            <a:extLst>
              <a:ext uri="{FF2B5EF4-FFF2-40B4-BE49-F238E27FC236}">
                <a16:creationId xmlns:a16="http://schemas.microsoft.com/office/drawing/2014/main" id="{AE433E00-F699-212C-7F06-CA27D5721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346" y="3890318"/>
            <a:ext cx="608423" cy="161917"/>
          </a:xfrm>
          <a:prstGeom prst="rect">
            <a:avLst/>
          </a:prstGeom>
        </p:spPr>
      </p:pic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4EDF2C6B-4288-AD53-8C65-F3CCCADEE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345" y="3822237"/>
            <a:ext cx="608423" cy="161917"/>
          </a:xfrm>
          <a:prstGeom prst="rect">
            <a:avLst/>
          </a:prstGeom>
        </p:spPr>
      </p:pic>
      <p:pic>
        <p:nvPicPr>
          <p:cNvPr id="54" name="Graphic 53" descr="Database with solid fill">
            <a:extLst>
              <a:ext uri="{FF2B5EF4-FFF2-40B4-BE49-F238E27FC236}">
                <a16:creationId xmlns:a16="http://schemas.microsoft.com/office/drawing/2014/main" id="{08CD5638-CF01-1C66-47A5-51E7C1F21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345" y="4058947"/>
            <a:ext cx="608423" cy="161917"/>
          </a:xfrm>
          <a:prstGeom prst="rect">
            <a:avLst/>
          </a:prstGeom>
        </p:spPr>
      </p:pic>
      <p:pic>
        <p:nvPicPr>
          <p:cNvPr id="55" name="Graphic 54" descr="Database with solid fill">
            <a:extLst>
              <a:ext uri="{FF2B5EF4-FFF2-40B4-BE49-F238E27FC236}">
                <a16:creationId xmlns:a16="http://schemas.microsoft.com/office/drawing/2014/main" id="{EB515FD1-0EFE-26FB-9D8C-8C56870F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344" y="3990866"/>
            <a:ext cx="608423" cy="16191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B51FF1-6987-C995-9B44-3B76983EB848}"/>
              </a:ext>
            </a:extLst>
          </p:cNvPr>
          <p:cNvCxnSpPr>
            <a:cxnSpLocks/>
          </p:cNvCxnSpPr>
          <p:nvPr/>
        </p:nvCxnSpPr>
        <p:spPr>
          <a:xfrm>
            <a:off x="4450401" y="3302588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F9B204-8A61-10A2-138C-DD9DFD103F7A}"/>
              </a:ext>
            </a:extLst>
          </p:cNvPr>
          <p:cNvCxnSpPr>
            <a:cxnSpLocks/>
          </p:cNvCxnSpPr>
          <p:nvPr/>
        </p:nvCxnSpPr>
        <p:spPr>
          <a:xfrm>
            <a:off x="5446181" y="3296636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9A5349-BFAD-9B7E-4ACE-900968402399}"/>
              </a:ext>
            </a:extLst>
          </p:cNvPr>
          <p:cNvCxnSpPr>
            <a:cxnSpLocks/>
          </p:cNvCxnSpPr>
          <p:nvPr/>
        </p:nvCxnSpPr>
        <p:spPr>
          <a:xfrm>
            <a:off x="6438227" y="3290372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208C0C-4E3B-9A71-0FFE-ECB2410CA856}"/>
              </a:ext>
            </a:extLst>
          </p:cNvPr>
          <p:cNvSpPr txBox="1"/>
          <p:nvPr/>
        </p:nvSpPr>
        <p:spPr>
          <a:xfrm>
            <a:off x="4057321" y="3572593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E43145-F1AF-53BD-8812-6D0D44793B41}"/>
              </a:ext>
            </a:extLst>
          </p:cNvPr>
          <p:cNvSpPr txBox="1"/>
          <p:nvPr/>
        </p:nvSpPr>
        <p:spPr>
          <a:xfrm>
            <a:off x="5063114" y="3557141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FC476B-B711-C951-E602-AD05476CEBCD}"/>
              </a:ext>
            </a:extLst>
          </p:cNvPr>
          <p:cNvSpPr txBox="1"/>
          <p:nvPr/>
        </p:nvSpPr>
        <p:spPr>
          <a:xfrm>
            <a:off x="6064157" y="3545201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D5E2CF-F3EE-A687-7205-D7F947F95B8A}"/>
              </a:ext>
            </a:extLst>
          </p:cNvPr>
          <p:cNvCxnSpPr>
            <a:cxnSpLocks/>
          </p:cNvCxnSpPr>
          <p:nvPr/>
        </p:nvCxnSpPr>
        <p:spPr>
          <a:xfrm>
            <a:off x="4450401" y="2853115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29AD57-5CAF-D4C7-9D65-3676435D987E}"/>
              </a:ext>
            </a:extLst>
          </p:cNvPr>
          <p:cNvCxnSpPr>
            <a:cxnSpLocks/>
          </p:cNvCxnSpPr>
          <p:nvPr/>
        </p:nvCxnSpPr>
        <p:spPr>
          <a:xfrm>
            <a:off x="5446181" y="2840901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F25D2C-E3D8-3A89-18E1-75B9EDA1E10D}"/>
              </a:ext>
            </a:extLst>
          </p:cNvPr>
          <p:cNvCxnSpPr>
            <a:cxnSpLocks/>
          </p:cNvCxnSpPr>
          <p:nvPr/>
        </p:nvCxnSpPr>
        <p:spPr>
          <a:xfrm>
            <a:off x="6438227" y="2840899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39103AC-25C2-AFEB-780A-CB3809739C24}"/>
              </a:ext>
            </a:extLst>
          </p:cNvPr>
          <p:cNvSpPr/>
          <p:nvPr/>
        </p:nvSpPr>
        <p:spPr>
          <a:xfrm>
            <a:off x="6891322" y="253789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E92ED15-11A6-A126-2914-42267D4D10A2}"/>
              </a:ext>
            </a:extLst>
          </p:cNvPr>
          <p:cNvSpPr/>
          <p:nvPr/>
        </p:nvSpPr>
        <p:spPr>
          <a:xfrm>
            <a:off x="7084518" y="253789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C6C5805-DB85-CEC9-AA76-0A9AD0E96639}"/>
              </a:ext>
            </a:extLst>
          </p:cNvPr>
          <p:cNvSpPr/>
          <p:nvPr/>
        </p:nvSpPr>
        <p:spPr>
          <a:xfrm>
            <a:off x="7277714" y="253789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7244BB-4BA6-5867-2A75-3A96DD121641}"/>
              </a:ext>
            </a:extLst>
          </p:cNvPr>
          <p:cNvSpPr/>
          <p:nvPr/>
        </p:nvSpPr>
        <p:spPr>
          <a:xfrm>
            <a:off x="6828692" y="3999140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AA8F936-E62A-2BDB-CF95-99A76D9C5CD1}"/>
              </a:ext>
            </a:extLst>
          </p:cNvPr>
          <p:cNvSpPr/>
          <p:nvPr/>
        </p:nvSpPr>
        <p:spPr>
          <a:xfrm>
            <a:off x="7021888" y="3999140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BED31BA-05B2-C838-4DD1-8FF749C1A715}"/>
              </a:ext>
            </a:extLst>
          </p:cNvPr>
          <p:cNvSpPr/>
          <p:nvPr/>
        </p:nvSpPr>
        <p:spPr>
          <a:xfrm>
            <a:off x="7215084" y="3999140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74AB0B-A451-B9BA-6E3F-B32D4006F723}"/>
              </a:ext>
            </a:extLst>
          </p:cNvPr>
          <p:cNvSpPr txBox="1"/>
          <p:nvPr/>
        </p:nvSpPr>
        <p:spPr>
          <a:xfrm>
            <a:off x="4295825" y="4411997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xr.dataset.to_zarr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A9F143-3022-7E54-3EF4-A4F6AD5A03ED}"/>
              </a:ext>
            </a:extLst>
          </p:cNvPr>
          <p:cNvCxnSpPr>
            <a:cxnSpLocks/>
          </p:cNvCxnSpPr>
          <p:nvPr/>
        </p:nvCxnSpPr>
        <p:spPr>
          <a:xfrm>
            <a:off x="4461827" y="4690753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8C3409-EA16-96CA-4954-FDDAC20F659D}"/>
              </a:ext>
            </a:extLst>
          </p:cNvPr>
          <p:cNvCxnSpPr>
            <a:cxnSpLocks/>
          </p:cNvCxnSpPr>
          <p:nvPr/>
        </p:nvCxnSpPr>
        <p:spPr>
          <a:xfrm>
            <a:off x="5457607" y="4678538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2D2FBF-B4A7-25D6-DD86-743927B63441}"/>
              </a:ext>
            </a:extLst>
          </p:cNvPr>
          <p:cNvCxnSpPr>
            <a:cxnSpLocks/>
          </p:cNvCxnSpPr>
          <p:nvPr/>
        </p:nvCxnSpPr>
        <p:spPr>
          <a:xfrm>
            <a:off x="6449653" y="4678537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7B20A3-B956-C3C4-E18B-9EA57A211825}"/>
              </a:ext>
            </a:extLst>
          </p:cNvPr>
          <p:cNvSpPr txBox="1"/>
          <p:nvPr/>
        </p:nvSpPr>
        <p:spPr>
          <a:xfrm>
            <a:off x="4100062" y="496075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708BB-FD8A-C412-A295-14813F4E33CD}"/>
              </a:ext>
            </a:extLst>
          </p:cNvPr>
          <p:cNvSpPr txBox="1"/>
          <p:nvPr/>
        </p:nvSpPr>
        <p:spPr>
          <a:xfrm>
            <a:off x="5074540" y="4945306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D34137-B1E6-08A4-4C25-920B7C6117B5}"/>
              </a:ext>
            </a:extLst>
          </p:cNvPr>
          <p:cNvSpPr txBox="1"/>
          <p:nvPr/>
        </p:nvSpPr>
        <p:spPr>
          <a:xfrm>
            <a:off x="6075583" y="4933366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165A22-F5BE-36DD-33A0-7B3A90D0428C}"/>
              </a:ext>
            </a:extLst>
          </p:cNvPr>
          <p:cNvCxnSpPr>
            <a:cxnSpLocks/>
          </p:cNvCxnSpPr>
          <p:nvPr/>
        </p:nvCxnSpPr>
        <p:spPr>
          <a:xfrm>
            <a:off x="4461827" y="4234300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282663-E90B-85A3-9CC3-DA2671C80ED0}"/>
              </a:ext>
            </a:extLst>
          </p:cNvPr>
          <p:cNvCxnSpPr>
            <a:cxnSpLocks/>
          </p:cNvCxnSpPr>
          <p:nvPr/>
        </p:nvCxnSpPr>
        <p:spPr>
          <a:xfrm>
            <a:off x="5457607" y="4222086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AEC9C3E-2086-325B-C303-1339DD62D4C6}"/>
              </a:ext>
            </a:extLst>
          </p:cNvPr>
          <p:cNvCxnSpPr>
            <a:cxnSpLocks/>
          </p:cNvCxnSpPr>
          <p:nvPr/>
        </p:nvCxnSpPr>
        <p:spPr>
          <a:xfrm>
            <a:off x="6449653" y="4222084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684C358-1BDB-8926-CB71-F178953784A9}"/>
              </a:ext>
            </a:extLst>
          </p:cNvPr>
          <p:cNvSpPr/>
          <p:nvPr/>
        </p:nvSpPr>
        <p:spPr>
          <a:xfrm>
            <a:off x="6840118" y="538730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66B849-F5A5-34AF-C19E-3579E9D09A3A}"/>
              </a:ext>
            </a:extLst>
          </p:cNvPr>
          <p:cNvSpPr/>
          <p:nvPr/>
        </p:nvSpPr>
        <p:spPr>
          <a:xfrm>
            <a:off x="7033314" y="538730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DF5FA5-DC93-5B35-8CE8-43E8BA820283}"/>
              </a:ext>
            </a:extLst>
          </p:cNvPr>
          <p:cNvSpPr/>
          <p:nvPr/>
        </p:nvSpPr>
        <p:spPr>
          <a:xfrm>
            <a:off x="7226510" y="538730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Zarr">
            <a:extLst>
              <a:ext uri="{FF2B5EF4-FFF2-40B4-BE49-F238E27FC236}">
                <a16:creationId xmlns:a16="http://schemas.microsoft.com/office/drawing/2014/main" id="{044B107D-C4B8-60F9-D8C4-9F0EF319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106" y="5254508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Zarr">
            <a:extLst>
              <a:ext uri="{FF2B5EF4-FFF2-40B4-BE49-F238E27FC236}">
                <a16:creationId xmlns:a16="http://schemas.microsoft.com/office/drawing/2014/main" id="{44149728-0B28-E68B-DC45-1A248E4B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06" y="5254508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Zarr">
            <a:extLst>
              <a:ext uri="{FF2B5EF4-FFF2-40B4-BE49-F238E27FC236}">
                <a16:creationId xmlns:a16="http://schemas.microsoft.com/office/drawing/2014/main" id="{AB88E711-7B88-FB9C-AC04-CDC079FB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9" y="5254507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ight Brace 102">
            <a:extLst>
              <a:ext uri="{FF2B5EF4-FFF2-40B4-BE49-F238E27FC236}">
                <a16:creationId xmlns:a16="http://schemas.microsoft.com/office/drawing/2014/main" id="{D0BA1A89-1635-961E-8496-5049BCC2FF84}"/>
              </a:ext>
            </a:extLst>
          </p:cNvPr>
          <p:cNvSpPr/>
          <p:nvPr/>
        </p:nvSpPr>
        <p:spPr>
          <a:xfrm rot="5400000">
            <a:off x="5641473" y="4312608"/>
            <a:ext cx="307776" cy="3152352"/>
          </a:xfrm>
          <a:prstGeom prst="rightBrace">
            <a:avLst>
              <a:gd name="adj1" fmla="val 8333"/>
              <a:gd name="adj2" fmla="val 60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7D1AFD-5FCA-2093-82F8-057DB81C2AAB}"/>
              </a:ext>
            </a:extLst>
          </p:cNvPr>
          <p:cNvSpPr txBox="1"/>
          <p:nvPr/>
        </p:nvSpPr>
        <p:spPr>
          <a:xfrm>
            <a:off x="4396833" y="6060594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xr.open_mfdataset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106" name="Graphic 105" descr="Database with solid fill">
            <a:extLst>
              <a:ext uri="{FF2B5EF4-FFF2-40B4-BE49-F238E27FC236}">
                <a16:creationId xmlns:a16="http://schemas.microsoft.com/office/drawing/2014/main" id="{500A2EB0-1420-94B8-7FFA-9E0B72C6F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445" y="5735817"/>
            <a:ext cx="1610325" cy="428549"/>
          </a:xfrm>
          <a:prstGeom prst="rect">
            <a:avLst/>
          </a:prstGeom>
        </p:spPr>
      </p:pic>
      <p:pic>
        <p:nvPicPr>
          <p:cNvPr id="109" name="Graphic 108" descr="Database with solid fill">
            <a:extLst>
              <a:ext uri="{FF2B5EF4-FFF2-40B4-BE49-F238E27FC236}">
                <a16:creationId xmlns:a16="http://schemas.microsoft.com/office/drawing/2014/main" id="{9EBE0429-088C-008B-169E-ACFD8E9E8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446" y="5994765"/>
            <a:ext cx="1610325" cy="428549"/>
          </a:xfrm>
          <a:prstGeom prst="rect">
            <a:avLst/>
          </a:prstGeom>
        </p:spPr>
      </p:pic>
      <p:pic>
        <p:nvPicPr>
          <p:cNvPr id="110" name="Graphic 109" descr="Database with solid fill">
            <a:extLst>
              <a:ext uri="{FF2B5EF4-FFF2-40B4-BE49-F238E27FC236}">
                <a16:creationId xmlns:a16="http://schemas.microsoft.com/office/drawing/2014/main" id="{17FF45C4-EB52-761B-8C97-FB2099B1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445" y="5476869"/>
            <a:ext cx="1610325" cy="428549"/>
          </a:xfrm>
          <a:prstGeom prst="rect">
            <a:avLst/>
          </a:prstGeom>
        </p:spPr>
      </p:pic>
      <p:pic>
        <p:nvPicPr>
          <p:cNvPr id="111" name="Graphic 110" descr="Database with solid fill">
            <a:extLst>
              <a:ext uri="{FF2B5EF4-FFF2-40B4-BE49-F238E27FC236}">
                <a16:creationId xmlns:a16="http://schemas.microsoft.com/office/drawing/2014/main" id="{1BC44FCD-DA97-3A55-FDE8-3ABE6D2A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179" y="5217921"/>
            <a:ext cx="1610325" cy="428549"/>
          </a:xfrm>
          <a:prstGeom prst="rect">
            <a:avLst/>
          </a:prstGeom>
        </p:spPr>
      </p:pic>
      <p:pic>
        <p:nvPicPr>
          <p:cNvPr id="112" name="Graphic 111" descr="Database with solid fill">
            <a:extLst>
              <a:ext uri="{FF2B5EF4-FFF2-40B4-BE49-F238E27FC236}">
                <a16:creationId xmlns:a16="http://schemas.microsoft.com/office/drawing/2014/main" id="{DB9A30AE-F073-9304-D9E1-EC65A93FA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179" y="4943760"/>
            <a:ext cx="1610325" cy="42854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973D1A-D86E-E4B6-045A-FEBA2D409F71}"/>
              </a:ext>
            </a:extLst>
          </p:cNvPr>
          <p:cNvCxnSpPr>
            <a:cxnSpLocks/>
          </p:cNvCxnSpPr>
          <p:nvPr/>
        </p:nvCxnSpPr>
        <p:spPr>
          <a:xfrm>
            <a:off x="6746523" y="6192077"/>
            <a:ext cx="129518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B4E672-B335-C175-F265-B4B0C84E2384}"/>
              </a:ext>
            </a:extLst>
          </p:cNvPr>
          <p:cNvSpPr txBox="1"/>
          <p:nvPr/>
        </p:nvSpPr>
        <p:spPr>
          <a:xfrm>
            <a:off x="8243924" y="4477743"/>
            <a:ext cx="11954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xr.chunk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9154873-3191-3A8D-A513-E29A484FAFF6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8796341" y="4785520"/>
            <a:ext cx="1" cy="158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CB161C-006E-B454-1916-4D9A7E8A6A94}"/>
              </a:ext>
            </a:extLst>
          </p:cNvPr>
          <p:cNvSpPr txBox="1"/>
          <p:nvPr/>
        </p:nvSpPr>
        <p:spPr>
          <a:xfrm>
            <a:off x="7920569" y="602440"/>
            <a:ext cx="184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full-season </a:t>
            </a:r>
            <a:r>
              <a:rPr lang="en-US" sz="18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57CFEB-60AA-AA8A-97C5-0120F22531D1}"/>
              </a:ext>
            </a:extLst>
          </p:cNvPr>
          <p:cNvCxnSpPr>
            <a:cxnSpLocks/>
          </p:cNvCxnSpPr>
          <p:nvPr/>
        </p:nvCxnSpPr>
        <p:spPr>
          <a:xfrm flipH="1" flipV="1">
            <a:off x="8796341" y="4243360"/>
            <a:ext cx="837" cy="2385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25" descr="Database with solid fill">
            <a:extLst>
              <a:ext uri="{FF2B5EF4-FFF2-40B4-BE49-F238E27FC236}">
                <a16:creationId xmlns:a16="http://schemas.microsoft.com/office/drawing/2014/main" id="{B7963BE4-92E1-1FDF-735B-8C6A87098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7384" y="3278172"/>
            <a:ext cx="1610325" cy="1012065"/>
          </a:xfrm>
          <a:prstGeom prst="rect">
            <a:avLst/>
          </a:prstGeom>
        </p:spPr>
      </p:pic>
      <p:pic>
        <p:nvPicPr>
          <p:cNvPr id="127" name="Graphic 126" descr="Database with solid fill">
            <a:extLst>
              <a:ext uri="{FF2B5EF4-FFF2-40B4-BE49-F238E27FC236}">
                <a16:creationId xmlns:a16="http://schemas.microsoft.com/office/drawing/2014/main" id="{09001B9A-C1A2-6A23-3108-7977C6FB4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7384" y="2685614"/>
            <a:ext cx="1610325" cy="964010"/>
          </a:xfrm>
          <a:prstGeom prst="rect">
            <a:avLst/>
          </a:prstGeom>
        </p:spPr>
      </p:pic>
      <p:sp>
        <p:nvSpPr>
          <p:cNvPr id="1024" name="Oval 1023">
            <a:extLst>
              <a:ext uri="{FF2B5EF4-FFF2-40B4-BE49-F238E27FC236}">
                <a16:creationId xmlns:a16="http://schemas.microsoft.com/office/drawing/2014/main" id="{BC120AB5-11E5-BADA-61A8-CFFA569AE1C5}"/>
              </a:ext>
            </a:extLst>
          </p:cNvPr>
          <p:cNvSpPr/>
          <p:nvPr/>
        </p:nvSpPr>
        <p:spPr>
          <a:xfrm>
            <a:off x="9104908" y="3431417"/>
            <a:ext cx="64008" cy="274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3AF85FC-C3BC-2A7F-3161-78A4A82BE363}"/>
              </a:ext>
            </a:extLst>
          </p:cNvPr>
          <p:cNvSpPr txBox="1"/>
          <p:nvPr/>
        </p:nvSpPr>
        <p:spPr>
          <a:xfrm>
            <a:off x="7731465" y="2253966"/>
            <a:ext cx="21297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xr.dataset.to_zarr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A71432-3156-10E6-F80E-FC5930D35BBC}"/>
              </a:ext>
            </a:extLst>
          </p:cNvPr>
          <p:cNvCxnSpPr>
            <a:cxnSpLocks/>
            <a:stCxn id="1025" idx="0"/>
          </p:cNvCxnSpPr>
          <p:nvPr/>
        </p:nvCxnSpPr>
        <p:spPr>
          <a:xfrm flipH="1" flipV="1">
            <a:off x="8793147" y="2072921"/>
            <a:ext cx="3194" cy="1810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9D1869E-30D4-1CFA-E187-175E5D31F869}"/>
              </a:ext>
            </a:extLst>
          </p:cNvPr>
          <p:cNvCxnSpPr>
            <a:cxnSpLocks/>
          </p:cNvCxnSpPr>
          <p:nvPr/>
        </p:nvCxnSpPr>
        <p:spPr>
          <a:xfrm>
            <a:off x="8793147" y="2566951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8" descr="Zarr">
            <a:extLst>
              <a:ext uri="{FF2B5EF4-FFF2-40B4-BE49-F238E27FC236}">
                <a16:creationId xmlns:a16="http://schemas.microsoft.com/office/drawing/2014/main" id="{901968BB-2F81-616C-F429-6B7E28F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76" y="917612"/>
            <a:ext cx="1075342" cy="107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9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5268</TotalTime>
  <Words>160</Words>
  <Application>Microsoft Macintosh PowerPoint</Application>
  <PresentationFormat>Custom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jkingslake</dc:creator>
  <cp:lastModifiedBy>jkingslake</cp:lastModifiedBy>
  <cp:revision>9</cp:revision>
  <dcterms:created xsi:type="dcterms:W3CDTF">2023-12-01T02:34:31Z</dcterms:created>
  <dcterms:modified xsi:type="dcterms:W3CDTF">2023-12-06T20:19:09Z</dcterms:modified>
</cp:coreProperties>
</file>