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>
        <p:scale>
          <a:sx n="92" d="100"/>
          <a:sy n="92" d="100"/>
        </p:scale>
        <p:origin x="65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2239-4519-645F-9EFE-C6068CEA1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7B6E2-182B-6887-5505-6687F06A1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9EF7B-27E4-18F4-0908-86D6F6A9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909B5-8C14-88DD-910E-2C8D6140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4AF49-2509-8C50-44A0-63711AFC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8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89B7-8C88-3611-0A15-DC5D88C0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1F230-6D97-5479-EB93-A04D59E97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7CAF0-8A97-C02A-7A8B-86F51086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1C84E-0D2C-A04C-A3D2-90346D1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0E596-4295-029B-B5B1-2E6F8CC6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2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F0B9F-4027-424F-E0F8-28F1296E2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9BD07-5DA1-D9D4-9A1A-BEA7E8839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89B34-55A6-A4BA-DB57-D353BFF7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5ACF2-ED88-E337-2E22-09F3F64C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4826A-001D-C701-918E-7C177EB3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8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EF75-3730-A5A7-5112-CDD92016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857C0-6641-DE4F-6307-6240C4DEA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8A9C8-BBC3-A7C1-701D-5C63B78A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2A22-A85F-8DE1-C797-99CBF80BB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0C099-976B-900B-256C-58583042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2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7B78-DD2E-166C-F2C4-D9080ECC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8FFEC-B8B6-F482-42C6-4C72910CE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3F496-5DAD-BC6C-19FD-3A11EF47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2A88E-BC90-379C-9D48-BC860909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CF505-ED6A-BCB4-7F3C-7A7FC186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5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428B-9AB4-6B9D-4EB4-19C84C88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D83A6-5EC1-A09E-406E-D913F1F7D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A0912-0247-CA54-240B-49C503572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D6D8E-33BC-449D-DCD1-7830C2F9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53CB6-6D09-0AD9-DEC5-17D8D2F7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14EE7-7840-1BFF-3692-AEFC6DBF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7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D7CB-2CFA-BC04-2DC9-91FB29F78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375A9-8853-9627-9386-688B42C9E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7B6A0-C742-D085-AF03-E92D0380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CE6F0-9F77-B896-8CC1-06B0708D6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D7BAD-F7A1-998C-B1CF-1AA15F5A1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0FE0E-42B2-45F6-2F6F-659C6DCA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D75DAE-6E51-6D51-4942-4516E4A0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45986-18B7-6352-1C86-7F5B1A97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6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96E0-4376-4E2D-A479-B593B035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F9BE0-35CA-BD31-D0D6-C350DC67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19189-22A7-04C1-6519-ADA95473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237AA-0323-C370-E846-118AA180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2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7A8F8-80FA-0DF0-1A68-44B9F3B3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96CFE-A130-E034-0CCF-43C3DF00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DAF5C-B2C2-D3F1-1D1D-CAB72B6F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AEF6-4517-3AF2-505C-01B50C7C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C4AC5-2FD3-7CF2-6985-ECC7EE59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1BE56-1B54-63B1-2646-06C275BAC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F68EE-63DF-25D9-C275-2F091382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14C2E-6703-EB7C-F321-BCDD48D1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6971C-D758-DEFD-06CE-3A8FFB5C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7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9966-DAB0-88CB-AEAC-B5315197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AF43B-D7DF-7173-5348-6D8DF6E35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2F98E-5E5C-95F9-71FD-5CFA8AF9A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3A00A-7DDD-3721-D16F-596B5455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EAF73-28F9-643C-8F66-F86FCBB6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DF1B0-D957-5C88-0405-40240E83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B01A49-B0E5-2AC6-BE59-44F69080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5B7C1-99C0-6A76-7C42-6AAA84CE5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41A51-3EB7-D107-96FA-D0C19EB24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78CC-5928-274B-A4DD-ADB2069CF132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1806-066A-1ACC-3744-82D4A537C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1051-1508-DA7C-AFFA-B211242B5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E2F99D5F-1BB8-D798-A279-5FE7F3DE16E5}"/>
              </a:ext>
            </a:extLst>
          </p:cNvPr>
          <p:cNvSpPr/>
          <p:nvPr/>
        </p:nvSpPr>
        <p:spPr>
          <a:xfrm>
            <a:off x="4275439" y="835556"/>
            <a:ext cx="4944762" cy="1457033"/>
          </a:xfrm>
          <a:prstGeom prst="cube">
            <a:avLst>
              <a:gd name="adj" fmla="val 4586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CF39E-DBB6-859D-CFEE-01FE0C0263E9}"/>
              </a:ext>
            </a:extLst>
          </p:cNvPr>
          <p:cNvSpPr txBox="1"/>
          <p:nvPr/>
        </p:nvSpPr>
        <p:spPr>
          <a:xfrm>
            <a:off x="6001487" y="476831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Chirp sample (40,000)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41733-DA9C-1FDB-381C-A7C845DC3FA2}"/>
              </a:ext>
            </a:extLst>
          </p:cNvPr>
          <p:cNvSpPr txBox="1"/>
          <p:nvPr/>
        </p:nvSpPr>
        <p:spPr>
          <a:xfrm>
            <a:off x="2026131" y="173722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Attenuator setting 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75838B-6290-E574-0B99-556C299F4BEC}"/>
              </a:ext>
            </a:extLst>
          </p:cNvPr>
          <p:cNvSpPr txBox="1"/>
          <p:nvPr/>
        </p:nvSpPr>
        <p:spPr>
          <a:xfrm>
            <a:off x="2463559" y="90726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Chirp number (100)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D9AC28-D5CF-E92D-09C0-0BC1332AA046}"/>
              </a:ext>
            </a:extLst>
          </p:cNvPr>
          <p:cNvCxnSpPr>
            <a:cxnSpLocks/>
          </p:cNvCxnSpPr>
          <p:nvPr/>
        </p:nvCxnSpPr>
        <p:spPr>
          <a:xfrm>
            <a:off x="4275439" y="1754157"/>
            <a:ext cx="4276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35B134-0611-D5AA-9B6A-26B5725B4AD2}"/>
              </a:ext>
            </a:extLst>
          </p:cNvPr>
          <p:cNvCxnSpPr/>
          <p:nvPr/>
        </p:nvCxnSpPr>
        <p:spPr>
          <a:xfrm>
            <a:off x="4385391" y="1384594"/>
            <a:ext cx="4279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AF3D36-C9CA-0D5F-8261-8B591AE73BA4}"/>
              </a:ext>
            </a:extLst>
          </p:cNvPr>
          <p:cNvCxnSpPr/>
          <p:nvPr/>
        </p:nvCxnSpPr>
        <p:spPr>
          <a:xfrm>
            <a:off x="4544771" y="1247097"/>
            <a:ext cx="4279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233103-FD14-F4FF-1E6C-E4B0A89A9AE0}"/>
              </a:ext>
            </a:extLst>
          </p:cNvPr>
          <p:cNvCxnSpPr>
            <a:cxnSpLocks/>
          </p:cNvCxnSpPr>
          <p:nvPr/>
        </p:nvCxnSpPr>
        <p:spPr>
          <a:xfrm>
            <a:off x="4669250" y="1109599"/>
            <a:ext cx="4285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1D2B79-0EE7-6CCC-FE53-94F006C986B2}"/>
              </a:ext>
            </a:extLst>
          </p:cNvPr>
          <p:cNvCxnSpPr>
            <a:cxnSpLocks/>
          </p:cNvCxnSpPr>
          <p:nvPr/>
        </p:nvCxnSpPr>
        <p:spPr>
          <a:xfrm>
            <a:off x="4828631" y="972101"/>
            <a:ext cx="4248694" cy="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9780C6-BB05-F9B6-4685-AD93470FEBD2}"/>
              </a:ext>
            </a:extLst>
          </p:cNvPr>
          <p:cNvCxnSpPr>
            <a:cxnSpLocks/>
          </p:cNvCxnSpPr>
          <p:nvPr/>
        </p:nvCxnSpPr>
        <p:spPr>
          <a:xfrm flipV="1">
            <a:off x="4284907" y="846163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01B100E-7ADB-D3C7-B9CD-6DC485A0C6EC}"/>
              </a:ext>
            </a:extLst>
          </p:cNvPr>
          <p:cNvCxnSpPr>
            <a:cxnSpLocks/>
          </p:cNvCxnSpPr>
          <p:nvPr/>
        </p:nvCxnSpPr>
        <p:spPr>
          <a:xfrm flipV="1">
            <a:off x="4441902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6A2744-1266-EF05-48DF-68B86D1775F6}"/>
              </a:ext>
            </a:extLst>
          </p:cNvPr>
          <p:cNvCxnSpPr>
            <a:cxnSpLocks/>
          </p:cNvCxnSpPr>
          <p:nvPr/>
        </p:nvCxnSpPr>
        <p:spPr>
          <a:xfrm flipV="1">
            <a:off x="4619918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813D1A-819D-429A-9A24-13A135BDAC3F}"/>
              </a:ext>
            </a:extLst>
          </p:cNvPr>
          <p:cNvCxnSpPr>
            <a:cxnSpLocks/>
          </p:cNvCxnSpPr>
          <p:nvPr/>
        </p:nvCxnSpPr>
        <p:spPr>
          <a:xfrm flipV="1">
            <a:off x="4797934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215664-4EBC-E838-F275-A76AE238D6FA}"/>
              </a:ext>
            </a:extLst>
          </p:cNvPr>
          <p:cNvCxnSpPr>
            <a:cxnSpLocks/>
          </p:cNvCxnSpPr>
          <p:nvPr/>
        </p:nvCxnSpPr>
        <p:spPr>
          <a:xfrm flipV="1">
            <a:off x="4975950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8EDCF5-CE8B-50FB-A1CC-49CFC0FCC77C}"/>
              </a:ext>
            </a:extLst>
          </p:cNvPr>
          <p:cNvCxnSpPr>
            <a:cxnSpLocks/>
          </p:cNvCxnSpPr>
          <p:nvPr/>
        </p:nvCxnSpPr>
        <p:spPr>
          <a:xfrm flipV="1">
            <a:off x="5153966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11F8EB-D7BB-0017-B086-7487A36DB5D7}"/>
              </a:ext>
            </a:extLst>
          </p:cNvPr>
          <p:cNvCxnSpPr>
            <a:cxnSpLocks/>
          </p:cNvCxnSpPr>
          <p:nvPr/>
        </p:nvCxnSpPr>
        <p:spPr>
          <a:xfrm flipV="1">
            <a:off x="5331982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0587F5-B644-5495-9538-63BAB4F459D1}"/>
              </a:ext>
            </a:extLst>
          </p:cNvPr>
          <p:cNvCxnSpPr>
            <a:cxnSpLocks/>
          </p:cNvCxnSpPr>
          <p:nvPr/>
        </p:nvCxnSpPr>
        <p:spPr>
          <a:xfrm flipV="1">
            <a:off x="5509998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64D41E-363F-B576-6EAB-4007014A0341}"/>
              </a:ext>
            </a:extLst>
          </p:cNvPr>
          <p:cNvCxnSpPr>
            <a:cxnSpLocks/>
          </p:cNvCxnSpPr>
          <p:nvPr/>
        </p:nvCxnSpPr>
        <p:spPr>
          <a:xfrm flipV="1">
            <a:off x="5688014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965BC4-7606-A9E1-1BD6-633A31770E9B}"/>
              </a:ext>
            </a:extLst>
          </p:cNvPr>
          <p:cNvCxnSpPr>
            <a:cxnSpLocks/>
          </p:cNvCxnSpPr>
          <p:nvPr/>
        </p:nvCxnSpPr>
        <p:spPr>
          <a:xfrm flipV="1">
            <a:off x="5866030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611844-E021-CCBE-FAE3-9CD68C12F677}"/>
              </a:ext>
            </a:extLst>
          </p:cNvPr>
          <p:cNvCxnSpPr>
            <a:cxnSpLocks/>
          </p:cNvCxnSpPr>
          <p:nvPr/>
        </p:nvCxnSpPr>
        <p:spPr>
          <a:xfrm flipV="1">
            <a:off x="6044046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71C0E9-FC48-341A-053F-DBB5EADF6D64}"/>
              </a:ext>
            </a:extLst>
          </p:cNvPr>
          <p:cNvCxnSpPr>
            <a:cxnSpLocks/>
          </p:cNvCxnSpPr>
          <p:nvPr/>
        </p:nvCxnSpPr>
        <p:spPr>
          <a:xfrm flipV="1">
            <a:off x="6222062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24A6DF-7E67-E665-4FB0-783FC0A95A92}"/>
              </a:ext>
            </a:extLst>
          </p:cNvPr>
          <p:cNvCxnSpPr>
            <a:cxnSpLocks/>
          </p:cNvCxnSpPr>
          <p:nvPr/>
        </p:nvCxnSpPr>
        <p:spPr>
          <a:xfrm flipV="1">
            <a:off x="6400078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A02E0E-6DE3-800C-7E44-926627BE4F36}"/>
              </a:ext>
            </a:extLst>
          </p:cNvPr>
          <p:cNvCxnSpPr>
            <a:cxnSpLocks/>
          </p:cNvCxnSpPr>
          <p:nvPr/>
        </p:nvCxnSpPr>
        <p:spPr>
          <a:xfrm flipV="1">
            <a:off x="6578094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C314CC-FED9-B991-EC41-BEB8F384A67D}"/>
              </a:ext>
            </a:extLst>
          </p:cNvPr>
          <p:cNvCxnSpPr>
            <a:cxnSpLocks/>
          </p:cNvCxnSpPr>
          <p:nvPr/>
        </p:nvCxnSpPr>
        <p:spPr>
          <a:xfrm flipV="1">
            <a:off x="6756110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8BE80F-148A-2E3F-78F2-8FBC5AF65BE4}"/>
              </a:ext>
            </a:extLst>
          </p:cNvPr>
          <p:cNvCxnSpPr>
            <a:cxnSpLocks/>
          </p:cNvCxnSpPr>
          <p:nvPr/>
        </p:nvCxnSpPr>
        <p:spPr>
          <a:xfrm flipV="1">
            <a:off x="6934126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53CD00A-C562-C8F4-CDAA-8B7CEE7D984F}"/>
              </a:ext>
            </a:extLst>
          </p:cNvPr>
          <p:cNvCxnSpPr>
            <a:cxnSpLocks/>
          </p:cNvCxnSpPr>
          <p:nvPr/>
        </p:nvCxnSpPr>
        <p:spPr>
          <a:xfrm flipV="1">
            <a:off x="7112142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8AC78D-7991-625C-BBD2-64E4EBEB118A}"/>
              </a:ext>
            </a:extLst>
          </p:cNvPr>
          <p:cNvCxnSpPr>
            <a:cxnSpLocks/>
          </p:cNvCxnSpPr>
          <p:nvPr/>
        </p:nvCxnSpPr>
        <p:spPr>
          <a:xfrm flipV="1">
            <a:off x="7290158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0BE610-2E3D-A820-6D0B-2C2D937AB61C}"/>
              </a:ext>
            </a:extLst>
          </p:cNvPr>
          <p:cNvCxnSpPr>
            <a:cxnSpLocks/>
          </p:cNvCxnSpPr>
          <p:nvPr/>
        </p:nvCxnSpPr>
        <p:spPr>
          <a:xfrm flipV="1">
            <a:off x="7468174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246524-DE6A-1712-BD12-CFF420ADD750}"/>
              </a:ext>
            </a:extLst>
          </p:cNvPr>
          <p:cNvCxnSpPr>
            <a:cxnSpLocks/>
          </p:cNvCxnSpPr>
          <p:nvPr/>
        </p:nvCxnSpPr>
        <p:spPr>
          <a:xfrm flipV="1">
            <a:off x="7646190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BB9D650-DD2F-B531-C619-9A28321DC08C}"/>
              </a:ext>
            </a:extLst>
          </p:cNvPr>
          <p:cNvCxnSpPr>
            <a:cxnSpLocks/>
          </p:cNvCxnSpPr>
          <p:nvPr/>
        </p:nvCxnSpPr>
        <p:spPr>
          <a:xfrm flipV="1">
            <a:off x="7824206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44767C-9951-AA27-12B0-1766D64A97E5}"/>
              </a:ext>
            </a:extLst>
          </p:cNvPr>
          <p:cNvCxnSpPr>
            <a:cxnSpLocks/>
          </p:cNvCxnSpPr>
          <p:nvPr/>
        </p:nvCxnSpPr>
        <p:spPr>
          <a:xfrm flipV="1">
            <a:off x="8002222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1410B5A-178D-7962-A2DB-D4FE6DB1B870}"/>
              </a:ext>
            </a:extLst>
          </p:cNvPr>
          <p:cNvCxnSpPr>
            <a:cxnSpLocks/>
          </p:cNvCxnSpPr>
          <p:nvPr/>
        </p:nvCxnSpPr>
        <p:spPr>
          <a:xfrm flipV="1">
            <a:off x="8180238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AF4548-F8B9-F81D-5546-727CF14FFA2A}"/>
              </a:ext>
            </a:extLst>
          </p:cNvPr>
          <p:cNvCxnSpPr>
            <a:cxnSpLocks/>
          </p:cNvCxnSpPr>
          <p:nvPr/>
        </p:nvCxnSpPr>
        <p:spPr>
          <a:xfrm flipV="1">
            <a:off x="8358244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7748424-52FA-7EE1-469E-2FE9187EF428}"/>
              </a:ext>
            </a:extLst>
          </p:cNvPr>
          <p:cNvCxnSpPr>
            <a:cxnSpLocks/>
          </p:cNvCxnSpPr>
          <p:nvPr/>
        </p:nvCxnSpPr>
        <p:spPr>
          <a:xfrm flipV="1">
            <a:off x="8557849" y="1368387"/>
            <a:ext cx="668239" cy="66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13EBE3A-5D99-7953-F543-53A5AF4F8973}"/>
              </a:ext>
            </a:extLst>
          </p:cNvPr>
          <p:cNvCxnSpPr>
            <a:cxnSpLocks/>
          </p:cNvCxnSpPr>
          <p:nvPr/>
        </p:nvCxnSpPr>
        <p:spPr>
          <a:xfrm flipH="1" flipV="1">
            <a:off x="8664720" y="1384594"/>
            <a:ext cx="15607" cy="782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1110482-319C-60AB-A0A6-DB939C818585}"/>
              </a:ext>
            </a:extLst>
          </p:cNvPr>
          <p:cNvCxnSpPr>
            <a:cxnSpLocks/>
          </p:cNvCxnSpPr>
          <p:nvPr/>
        </p:nvCxnSpPr>
        <p:spPr>
          <a:xfrm flipH="1" flipV="1">
            <a:off x="8817546" y="1244554"/>
            <a:ext cx="15607" cy="782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B8AC6EC-8F4D-2400-D33A-C6B0E11BDCCE}"/>
              </a:ext>
            </a:extLst>
          </p:cNvPr>
          <p:cNvCxnSpPr>
            <a:cxnSpLocks/>
          </p:cNvCxnSpPr>
          <p:nvPr/>
        </p:nvCxnSpPr>
        <p:spPr>
          <a:xfrm flipH="1" flipV="1">
            <a:off x="8955157" y="1118510"/>
            <a:ext cx="15215" cy="77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C507DC7-F822-0CEB-AFEA-07173D3B4FFA}"/>
              </a:ext>
            </a:extLst>
          </p:cNvPr>
          <p:cNvCxnSpPr>
            <a:cxnSpLocks/>
          </p:cNvCxnSpPr>
          <p:nvPr/>
        </p:nvCxnSpPr>
        <p:spPr>
          <a:xfrm flipH="1" flipV="1">
            <a:off x="9081662" y="972101"/>
            <a:ext cx="15607" cy="782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B3832C9-45C3-B1CB-E600-22FFB23F304E}"/>
              </a:ext>
            </a:extLst>
          </p:cNvPr>
          <p:cNvCxnSpPr>
            <a:cxnSpLocks/>
          </p:cNvCxnSpPr>
          <p:nvPr/>
        </p:nvCxnSpPr>
        <p:spPr>
          <a:xfrm>
            <a:off x="4284907" y="2045992"/>
            <a:ext cx="4276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463E1EF-C1D6-ACB9-DBFF-D57ED106539B}"/>
              </a:ext>
            </a:extLst>
          </p:cNvPr>
          <p:cNvCxnSpPr>
            <a:cxnSpLocks/>
          </p:cNvCxnSpPr>
          <p:nvPr/>
        </p:nvCxnSpPr>
        <p:spPr>
          <a:xfrm flipV="1">
            <a:off x="8568710" y="1086282"/>
            <a:ext cx="668239" cy="66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4ABDADA-4287-B789-E657-4F48E7D11B2E}"/>
              </a:ext>
            </a:extLst>
          </p:cNvPr>
          <p:cNvSpPr/>
          <p:nvPr/>
        </p:nvSpPr>
        <p:spPr>
          <a:xfrm>
            <a:off x="2026131" y="378242"/>
            <a:ext cx="7317161" cy="211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742C4A-FE34-4132-8E4F-84854C0B4DFE}"/>
              </a:ext>
            </a:extLst>
          </p:cNvPr>
          <p:cNvSpPr txBox="1"/>
          <p:nvPr/>
        </p:nvSpPr>
        <p:spPr>
          <a:xfrm>
            <a:off x="5181461" y="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Burst 1</a:t>
            </a:r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1964AEFF-0F63-E8B7-292B-6A8A6E85F858}"/>
              </a:ext>
            </a:extLst>
          </p:cNvPr>
          <p:cNvSpPr/>
          <p:nvPr/>
        </p:nvSpPr>
        <p:spPr>
          <a:xfrm>
            <a:off x="4278741" y="3709620"/>
            <a:ext cx="4944762" cy="1457033"/>
          </a:xfrm>
          <a:prstGeom prst="cube">
            <a:avLst>
              <a:gd name="adj" fmla="val 4586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A4E646-3EF8-FF5F-BC91-A4EA5503554B}"/>
              </a:ext>
            </a:extLst>
          </p:cNvPr>
          <p:cNvSpPr txBox="1"/>
          <p:nvPr/>
        </p:nvSpPr>
        <p:spPr>
          <a:xfrm>
            <a:off x="6004789" y="3350895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Chirp sample (40,000)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E03925-B63B-9B35-0EA5-11624FBC883B}"/>
              </a:ext>
            </a:extLst>
          </p:cNvPr>
          <p:cNvSpPr txBox="1"/>
          <p:nvPr/>
        </p:nvSpPr>
        <p:spPr>
          <a:xfrm>
            <a:off x="2029433" y="4611284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Attenuator setting (2)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882CB4-DC55-BA5C-0521-AB137C3D8E32}"/>
              </a:ext>
            </a:extLst>
          </p:cNvPr>
          <p:cNvSpPr txBox="1"/>
          <p:nvPr/>
        </p:nvSpPr>
        <p:spPr>
          <a:xfrm>
            <a:off x="2466861" y="3781325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Chirp number (100)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44ACE68-BAB2-CB84-F33F-BAC5EF63435A}"/>
              </a:ext>
            </a:extLst>
          </p:cNvPr>
          <p:cNvCxnSpPr>
            <a:cxnSpLocks/>
          </p:cNvCxnSpPr>
          <p:nvPr/>
        </p:nvCxnSpPr>
        <p:spPr>
          <a:xfrm>
            <a:off x="4278741" y="4646389"/>
            <a:ext cx="4276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AE485B0-6E1F-9366-89B9-029DC741A0D8}"/>
              </a:ext>
            </a:extLst>
          </p:cNvPr>
          <p:cNvCxnSpPr/>
          <p:nvPr/>
        </p:nvCxnSpPr>
        <p:spPr>
          <a:xfrm>
            <a:off x="4388693" y="4258658"/>
            <a:ext cx="4279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7CE675-E97E-233C-A4FF-36374882A21D}"/>
              </a:ext>
            </a:extLst>
          </p:cNvPr>
          <p:cNvCxnSpPr/>
          <p:nvPr/>
        </p:nvCxnSpPr>
        <p:spPr>
          <a:xfrm>
            <a:off x="4548073" y="4121161"/>
            <a:ext cx="4279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F766F58-0CD9-7C65-B9FB-C236D0E8A297}"/>
              </a:ext>
            </a:extLst>
          </p:cNvPr>
          <p:cNvCxnSpPr>
            <a:cxnSpLocks/>
          </p:cNvCxnSpPr>
          <p:nvPr/>
        </p:nvCxnSpPr>
        <p:spPr>
          <a:xfrm>
            <a:off x="4672552" y="3983663"/>
            <a:ext cx="4285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AD0A78F-63D3-53A4-20E5-622BA89A332F}"/>
              </a:ext>
            </a:extLst>
          </p:cNvPr>
          <p:cNvCxnSpPr>
            <a:cxnSpLocks/>
          </p:cNvCxnSpPr>
          <p:nvPr/>
        </p:nvCxnSpPr>
        <p:spPr>
          <a:xfrm>
            <a:off x="4831933" y="3846165"/>
            <a:ext cx="4248694" cy="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11A46A0-8FAC-A6BD-6BEF-A5D6C88E4A6C}"/>
              </a:ext>
            </a:extLst>
          </p:cNvPr>
          <p:cNvCxnSpPr>
            <a:cxnSpLocks/>
          </p:cNvCxnSpPr>
          <p:nvPr/>
        </p:nvCxnSpPr>
        <p:spPr>
          <a:xfrm flipV="1">
            <a:off x="4288209" y="3720227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B83A96-329C-88BE-F697-F6C1F4E6B2FF}"/>
              </a:ext>
            </a:extLst>
          </p:cNvPr>
          <p:cNvCxnSpPr>
            <a:cxnSpLocks/>
          </p:cNvCxnSpPr>
          <p:nvPr/>
        </p:nvCxnSpPr>
        <p:spPr>
          <a:xfrm flipV="1">
            <a:off x="4445204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F1B12AC-5B35-F483-3C65-1CE9DDC3073B}"/>
              </a:ext>
            </a:extLst>
          </p:cNvPr>
          <p:cNvCxnSpPr>
            <a:cxnSpLocks/>
          </p:cNvCxnSpPr>
          <p:nvPr/>
        </p:nvCxnSpPr>
        <p:spPr>
          <a:xfrm flipV="1">
            <a:off x="4623220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BE1180A-3BEA-C91E-FE9E-F471EE9432C3}"/>
              </a:ext>
            </a:extLst>
          </p:cNvPr>
          <p:cNvCxnSpPr>
            <a:cxnSpLocks/>
          </p:cNvCxnSpPr>
          <p:nvPr/>
        </p:nvCxnSpPr>
        <p:spPr>
          <a:xfrm flipV="1">
            <a:off x="4801236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F54B0AE-3D5C-1F7C-F162-F83387DDA63B}"/>
              </a:ext>
            </a:extLst>
          </p:cNvPr>
          <p:cNvCxnSpPr>
            <a:cxnSpLocks/>
          </p:cNvCxnSpPr>
          <p:nvPr/>
        </p:nvCxnSpPr>
        <p:spPr>
          <a:xfrm flipV="1">
            <a:off x="4979252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AA08A51-AAED-7EA2-8F05-92692328A0F8}"/>
              </a:ext>
            </a:extLst>
          </p:cNvPr>
          <p:cNvCxnSpPr>
            <a:cxnSpLocks/>
          </p:cNvCxnSpPr>
          <p:nvPr/>
        </p:nvCxnSpPr>
        <p:spPr>
          <a:xfrm flipV="1">
            <a:off x="5157268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850E549-23E1-E003-764E-957793C60033}"/>
              </a:ext>
            </a:extLst>
          </p:cNvPr>
          <p:cNvCxnSpPr>
            <a:cxnSpLocks/>
          </p:cNvCxnSpPr>
          <p:nvPr/>
        </p:nvCxnSpPr>
        <p:spPr>
          <a:xfrm flipV="1">
            <a:off x="5335284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8D28AD6-203C-3889-399C-654CC7A15187}"/>
              </a:ext>
            </a:extLst>
          </p:cNvPr>
          <p:cNvCxnSpPr>
            <a:cxnSpLocks/>
          </p:cNvCxnSpPr>
          <p:nvPr/>
        </p:nvCxnSpPr>
        <p:spPr>
          <a:xfrm flipV="1">
            <a:off x="5513300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C27A3FA-1AD9-1755-20E5-895FD212DF30}"/>
              </a:ext>
            </a:extLst>
          </p:cNvPr>
          <p:cNvCxnSpPr>
            <a:cxnSpLocks/>
          </p:cNvCxnSpPr>
          <p:nvPr/>
        </p:nvCxnSpPr>
        <p:spPr>
          <a:xfrm flipV="1">
            <a:off x="5691316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CE2E6AD-636E-6D6C-671F-4F8C310ED598}"/>
              </a:ext>
            </a:extLst>
          </p:cNvPr>
          <p:cNvCxnSpPr>
            <a:cxnSpLocks/>
          </p:cNvCxnSpPr>
          <p:nvPr/>
        </p:nvCxnSpPr>
        <p:spPr>
          <a:xfrm flipV="1">
            <a:off x="5869332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247A762-E5AA-554A-7E80-11E97B9E44A0}"/>
              </a:ext>
            </a:extLst>
          </p:cNvPr>
          <p:cNvCxnSpPr>
            <a:cxnSpLocks/>
          </p:cNvCxnSpPr>
          <p:nvPr/>
        </p:nvCxnSpPr>
        <p:spPr>
          <a:xfrm flipV="1">
            <a:off x="6047348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BC0BF23-B162-60D2-8880-6B69E77F4842}"/>
              </a:ext>
            </a:extLst>
          </p:cNvPr>
          <p:cNvCxnSpPr>
            <a:cxnSpLocks/>
          </p:cNvCxnSpPr>
          <p:nvPr/>
        </p:nvCxnSpPr>
        <p:spPr>
          <a:xfrm flipV="1">
            <a:off x="6225364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7ACF00C-4B64-B6B1-54D4-E6EF0EA86D45}"/>
              </a:ext>
            </a:extLst>
          </p:cNvPr>
          <p:cNvCxnSpPr>
            <a:cxnSpLocks/>
          </p:cNvCxnSpPr>
          <p:nvPr/>
        </p:nvCxnSpPr>
        <p:spPr>
          <a:xfrm flipV="1">
            <a:off x="6403380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931729D-6261-2B71-6C8C-6E9D27E51EA6}"/>
              </a:ext>
            </a:extLst>
          </p:cNvPr>
          <p:cNvCxnSpPr>
            <a:cxnSpLocks/>
          </p:cNvCxnSpPr>
          <p:nvPr/>
        </p:nvCxnSpPr>
        <p:spPr>
          <a:xfrm flipV="1">
            <a:off x="6581396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FDD3418-F420-DB9C-C53D-E31D4E979459}"/>
              </a:ext>
            </a:extLst>
          </p:cNvPr>
          <p:cNvCxnSpPr>
            <a:cxnSpLocks/>
          </p:cNvCxnSpPr>
          <p:nvPr/>
        </p:nvCxnSpPr>
        <p:spPr>
          <a:xfrm flipV="1">
            <a:off x="6759412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CAAD235-F387-B481-1FD0-7BDFC7A2FCAC}"/>
              </a:ext>
            </a:extLst>
          </p:cNvPr>
          <p:cNvCxnSpPr>
            <a:cxnSpLocks/>
          </p:cNvCxnSpPr>
          <p:nvPr/>
        </p:nvCxnSpPr>
        <p:spPr>
          <a:xfrm flipV="1">
            <a:off x="6937428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B66C815-19A3-51CC-806C-E74C7FB040FF}"/>
              </a:ext>
            </a:extLst>
          </p:cNvPr>
          <p:cNvCxnSpPr>
            <a:cxnSpLocks/>
          </p:cNvCxnSpPr>
          <p:nvPr/>
        </p:nvCxnSpPr>
        <p:spPr>
          <a:xfrm flipV="1">
            <a:off x="7115444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B91F738-E0ED-D9CE-AB49-969640B811C8}"/>
              </a:ext>
            </a:extLst>
          </p:cNvPr>
          <p:cNvCxnSpPr>
            <a:cxnSpLocks/>
          </p:cNvCxnSpPr>
          <p:nvPr/>
        </p:nvCxnSpPr>
        <p:spPr>
          <a:xfrm flipV="1">
            <a:off x="7293460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87A27C8-1741-121E-7BA0-7BDDA2E43A40}"/>
              </a:ext>
            </a:extLst>
          </p:cNvPr>
          <p:cNvCxnSpPr>
            <a:cxnSpLocks/>
          </p:cNvCxnSpPr>
          <p:nvPr/>
        </p:nvCxnSpPr>
        <p:spPr>
          <a:xfrm flipV="1">
            <a:off x="7471476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BE45AAD-579E-D4AB-11AB-5C6CDCFF22AB}"/>
              </a:ext>
            </a:extLst>
          </p:cNvPr>
          <p:cNvCxnSpPr>
            <a:cxnSpLocks/>
          </p:cNvCxnSpPr>
          <p:nvPr/>
        </p:nvCxnSpPr>
        <p:spPr>
          <a:xfrm flipV="1">
            <a:off x="7649492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FDEAEE-D5FD-1945-8E29-0B1DC3F78458}"/>
              </a:ext>
            </a:extLst>
          </p:cNvPr>
          <p:cNvCxnSpPr>
            <a:cxnSpLocks/>
          </p:cNvCxnSpPr>
          <p:nvPr/>
        </p:nvCxnSpPr>
        <p:spPr>
          <a:xfrm flipV="1">
            <a:off x="7827508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FDDF801-D4B0-E82E-C5DE-9ABAD7CDEBAF}"/>
              </a:ext>
            </a:extLst>
          </p:cNvPr>
          <p:cNvCxnSpPr>
            <a:cxnSpLocks/>
          </p:cNvCxnSpPr>
          <p:nvPr/>
        </p:nvCxnSpPr>
        <p:spPr>
          <a:xfrm flipV="1">
            <a:off x="8005524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1C010EC-DF94-A600-9EBC-65EA9A6B31AF}"/>
              </a:ext>
            </a:extLst>
          </p:cNvPr>
          <p:cNvCxnSpPr>
            <a:cxnSpLocks/>
          </p:cNvCxnSpPr>
          <p:nvPr/>
        </p:nvCxnSpPr>
        <p:spPr>
          <a:xfrm flipV="1">
            <a:off x="8183540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7067DC6-1703-3D7E-37AB-9BE94A921AAC}"/>
              </a:ext>
            </a:extLst>
          </p:cNvPr>
          <p:cNvCxnSpPr>
            <a:cxnSpLocks/>
          </p:cNvCxnSpPr>
          <p:nvPr/>
        </p:nvCxnSpPr>
        <p:spPr>
          <a:xfrm flipV="1">
            <a:off x="8361546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83308EC-4EA7-855A-BE3A-ECBDBD02177F}"/>
              </a:ext>
            </a:extLst>
          </p:cNvPr>
          <p:cNvCxnSpPr>
            <a:cxnSpLocks/>
          </p:cNvCxnSpPr>
          <p:nvPr/>
        </p:nvCxnSpPr>
        <p:spPr>
          <a:xfrm flipV="1">
            <a:off x="8561151" y="4242451"/>
            <a:ext cx="668239" cy="66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05F6E84-492A-E29F-5E2F-C649FD3C4FFE}"/>
              </a:ext>
            </a:extLst>
          </p:cNvPr>
          <p:cNvCxnSpPr>
            <a:cxnSpLocks/>
          </p:cNvCxnSpPr>
          <p:nvPr/>
        </p:nvCxnSpPr>
        <p:spPr>
          <a:xfrm flipH="1" flipV="1">
            <a:off x="8668022" y="4258658"/>
            <a:ext cx="15607" cy="782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864585E-52CA-EBA3-8493-2BA2B5A46ADC}"/>
              </a:ext>
            </a:extLst>
          </p:cNvPr>
          <p:cNvCxnSpPr>
            <a:cxnSpLocks/>
          </p:cNvCxnSpPr>
          <p:nvPr/>
        </p:nvCxnSpPr>
        <p:spPr>
          <a:xfrm flipH="1" flipV="1">
            <a:off x="8820848" y="4118618"/>
            <a:ext cx="15607" cy="782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D371D00-3A59-F609-C50E-4504FDB53BFB}"/>
              </a:ext>
            </a:extLst>
          </p:cNvPr>
          <p:cNvCxnSpPr>
            <a:cxnSpLocks/>
          </p:cNvCxnSpPr>
          <p:nvPr/>
        </p:nvCxnSpPr>
        <p:spPr>
          <a:xfrm flipH="1" flipV="1">
            <a:off x="8958459" y="3992574"/>
            <a:ext cx="15215" cy="77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11B9179-8113-AC1E-F019-73CE6F87D8F6}"/>
              </a:ext>
            </a:extLst>
          </p:cNvPr>
          <p:cNvCxnSpPr>
            <a:cxnSpLocks/>
          </p:cNvCxnSpPr>
          <p:nvPr/>
        </p:nvCxnSpPr>
        <p:spPr>
          <a:xfrm flipH="1" flipV="1">
            <a:off x="9084964" y="3846165"/>
            <a:ext cx="15607" cy="782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6971F94-B1AC-3F7B-42DF-DC95E5E824D5}"/>
              </a:ext>
            </a:extLst>
          </p:cNvPr>
          <p:cNvCxnSpPr>
            <a:cxnSpLocks/>
          </p:cNvCxnSpPr>
          <p:nvPr/>
        </p:nvCxnSpPr>
        <p:spPr>
          <a:xfrm>
            <a:off x="4288209" y="4920056"/>
            <a:ext cx="4276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EE87A0-8D50-9CE1-88DC-EAB1EF87BA6E}"/>
              </a:ext>
            </a:extLst>
          </p:cNvPr>
          <p:cNvCxnSpPr>
            <a:cxnSpLocks/>
          </p:cNvCxnSpPr>
          <p:nvPr/>
        </p:nvCxnSpPr>
        <p:spPr>
          <a:xfrm flipV="1">
            <a:off x="8578068" y="3972458"/>
            <a:ext cx="668239" cy="66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5228B5F-7A31-0C88-7D6E-3E7F2776DCF5}"/>
              </a:ext>
            </a:extLst>
          </p:cNvPr>
          <p:cNvSpPr/>
          <p:nvPr/>
        </p:nvSpPr>
        <p:spPr>
          <a:xfrm>
            <a:off x="2029433" y="3252306"/>
            <a:ext cx="7317161" cy="211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476F051-3A49-36DA-ED53-D920444E112E}"/>
              </a:ext>
            </a:extLst>
          </p:cNvPr>
          <p:cNvSpPr txBox="1"/>
          <p:nvPr/>
        </p:nvSpPr>
        <p:spPr>
          <a:xfrm>
            <a:off x="5184763" y="287406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Burst 2</a:t>
            </a:r>
          </a:p>
        </p:txBody>
      </p:sp>
    </p:spTree>
    <p:extLst>
      <p:ext uri="{BB962C8B-B14F-4D97-AF65-F5344CB8AC3E}">
        <p14:creationId xmlns:p14="http://schemas.microsoft.com/office/powerpoint/2010/main" val="405058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jkingslake</dc:creator>
  <cp:lastModifiedBy>jkingslake</cp:lastModifiedBy>
  <cp:revision>1</cp:revision>
  <dcterms:created xsi:type="dcterms:W3CDTF">2023-12-01T02:34:31Z</dcterms:created>
  <dcterms:modified xsi:type="dcterms:W3CDTF">2023-12-01T02:46:40Z</dcterms:modified>
</cp:coreProperties>
</file>