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83.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4" r:id="rId4"/>
    <p:sldMasterId id="214748373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lbert Sans Medium"/>
      <p:regular r:id="rId24"/>
      <p:bold r:id="rId25"/>
      <p:italic r:id="rId26"/>
      <p:boldItalic r:id="rId27"/>
    </p:embeddedFont>
    <p:embeddedFont>
      <p:font typeface="Bebas Neue"/>
      <p:regular r:id="rId28"/>
    </p:embeddedFont>
    <p:embeddedFont>
      <p:font typeface="Albert Sans SemiBold"/>
      <p:regular r:id="rId29"/>
      <p:bold r:id="rId30"/>
      <p:italic r:id="rId31"/>
      <p:boldItalic r:id="rId32"/>
    </p:embeddedFont>
    <p:embeddedFont>
      <p:font typeface="Albert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lbertSansMedium-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lbertSansMedium-italic.fntdata"/><Relationship Id="rId25" Type="http://schemas.openxmlformats.org/officeDocument/2006/relationships/font" Target="fonts/AlbertSansMedium-bold.fntdata"/><Relationship Id="rId28" Type="http://schemas.openxmlformats.org/officeDocument/2006/relationships/font" Target="fonts/BebasNeue-regular.fntdata"/><Relationship Id="rId27" Type="http://schemas.openxmlformats.org/officeDocument/2006/relationships/font" Target="fonts/AlbertSans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lbertSans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lbertSansSemiBold-italic.fntdata"/><Relationship Id="rId30" Type="http://schemas.openxmlformats.org/officeDocument/2006/relationships/font" Target="fonts/AlbertSansSemiBold-bold.fntdata"/><Relationship Id="rId11" Type="http://schemas.openxmlformats.org/officeDocument/2006/relationships/slide" Target="slides/slide5.xml"/><Relationship Id="rId33" Type="http://schemas.openxmlformats.org/officeDocument/2006/relationships/font" Target="fonts/AlbertSans-regular.fntdata"/><Relationship Id="rId10" Type="http://schemas.openxmlformats.org/officeDocument/2006/relationships/slide" Target="slides/slide4.xml"/><Relationship Id="rId32" Type="http://schemas.openxmlformats.org/officeDocument/2006/relationships/font" Target="fonts/AlbertSansSemiBold-boldItalic.fntdata"/><Relationship Id="rId13" Type="http://schemas.openxmlformats.org/officeDocument/2006/relationships/slide" Target="slides/slide7.xml"/><Relationship Id="rId35" Type="http://schemas.openxmlformats.org/officeDocument/2006/relationships/font" Target="fonts/AlbertSans-italic.fntdata"/><Relationship Id="rId12" Type="http://schemas.openxmlformats.org/officeDocument/2006/relationships/slide" Target="slides/slide6.xml"/><Relationship Id="rId34" Type="http://schemas.openxmlformats.org/officeDocument/2006/relationships/font" Target="fonts/Albert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Albert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059749a75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059749a75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d3d0b459a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d3d0b459a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191919"/>
              </a:buClr>
              <a:buSzPts val="1300"/>
              <a:buFont typeface="Nunito Light"/>
              <a:buChar char="-"/>
            </a:pPr>
            <a:r>
              <a:rPr lang="en" sz="1300">
                <a:solidFill>
                  <a:srgbClr val="2A362D"/>
                </a:solidFill>
                <a:latin typeface="Albert Sans"/>
                <a:ea typeface="Albert Sans"/>
                <a:cs typeface="Albert Sans"/>
                <a:sym typeface="Albert Sans"/>
              </a:rPr>
              <a:t>Sum of index 3 to 3? (-5)</a:t>
            </a:r>
            <a:endParaRPr sz="1300">
              <a:solidFill>
                <a:srgbClr val="2A362D"/>
              </a:solidFill>
              <a:latin typeface="Albert Sans"/>
              <a:ea typeface="Albert Sans"/>
              <a:cs typeface="Albert Sans"/>
              <a:sym typeface="Albert Sans"/>
            </a:endParaRPr>
          </a:p>
          <a:p>
            <a:pPr indent="-311150" lvl="0" marL="457200" rtl="0" algn="l">
              <a:spcBef>
                <a:spcPts val="0"/>
              </a:spcBef>
              <a:spcAft>
                <a:spcPts val="0"/>
              </a:spcAft>
              <a:buClr>
                <a:srgbClr val="191919"/>
              </a:buClr>
              <a:buSzPts val="1300"/>
              <a:buFont typeface="Nunito Light"/>
              <a:buChar char="-"/>
            </a:pPr>
            <a:r>
              <a:rPr lang="en" sz="1300">
                <a:solidFill>
                  <a:srgbClr val="2A362D"/>
                </a:solidFill>
                <a:latin typeface="Albert Sans"/>
                <a:ea typeface="Albert Sans"/>
                <a:cs typeface="Albert Sans"/>
                <a:sym typeface="Albert Sans"/>
              </a:rPr>
              <a:t>Sum of index 1 to 4? (4)</a:t>
            </a:r>
            <a:endParaRPr sz="1300">
              <a:solidFill>
                <a:srgbClr val="2A362D"/>
              </a:solidFill>
              <a:latin typeface="Albert Sans"/>
              <a:ea typeface="Albert Sans"/>
              <a:cs typeface="Albert Sans"/>
              <a:sym typeface="Albert Sans"/>
            </a:endParaRPr>
          </a:p>
          <a:p>
            <a:pPr indent="-311150" lvl="0" marL="457200" rtl="0" algn="l">
              <a:spcBef>
                <a:spcPts val="0"/>
              </a:spcBef>
              <a:spcAft>
                <a:spcPts val="0"/>
              </a:spcAft>
              <a:buClr>
                <a:srgbClr val="191919"/>
              </a:buClr>
              <a:buSzPts val="1300"/>
              <a:buFont typeface="Nunito Light"/>
              <a:buChar char="-"/>
            </a:pPr>
            <a:r>
              <a:rPr lang="en" sz="1300">
                <a:solidFill>
                  <a:srgbClr val="2A362D"/>
                </a:solidFill>
                <a:latin typeface="Albert Sans"/>
                <a:ea typeface="Albert Sans"/>
                <a:cs typeface="Albert Sans"/>
                <a:sym typeface="Albert Sans"/>
              </a:rPr>
              <a:t>Sum of index 0 to 6? (20)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d3d0b459a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d3d0b459a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d3d0b459ae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2d3d0b459ae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d3d0b459ae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d3d0b459ae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2d3d0b459ae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2d3d0b459ae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059749a75f_0_12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3059749a75f_0_12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d3d0b459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d3d0b459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3059749a75f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3059749a75f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d3d0b459a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d3d0b459a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d3d0b459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d3d0b459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d3d0b459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d3d0b459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d3d0b459ae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d3d0b459ae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2d3d0b459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2d3d0b459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080b8b909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080b8b909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d3d0b459ae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d3d0b459ae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d3d0b459a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2d3d0b459a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2"/>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3" name="Shape 103"/>
        <p:cNvGrpSpPr/>
        <p:nvPr/>
      </p:nvGrpSpPr>
      <p:grpSpPr>
        <a:xfrm>
          <a:off x="0" y="0"/>
          <a:ext cx="0" cy="0"/>
          <a:chOff x="0" y="0"/>
          <a:chExt cx="0" cy="0"/>
        </a:xfrm>
      </p:grpSpPr>
      <p:sp>
        <p:nvSpPr>
          <p:cNvPr id="104" name="Google Shape;104;p1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05" name="Google Shape;105;p11"/>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6" name="Google Shape;106;p11"/>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 name="Google Shape;107;p11"/>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8" name="Google Shape;108;p11"/>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9" name="Google Shape;109;p11"/>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0" name="Google Shape;110;p11"/>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1" name="Google Shape;111;p11"/>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2" name="Google Shape;112;p11"/>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3" name="Google Shape;113;p11"/>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4" name="Google Shape;114;p11"/>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5" name="Google Shape;115;p11"/>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6" name="Google Shape;116;p11"/>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117" name="Google Shape;117;p1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19" name="Shape 119"/>
        <p:cNvGrpSpPr/>
        <p:nvPr/>
      </p:nvGrpSpPr>
      <p:grpSpPr>
        <a:xfrm>
          <a:off x="0" y="0"/>
          <a:ext cx="0" cy="0"/>
          <a:chOff x="0" y="0"/>
          <a:chExt cx="0" cy="0"/>
        </a:xfrm>
      </p:grpSpPr>
      <p:sp>
        <p:nvSpPr>
          <p:cNvPr id="120" name="Google Shape;120;p12"/>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1" name="Google Shape;121;p12"/>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122" name="Google Shape;122;p12"/>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3" name="Shape 123"/>
        <p:cNvGrpSpPr/>
        <p:nvPr/>
      </p:nvGrpSpPr>
      <p:grpSpPr>
        <a:xfrm>
          <a:off x="0" y="0"/>
          <a:ext cx="0" cy="0"/>
          <a:chOff x="0" y="0"/>
          <a:chExt cx="0" cy="0"/>
        </a:xfrm>
      </p:grpSpPr>
      <p:sp>
        <p:nvSpPr>
          <p:cNvPr id="124" name="Google Shape;124;p13"/>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125" name="Google Shape;125;p13"/>
          <p:cNvSpPr/>
          <p:nvPr>
            <p:ph idx="2" type="pic"/>
          </p:nvPr>
        </p:nvSpPr>
        <p:spPr>
          <a:xfrm>
            <a:off x="5875"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14"/>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28" name="Shape 128"/>
        <p:cNvGrpSpPr/>
        <p:nvPr/>
      </p:nvGrpSpPr>
      <p:grpSpPr>
        <a:xfrm>
          <a:off x="0" y="0"/>
          <a:ext cx="0" cy="0"/>
          <a:chOff x="0" y="0"/>
          <a:chExt cx="0" cy="0"/>
        </a:xfrm>
      </p:grpSpPr>
      <p:sp>
        <p:nvSpPr>
          <p:cNvPr id="129" name="Google Shape;129;p1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30" name="Google Shape;130;p15"/>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1" name="Google Shape;131;p15"/>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2" name="Google Shape;132;p15"/>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33" name="Google Shape;133;p15"/>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15"/>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15"/>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1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6"/>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1" name="Google Shape;141;p16"/>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2" name="Google Shape;142;p16"/>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6"/>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16"/>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5" name="Shape 145"/>
        <p:cNvGrpSpPr/>
        <p:nvPr/>
      </p:nvGrpSpPr>
      <p:grpSpPr>
        <a:xfrm>
          <a:off x="0" y="0"/>
          <a:ext cx="0" cy="0"/>
          <a:chOff x="0" y="0"/>
          <a:chExt cx="0" cy="0"/>
        </a:xfrm>
      </p:grpSpPr>
      <p:sp>
        <p:nvSpPr>
          <p:cNvPr id="146" name="Google Shape;146;p17"/>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7" name="Google Shape;147;p17"/>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48" name="Google Shape;148;p17"/>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49" name="Google Shape;149;p17"/>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0" name="Google Shape;150;p17"/>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151" name="Google Shape;151;p17"/>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152" name="Google Shape;152;p17"/>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3" name="Google Shape;153;p17"/>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17"/>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17"/>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7"/>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7"/>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p18"/>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160" name="Google Shape;160;p18"/>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1" name="Shape 161"/>
        <p:cNvGrpSpPr/>
        <p:nvPr/>
      </p:nvGrpSpPr>
      <p:grpSpPr>
        <a:xfrm>
          <a:off x="0" y="0"/>
          <a:ext cx="0" cy="0"/>
          <a:chOff x="0" y="0"/>
          <a:chExt cx="0" cy="0"/>
        </a:xfrm>
      </p:grpSpPr>
      <p:sp>
        <p:nvSpPr>
          <p:cNvPr id="162" name="Google Shape;162;p1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3" name="Google Shape;163;p19"/>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9"/>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p19"/>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166" name="Google Shape;166;p19"/>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8" name="Shape 168"/>
        <p:cNvGrpSpPr/>
        <p:nvPr/>
      </p:nvGrpSpPr>
      <p:grpSpPr>
        <a:xfrm>
          <a:off x="0" y="0"/>
          <a:ext cx="0" cy="0"/>
          <a:chOff x="0" y="0"/>
          <a:chExt cx="0" cy="0"/>
        </a:xfrm>
      </p:grpSpPr>
      <p:sp>
        <p:nvSpPr>
          <p:cNvPr id="169" name="Google Shape;169;p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20"/>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 name="Google Shape;174;p20"/>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5" name="Google Shape;15;p3"/>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16" name="Google Shape;16;p3"/>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5" name="Shape 175"/>
        <p:cNvGrpSpPr/>
        <p:nvPr/>
      </p:nvGrpSpPr>
      <p:grpSpPr>
        <a:xfrm>
          <a:off x="0" y="0"/>
          <a:ext cx="0" cy="0"/>
          <a:chOff x="0" y="0"/>
          <a:chExt cx="0" cy="0"/>
        </a:xfrm>
      </p:grpSpPr>
      <p:sp>
        <p:nvSpPr>
          <p:cNvPr id="176" name="Google Shape;176;p21"/>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7" name="Google Shape;177;p21"/>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178" name="Google Shape;178;p21"/>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79" name="Google Shape;179;p21"/>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80" name="Google Shape;180;p21"/>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181" name="Shape 181"/>
        <p:cNvGrpSpPr/>
        <p:nvPr/>
      </p:nvGrpSpPr>
      <p:grpSpPr>
        <a:xfrm>
          <a:off x="0" y="0"/>
          <a:ext cx="0" cy="0"/>
          <a:chOff x="0" y="0"/>
          <a:chExt cx="0" cy="0"/>
        </a:xfrm>
      </p:grpSpPr>
      <p:sp>
        <p:nvSpPr>
          <p:cNvPr id="182" name="Google Shape;182;p22"/>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3" name="Google Shape;183;p22"/>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4" name="Google Shape;184;p22"/>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5" name="Google Shape;185;p22"/>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186" name="Google Shape;186;p22"/>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187" name="Google Shape;187;p22"/>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188" name="Shape 188"/>
        <p:cNvGrpSpPr/>
        <p:nvPr/>
      </p:nvGrpSpPr>
      <p:grpSpPr>
        <a:xfrm>
          <a:off x="0" y="0"/>
          <a:ext cx="0" cy="0"/>
          <a:chOff x="0" y="0"/>
          <a:chExt cx="0" cy="0"/>
        </a:xfrm>
      </p:grpSpPr>
      <p:sp>
        <p:nvSpPr>
          <p:cNvPr id="189" name="Google Shape;189;p23"/>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3" name="Google Shape;193;p23"/>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23"/>
          <p:cNvSpPr/>
          <p:nvPr>
            <p:ph idx="2" type="pic"/>
          </p:nvPr>
        </p:nvSpPr>
        <p:spPr>
          <a:xfrm>
            <a:off x="713225" y="554676"/>
            <a:ext cx="2801100" cy="4049400"/>
          </a:xfrm>
          <a:prstGeom prst="rect">
            <a:avLst/>
          </a:prstGeom>
          <a:noFill/>
          <a:ln>
            <a:noFill/>
          </a:ln>
        </p:spPr>
      </p:sp>
      <p:sp>
        <p:nvSpPr>
          <p:cNvPr id="195" name="Google Shape;195;p23"/>
          <p:cNvSpPr/>
          <p:nvPr>
            <p:ph idx="3" type="pic"/>
          </p:nvPr>
        </p:nvSpPr>
        <p:spPr>
          <a:xfrm>
            <a:off x="3671775" y="539500"/>
            <a:ext cx="2304300" cy="2285700"/>
          </a:xfrm>
          <a:prstGeom prst="rect">
            <a:avLst/>
          </a:prstGeom>
          <a:noFill/>
          <a:ln>
            <a:noFill/>
          </a:ln>
        </p:spPr>
      </p:sp>
      <p:sp>
        <p:nvSpPr>
          <p:cNvPr id="196" name="Google Shape;196;p23"/>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97" name="Shape 197"/>
        <p:cNvGrpSpPr/>
        <p:nvPr/>
      </p:nvGrpSpPr>
      <p:grpSpPr>
        <a:xfrm>
          <a:off x="0" y="0"/>
          <a:ext cx="0" cy="0"/>
          <a:chOff x="0" y="0"/>
          <a:chExt cx="0" cy="0"/>
        </a:xfrm>
      </p:grpSpPr>
      <p:sp>
        <p:nvSpPr>
          <p:cNvPr id="198" name="Google Shape;198;p24"/>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99" name="Google Shape;199;p24"/>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200" name="Google Shape;200;p2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202" name="Shape 202"/>
        <p:cNvGrpSpPr/>
        <p:nvPr/>
      </p:nvGrpSpPr>
      <p:grpSpPr>
        <a:xfrm>
          <a:off x="0" y="0"/>
          <a:ext cx="0" cy="0"/>
          <a:chOff x="0" y="0"/>
          <a:chExt cx="0" cy="0"/>
        </a:xfrm>
      </p:grpSpPr>
      <p:sp>
        <p:nvSpPr>
          <p:cNvPr id="203" name="Google Shape;203;p25"/>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204" name="Google Shape;204;p25"/>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205" name="Google Shape;205;p25"/>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07" name="Shape 207"/>
        <p:cNvGrpSpPr/>
        <p:nvPr/>
      </p:nvGrpSpPr>
      <p:grpSpPr>
        <a:xfrm>
          <a:off x="0" y="0"/>
          <a:ext cx="0" cy="0"/>
          <a:chOff x="0" y="0"/>
          <a:chExt cx="0" cy="0"/>
        </a:xfrm>
      </p:grpSpPr>
      <p:sp>
        <p:nvSpPr>
          <p:cNvPr id="208" name="Google Shape;208;p26"/>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9" name="Google Shape;209;p26"/>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0" name="Google Shape;210;p26"/>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11" name="Shape 21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12" name="Shape 212"/>
        <p:cNvGrpSpPr/>
        <p:nvPr/>
      </p:nvGrpSpPr>
      <p:grpSpPr>
        <a:xfrm>
          <a:off x="0" y="0"/>
          <a:ext cx="0" cy="0"/>
          <a:chOff x="0" y="0"/>
          <a:chExt cx="0" cy="0"/>
        </a:xfrm>
      </p:grpSpPr>
      <p:sp>
        <p:nvSpPr>
          <p:cNvPr id="213" name="Google Shape;213;p28"/>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8"/>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17" name="Shape 217"/>
        <p:cNvGrpSpPr/>
        <p:nvPr/>
      </p:nvGrpSpPr>
      <p:grpSpPr>
        <a:xfrm>
          <a:off x="0" y="0"/>
          <a:ext cx="0" cy="0"/>
          <a:chOff x="0" y="0"/>
          <a:chExt cx="0" cy="0"/>
        </a:xfrm>
      </p:grpSpPr>
      <p:sp>
        <p:nvSpPr>
          <p:cNvPr id="218" name="Google Shape;218;p29"/>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222" name="Shape 222"/>
        <p:cNvGrpSpPr/>
        <p:nvPr/>
      </p:nvGrpSpPr>
      <p:grpSpPr>
        <a:xfrm>
          <a:off x="0" y="0"/>
          <a:ext cx="0" cy="0"/>
          <a:chOff x="0" y="0"/>
          <a:chExt cx="0" cy="0"/>
        </a:xfrm>
      </p:grpSpPr>
      <p:sp>
        <p:nvSpPr>
          <p:cNvPr id="223" name="Google Shape;223;p3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24" name="Google Shape;224;p30"/>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5" name="Google Shape;225;p30"/>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6" name="Google Shape;226;p30"/>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7" name="Google Shape;227;p30"/>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8" name="Google Shape;228;p30"/>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29" name="Google Shape;229;p30"/>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0" name="Google Shape;230;p30"/>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1" name="Google Shape;231;p30"/>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2" name="Google Shape;232;p30"/>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3" name="Google Shape;233;p30"/>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p30"/>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30"/>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p30"/>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7" name="Google Shape;237;p30"/>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0"/>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239" name="Google Shape;239;p30"/>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0" name="Google Shape;240;p30"/>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1" name="Google Shape;241;p30"/>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30"/>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 name="Shape 20"/>
        <p:cNvGrpSpPr/>
        <p:nvPr/>
      </p:nvGrpSpPr>
      <p:grpSpPr>
        <a:xfrm>
          <a:off x="0" y="0"/>
          <a:ext cx="0" cy="0"/>
          <a:chOff x="0" y="0"/>
          <a:chExt cx="0" cy="0"/>
        </a:xfrm>
      </p:grpSpPr>
      <p:sp>
        <p:nvSpPr>
          <p:cNvPr id="21" name="Google Shape;21;p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2" name="Google Shape;22;p4"/>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3" name="Google Shape;23;p4"/>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 name="Google Shape;24;p4"/>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5" name="Google Shape;25;p4"/>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4"/>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7" name="Google Shape;27;p4"/>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 name="Google Shape;28;p4"/>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9" name="Google Shape;29;p4"/>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 name="Google Shape;30;p4"/>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 name="Google Shape;31;p4"/>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2" name="Google Shape;32;p4"/>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 name="Google Shape;33;p4"/>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4" name="Google Shape;34;p4"/>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5" name="Google Shape;35;p4"/>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 name="Google Shape;36;p4"/>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7" name="Google Shape;37;p4"/>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 name="Google Shape;38;p4"/>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 name="Google Shape;39;p4"/>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 name="Google Shape;40;p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246" name="Shape 246"/>
        <p:cNvGrpSpPr/>
        <p:nvPr/>
      </p:nvGrpSpPr>
      <p:grpSpPr>
        <a:xfrm>
          <a:off x="0" y="0"/>
          <a:ext cx="0" cy="0"/>
          <a:chOff x="0" y="0"/>
          <a:chExt cx="0" cy="0"/>
        </a:xfrm>
      </p:grpSpPr>
      <p:sp>
        <p:nvSpPr>
          <p:cNvPr id="247" name="Google Shape;247;p31"/>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8" name="Google Shape;248;p31"/>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9" name="Google Shape;249;p31"/>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1"/>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1"/>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252" name="Shape 252"/>
        <p:cNvGrpSpPr/>
        <p:nvPr/>
      </p:nvGrpSpPr>
      <p:grpSpPr>
        <a:xfrm>
          <a:off x="0" y="0"/>
          <a:ext cx="0" cy="0"/>
          <a:chOff x="0" y="0"/>
          <a:chExt cx="0" cy="0"/>
        </a:xfrm>
      </p:grpSpPr>
      <p:sp>
        <p:nvSpPr>
          <p:cNvPr id="253" name="Google Shape;253;p32"/>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254" name="Google Shape;254;p32"/>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2"/>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2"/>
          <p:cNvSpPr/>
          <p:nvPr>
            <p:ph idx="2" type="pic"/>
          </p:nvPr>
        </p:nvSpPr>
        <p:spPr>
          <a:xfrm flipH="1">
            <a:off x="5641848" y="539496"/>
            <a:ext cx="2788800" cy="4059900"/>
          </a:xfrm>
          <a:prstGeom prst="round2SameRect">
            <a:avLst>
              <a:gd fmla="val 0" name="adj1"/>
              <a:gd fmla="val 0" name="adj2"/>
            </a:avLst>
          </a:prstGeom>
          <a:noFill/>
          <a:ln>
            <a:noFill/>
          </a:ln>
        </p:spPr>
      </p:sp>
      <p:sp>
        <p:nvSpPr>
          <p:cNvPr id="257" name="Google Shape;257;p32"/>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8" name="Shape 258"/>
        <p:cNvGrpSpPr/>
        <p:nvPr/>
      </p:nvGrpSpPr>
      <p:grpSpPr>
        <a:xfrm>
          <a:off x="0" y="0"/>
          <a:ext cx="0" cy="0"/>
          <a:chOff x="0" y="0"/>
          <a:chExt cx="0" cy="0"/>
        </a:xfrm>
      </p:grpSpPr>
      <p:sp>
        <p:nvSpPr>
          <p:cNvPr id="259" name="Google Shape;259;p33"/>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60" name="Google Shape;260;p33"/>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61" name="Google Shape;261;p33"/>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262" name="Shape 262"/>
        <p:cNvGrpSpPr/>
        <p:nvPr/>
      </p:nvGrpSpPr>
      <p:grpSpPr>
        <a:xfrm>
          <a:off x="0" y="0"/>
          <a:ext cx="0" cy="0"/>
          <a:chOff x="0" y="0"/>
          <a:chExt cx="0" cy="0"/>
        </a:xfrm>
      </p:grpSpPr>
      <p:sp>
        <p:nvSpPr>
          <p:cNvPr id="263" name="Google Shape;263;p34"/>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4" name="Google Shape;264;p34"/>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265" name="Google Shape;265;p3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6" name="Google Shape;266;p34"/>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7" name="Google Shape;267;p34"/>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8" name="Google Shape;268;p34"/>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34"/>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271" name="Google Shape;271;p34"/>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277" name="Shape 277"/>
        <p:cNvGrpSpPr/>
        <p:nvPr/>
      </p:nvGrpSpPr>
      <p:grpSpPr>
        <a:xfrm>
          <a:off x="0" y="0"/>
          <a:ext cx="0" cy="0"/>
          <a:chOff x="0" y="0"/>
          <a:chExt cx="0" cy="0"/>
        </a:xfrm>
      </p:grpSpPr>
      <p:sp>
        <p:nvSpPr>
          <p:cNvPr id="278" name="Google Shape;278;p35"/>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79" name="Google Shape;279;p35"/>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0" name="Google Shape;280;p35"/>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1" name="Google Shape;281;p35"/>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2" name="Google Shape;282;p35"/>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83" name="Google Shape;283;p35"/>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4" name="Google Shape;284;p35"/>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85" name="Google Shape;285;p35"/>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35"/>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91" name="Shape 291"/>
        <p:cNvGrpSpPr/>
        <p:nvPr/>
      </p:nvGrpSpPr>
      <p:grpSpPr>
        <a:xfrm>
          <a:off x="0" y="0"/>
          <a:ext cx="0" cy="0"/>
          <a:chOff x="0" y="0"/>
          <a:chExt cx="0" cy="0"/>
        </a:xfrm>
      </p:grpSpPr>
      <p:sp>
        <p:nvSpPr>
          <p:cNvPr id="292" name="Google Shape;292;p36"/>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93" name="Google Shape;293;p36"/>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4" name="Google Shape;294;p36"/>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5" name="Google Shape;295;p36"/>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6" name="Google Shape;296;p36"/>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7" name="Google Shape;297;p36"/>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8" name="Google Shape;298;p36"/>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299" name="Google Shape;299;p36"/>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0" name="Google Shape;300;p36"/>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01" name="Google Shape;301;p36"/>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305" name="Shape 305"/>
        <p:cNvGrpSpPr/>
        <p:nvPr/>
      </p:nvGrpSpPr>
      <p:grpSpPr>
        <a:xfrm>
          <a:off x="0" y="0"/>
          <a:ext cx="0" cy="0"/>
          <a:chOff x="0" y="0"/>
          <a:chExt cx="0" cy="0"/>
        </a:xfrm>
      </p:grpSpPr>
      <p:sp>
        <p:nvSpPr>
          <p:cNvPr id="306" name="Google Shape;306;p37"/>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7" name="Google Shape;307;p37"/>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8" name="Google Shape;308;p37"/>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09" name="Google Shape;309;p37"/>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0" name="Google Shape;310;p37"/>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1" name="Google Shape;311;p37"/>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2" name="Google Shape;312;p37"/>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13" name="Google Shape;313;p37"/>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4" name="Google Shape;314;p37"/>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5" name="Google Shape;315;p37"/>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6" name="Google Shape;316;p37"/>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7" name="Google Shape;317;p37"/>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8" name="Google Shape;318;p37"/>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319" name="Google Shape;319;p37"/>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7"/>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321" name="Shape 321"/>
        <p:cNvGrpSpPr/>
        <p:nvPr/>
      </p:nvGrpSpPr>
      <p:grpSpPr>
        <a:xfrm>
          <a:off x="0" y="0"/>
          <a:ext cx="0" cy="0"/>
          <a:chOff x="0" y="0"/>
          <a:chExt cx="0" cy="0"/>
        </a:xfrm>
      </p:grpSpPr>
      <p:sp>
        <p:nvSpPr>
          <p:cNvPr id="322" name="Google Shape;322;p3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3" name="Google Shape;323;p38"/>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4" name="Google Shape;324;p38"/>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5" name="Google Shape;325;p38"/>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326" name="Google Shape;326;p38"/>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7" name="Google Shape;327;p38"/>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8" name="Google Shape;328;p38"/>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9" name="Google Shape;329;p38"/>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8"/>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332" name="Shape 332"/>
        <p:cNvGrpSpPr/>
        <p:nvPr/>
      </p:nvGrpSpPr>
      <p:grpSpPr>
        <a:xfrm>
          <a:off x="0" y="0"/>
          <a:ext cx="0" cy="0"/>
          <a:chOff x="0" y="0"/>
          <a:chExt cx="0" cy="0"/>
        </a:xfrm>
      </p:grpSpPr>
      <p:sp>
        <p:nvSpPr>
          <p:cNvPr id="333" name="Google Shape;333;p39"/>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334" name="Google Shape;334;p39"/>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5" name="Google Shape;335;p3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7" name="Google Shape;337;p3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38" name="Shape 338"/>
        <p:cNvGrpSpPr/>
        <p:nvPr/>
      </p:nvGrpSpPr>
      <p:grpSpPr>
        <a:xfrm>
          <a:off x="0" y="0"/>
          <a:ext cx="0" cy="0"/>
          <a:chOff x="0" y="0"/>
          <a:chExt cx="0" cy="0"/>
        </a:xfrm>
      </p:grpSpPr>
      <p:sp>
        <p:nvSpPr>
          <p:cNvPr id="339" name="Google Shape;339;p40"/>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0" name="Google Shape;340;p40"/>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1" name="Google Shape;341;p40"/>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2" name="Google Shape;342;p40"/>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3" name="Google Shape;343;p40"/>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344" name="Google Shape;344;p40"/>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345" name="Google Shape;345;p40"/>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6" name="Google Shape;346;p40"/>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7" name="Google Shape;347;p40"/>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8" name="Google Shape;348;p40"/>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5"/>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6" name="Google Shape;46;p5"/>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 name="Google Shape;47;p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351" name="Shape 351"/>
        <p:cNvGrpSpPr/>
        <p:nvPr/>
      </p:nvGrpSpPr>
      <p:grpSpPr>
        <a:xfrm>
          <a:off x="0" y="0"/>
          <a:ext cx="0" cy="0"/>
          <a:chOff x="0" y="0"/>
          <a:chExt cx="0" cy="0"/>
        </a:xfrm>
      </p:grpSpPr>
      <p:sp>
        <p:nvSpPr>
          <p:cNvPr id="352" name="Google Shape;352;p41"/>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353" name="Google Shape;353;p41"/>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354" name="Shape 354"/>
        <p:cNvGrpSpPr/>
        <p:nvPr/>
      </p:nvGrpSpPr>
      <p:grpSpPr>
        <a:xfrm>
          <a:off x="0" y="0"/>
          <a:ext cx="0" cy="0"/>
          <a:chOff x="0" y="0"/>
          <a:chExt cx="0" cy="0"/>
        </a:xfrm>
      </p:grpSpPr>
      <p:sp>
        <p:nvSpPr>
          <p:cNvPr id="355" name="Google Shape;355;p42"/>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9" name="Google Shape;359;p42"/>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0" name="Google Shape;360;p42"/>
          <p:cNvSpPr/>
          <p:nvPr>
            <p:ph idx="2" type="pic"/>
          </p:nvPr>
        </p:nvSpPr>
        <p:spPr>
          <a:xfrm>
            <a:off x="713225" y="554676"/>
            <a:ext cx="2801100" cy="4049400"/>
          </a:xfrm>
          <a:prstGeom prst="rect">
            <a:avLst/>
          </a:prstGeom>
          <a:noFill/>
          <a:ln>
            <a:noFill/>
          </a:ln>
        </p:spPr>
      </p:sp>
      <p:sp>
        <p:nvSpPr>
          <p:cNvPr id="361" name="Google Shape;361;p42"/>
          <p:cNvSpPr/>
          <p:nvPr>
            <p:ph idx="3" type="pic"/>
          </p:nvPr>
        </p:nvSpPr>
        <p:spPr>
          <a:xfrm>
            <a:off x="3671775" y="539500"/>
            <a:ext cx="2304300" cy="2285700"/>
          </a:xfrm>
          <a:prstGeom prst="rect">
            <a:avLst/>
          </a:prstGeom>
          <a:noFill/>
          <a:ln>
            <a:noFill/>
          </a:ln>
        </p:spPr>
      </p:sp>
      <p:sp>
        <p:nvSpPr>
          <p:cNvPr id="362" name="Google Shape;362;p42"/>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363" name="Shape 363"/>
        <p:cNvGrpSpPr/>
        <p:nvPr/>
      </p:nvGrpSpPr>
      <p:grpSpPr>
        <a:xfrm>
          <a:off x="0" y="0"/>
          <a:ext cx="0" cy="0"/>
          <a:chOff x="0" y="0"/>
          <a:chExt cx="0" cy="0"/>
        </a:xfrm>
      </p:grpSpPr>
      <p:sp>
        <p:nvSpPr>
          <p:cNvPr id="364" name="Google Shape;364;p43"/>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5" name="Google Shape;365;p43"/>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6" name="Google Shape;366;p43"/>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367" name="Shape 367"/>
        <p:cNvGrpSpPr/>
        <p:nvPr/>
      </p:nvGrpSpPr>
      <p:grpSpPr>
        <a:xfrm>
          <a:off x="0" y="0"/>
          <a:ext cx="0" cy="0"/>
          <a:chOff x="0" y="0"/>
          <a:chExt cx="0" cy="0"/>
        </a:xfrm>
      </p:grpSpPr>
      <p:sp>
        <p:nvSpPr>
          <p:cNvPr id="368" name="Google Shape;368;p44"/>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2" name="Shape 372"/>
        <p:cNvGrpSpPr/>
        <p:nvPr/>
      </p:nvGrpSpPr>
      <p:grpSpPr>
        <a:xfrm>
          <a:off x="0" y="0"/>
          <a:ext cx="0" cy="0"/>
          <a:chOff x="0" y="0"/>
          <a:chExt cx="0" cy="0"/>
        </a:xfrm>
      </p:grpSpPr>
      <p:sp>
        <p:nvSpPr>
          <p:cNvPr id="373" name="Google Shape;373;p46"/>
          <p:cNvSpPr txBox="1"/>
          <p:nvPr>
            <p:ph type="ctrTitle"/>
          </p:nvPr>
        </p:nvSpPr>
        <p:spPr>
          <a:xfrm>
            <a:off x="2164950" y="737225"/>
            <a:ext cx="4814100" cy="29457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b="0" sz="8500">
                <a:latin typeface="Albert Sans SemiBold"/>
                <a:ea typeface="Albert Sans SemiBold"/>
                <a:cs typeface="Albert Sans SemiBold"/>
                <a:sym typeface="Albert Sa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74" name="Google Shape;374;p46"/>
          <p:cNvSpPr txBox="1"/>
          <p:nvPr>
            <p:ph idx="1" type="subTitle"/>
          </p:nvPr>
        </p:nvSpPr>
        <p:spPr>
          <a:xfrm>
            <a:off x="2488500" y="3653275"/>
            <a:ext cx="4167000" cy="3528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375" name="Google Shape;375;p46"/>
          <p:cNvCxnSpPr/>
          <p:nvPr/>
        </p:nvCxnSpPr>
        <p:spPr>
          <a:xfrm rot="10800000">
            <a:off x="269250" y="362050"/>
            <a:ext cx="1097700" cy="0"/>
          </a:xfrm>
          <a:prstGeom prst="straightConnector1">
            <a:avLst/>
          </a:prstGeom>
          <a:noFill/>
          <a:ln cap="flat" cmpd="sng" w="9525">
            <a:solidFill>
              <a:schemeClr val="dk1"/>
            </a:solidFill>
            <a:prstDash val="solid"/>
            <a:round/>
            <a:headEnd len="sm" w="sm" type="none"/>
            <a:tailEnd len="sm" w="sm" type="none"/>
          </a:ln>
        </p:spPr>
      </p:cxnSp>
      <p:cxnSp>
        <p:nvCxnSpPr>
          <p:cNvPr id="376" name="Google Shape;376;p46"/>
          <p:cNvCxnSpPr/>
          <p:nvPr/>
        </p:nvCxnSpPr>
        <p:spPr>
          <a:xfrm rot="10800000">
            <a:off x="7750700" y="4970800"/>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7" name="Shape 377"/>
        <p:cNvGrpSpPr/>
        <p:nvPr/>
      </p:nvGrpSpPr>
      <p:grpSpPr>
        <a:xfrm>
          <a:off x="0" y="0"/>
          <a:ext cx="0" cy="0"/>
          <a:chOff x="0" y="0"/>
          <a:chExt cx="0" cy="0"/>
        </a:xfrm>
      </p:grpSpPr>
      <p:sp>
        <p:nvSpPr>
          <p:cNvPr id="378" name="Google Shape;378;p47"/>
          <p:cNvSpPr txBox="1"/>
          <p:nvPr>
            <p:ph type="title"/>
          </p:nvPr>
        </p:nvSpPr>
        <p:spPr>
          <a:xfrm>
            <a:off x="720000" y="53535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79" name="Google Shape;379;p47"/>
          <p:cNvSpPr txBox="1"/>
          <p:nvPr>
            <p:ph idx="1" type="body"/>
          </p:nvPr>
        </p:nvSpPr>
        <p:spPr>
          <a:xfrm>
            <a:off x="720000" y="1227475"/>
            <a:ext cx="7704000" cy="2976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200"/>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380" name="Google Shape;380;p47"/>
          <p:cNvSpPr/>
          <p:nvPr/>
        </p:nvSpPr>
        <p:spPr>
          <a:xfrm>
            <a:off x="-658375" y="87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7"/>
          <p:cNvSpPr/>
          <p:nvPr/>
        </p:nvSpPr>
        <p:spPr>
          <a:xfrm rot="232008">
            <a:off x="535946" y="725651"/>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7"/>
          <p:cNvSpPr/>
          <p:nvPr/>
        </p:nvSpPr>
        <p:spPr>
          <a:xfrm rot="10800000">
            <a:off x="8510156"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7"/>
          <p:cNvSpPr/>
          <p:nvPr/>
        </p:nvSpPr>
        <p:spPr>
          <a:xfrm rot="-10567992">
            <a:off x="8429640"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84" name="Shape 384"/>
        <p:cNvGrpSpPr/>
        <p:nvPr/>
      </p:nvGrpSpPr>
      <p:grpSpPr>
        <a:xfrm>
          <a:off x="0" y="0"/>
          <a:ext cx="0" cy="0"/>
          <a:chOff x="0" y="0"/>
          <a:chExt cx="0" cy="0"/>
        </a:xfrm>
      </p:grpSpPr>
      <p:sp>
        <p:nvSpPr>
          <p:cNvPr id="385" name="Google Shape;385;p4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86" name="Google Shape;386;p48"/>
          <p:cNvSpPr txBox="1"/>
          <p:nvPr>
            <p:ph idx="2" type="title"/>
          </p:nvPr>
        </p:nvSpPr>
        <p:spPr>
          <a:xfrm>
            <a:off x="813050"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7" name="Google Shape;387;p48"/>
          <p:cNvSpPr txBox="1"/>
          <p:nvPr>
            <p:ph idx="1" type="subTitle"/>
          </p:nvPr>
        </p:nvSpPr>
        <p:spPr>
          <a:xfrm>
            <a:off x="715100" y="21539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8" name="Google Shape;388;p48"/>
          <p:cNvSpPr txBox="1"/>
          <p:nvPr>
            <p:ph idx="3" type="title"/>
          </p:nvPr>
        </p:nvSpPr>
        <p:spPr>
          <a:xfrm>
            <a:off x="33522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89" name="Google Shape;389;p48"/>
          <p:cNvSpPr txBox="1"/>
          <p:nvPr>
            <p:ph idx="4" type="subTitle"/>
          </p:nvPr>
        </p:nvSpPr>
        <p:spPr>
          <a:xfrm>
            <a:off x="3254288"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0" name="Google Shape;390;p48"/>
          <p:cNvSpPr txBox="1"/>
          <p:nvPr>
            <p:ph idx="5" type="title"/>
          </p:nvPr>
        </p:nvSpPr>
        <p:spPr>
          <a:xfrm>
            <a:off x="80498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1" name="Google Shape;391;p48"/>
          <p:cNvSpPr txBox="1"/>
          <p:nvPr>
            <p:ph idx="6" type="subTitle"/>
          </p:nvPr>
        </p:nvSpPr>
        <p:spPr>
          <a:xfrm>
            <a:off x="7191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2" name="Google Shape;392;p48"/>
          <p:cNvSpPr txBox="1"/>
          <p:nvPr>
            <p:ph idx="7" type="title"/>
          </p:nvPr>
        </p:nvSpPr>
        <p:spPr>
          <a:xfrm>
            <a:off x="33476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3" name="Google Shape;393;p48"/>
          <p:cNvSpPr txBox="1"/>
          <p:nvPr>
            <p:ph idx="8" type="subTitle"/>
          </p:nvPr>
        </p:nvSpPr>
        <p:spPr>
          <a:xfrm>
            <a:off x="3258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94" name="Google Shape;394;p48"/>
          <p:cNvSpPr txBox="1"/>
          <p:nvPr>
            <p:ph idx="9" type="subTitle"/>
          </p:nvPr>
        </p:nvSpPr>
        <p:spPr>
          <a:xfrm>
            <a:off x="141035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5" name="Google Shape;395;p48"/>
          <p:cNvSpPr txBox="1"/>
          <p:nvPr>
            <p:ph idx="13" type="subTitle"/>
          </p:nvPr>
        </p:nvSpPr>
        <p:spPr>
          <a:xfrm>
            <a:off x="3950738"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6" name="Google Shape;396;p48"/>
          <p:cNvSpPr txBox="1"/>
          <p:nvPr>
            <p:ph idx="14" type="subTitle"/>
          </p:nvPr>
        </p:nvSpPr>
        <p:spPr>
          <a:xfrm>
            <a:off x="14057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7" name="Google Shape;397;p48"/>
          <p:cNvSpPr txBox="1"/>
          <p:nvPr>
            <p:ph idx="15" type="subTitle"/>
          </p:nvPr>
        </p:nvSpPr>
        <p:spPr>
          <a:xfrm>
            <a:off x="39449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98" name="Google Shape;398;p48"/>
          <p:cNvSpPr txBox="1"/>
          <p:nvPr>
            <p:ph idx="16" type="title"/>
          </p:nvPr>
        </p:nvSpPr>
        <p:spPr>
          <a:xfrm>
            <a:off x="5891438" y="1559125"/>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99" name="Google Shape;399;p48"/>
          <p:cNvSpPr txBox="1"/>
          <p:nvPr>
            <p:ph idx="17" type="subTitle"/>
          </p:nvPr>
        </p:nvSpPr>
        <p:spPr>
          <a:xfrm>
            <a:off x="5799900" y="2152525"/>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0" name="Google Shape;400;p48"/>
          <p:cNvSpPr txBox="1"/>
          <p:nvPr>
            <p:ph idx="18" type="title"/>
          </p:nvPr>
        </p:nvSpPr>
        <p:spPr>
          <a:xfrm>
            <a:off x="5886838" y="3090200"/>
            <a:ext cx="597300" cy="5934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01" name="Google Shape;401;p48"/>
          <p:cNvSpPr txBox="1"/>
          <p:nvPr>
            <p:ph idx="19" type="subTitle"/>
          </p:nvPr>
        </p:nvSpPr>
        <p:spPr>
          <a:xfrm>
            <a:off x="5796363" y="3673250"/>
            <a:ext cx="25380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02" name="Google Shape;402;p48"/>
          <p:cNvSpPr txBox="1"/>
          <p:nvPr>
            <p:ph idx="20" type="subTitle"/>
          </p:nvPr>
        </p:nvSpPr>
        <p:spPr>
          <a:xfrm>
            <a:off x="6488200" y="1559125"/>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3" name="Google Shape;403;p48"/>
          <p:cNvSpPr txBox="1"/>
          <p:nvPr>
            <p:ph idx="21" type="subTitle"/>
          </p:nvPr>
        </p:nvSpPr>
        <p:spPr>
          <a:xfrm>
            <a:off x="6484138" y="3090200"/>
            <a:ext cx="1940700" cy="593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04" name="Google Shape;404;p48"/>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8"/>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8"/>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8"/>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8" name="Shape 408"/>
        <p:cNvGrpSpPr/>
        <p:nvPr/>
      </p:nvGrpSpPr>
      <p:grpSpPr>
        <a:xfrm>
          <a:off x="0" y="0"/>
          <a:ext cx="0" cy="0"/>
          <a:chOff x="0" y="0"/>
          <a:chExt cx="0" cy="0"/>
        </a:xfrm>
      </p:grpSpPr>
      <p:sp>
        <p:nvSpPr>
          <p:cNvPr id="409" name="Google Shape;409;p49"/>
          <p:cNvSpPr txBox="1"/>
          <p:nvPr>
            <p:ph type="title"/>
          </p:nvPr>
        </p:nvSpPr>
        <p:spPr>
          <a:xfrm>
            <a:off x="2301300" y="1536450"/>
            <a:ext cx="4541400" cy="841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0" name="Google Shape;410;p49"/>
          <p:cNvSpPr txBox="1"/>
          <p:nvPr>
            <p:ph idx="1" type="subTitle"/>
          </p:nvPr>
        </p:nvSpPr>
        <p:spPr>
          <a:xfrm>
            <a:off x="2301300" y="2517775"/>
            <a:ext cx="4541400" cy="97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11" name="Google Shape;411;p49"/>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9"/>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9"/>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4" name="Shape 414"/>
        <p:cNvGrpSpPr/>
        <p:nvPr/>
      </p:nvGrpSpPr>
      <p:grpSpPr>
        <a:xfrm>
          <a:off x="0" y="0"/>
          <a:ext cx="0" cy="0"/>
          <a:chOff x="0" y="0"/>
          <a:chExt cx="0" cy="0"/>
        </a:xfrm>
      </p:grpSpPr>
      <p:sp>
        <p:nvSpPr>
          <p:cNvPr id="415" name="Google Shape;415;p50"/>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16" name="Google Shape;416;p50"/>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0"/>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0"/>
          <p:cNvSpPr/>
          <p:nvPr>
            <p:ph idx="2" type="pic"/>
          </p:nvPr>
        </p:nvSpPr>
        <p:spPr>
          <a:xfrm flipH="1">
            <a:off x="5641848" y="539496"/>
            <a:ext cx="2788800" cy="4059900"/>
          </a:xfrm>
          <a:prstGeom prst="round2SameRect">
            <a:avLst>
              <a:gd fmla="val 0" name="adj1"/>
              <a:gd fmla="val 0" name="adj2"/>
            </a:avLst>
          </a:prstGeom>
          <a:noFill/>
          <a:ln>
            <a:noFill/>
          </a:ln>
        </p:spPr>
      </p:sp>
      <p:sp>
        <p:nvSpPr>
          <p:cNvPr id="419" name="Google Shape;419;p50"/>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0" name="Shape 420"/>
        <p:cNvGrpSpPr/>
        <p:nvPr/>
      </p:nvGrpSpPr>
      <p:grpSpPr>
        <a:xfrm>
          <a:off x="0" y="0"/>
          <a:ext cx="0" cy="0"/>
          <a:chOff x="0" y="0"/>
          <a:chExt cx="0" cy="0"/>
        </a:xfrm>
      </p:grpSpPr>
      <p:sp>
        <p:nvSpPr>
          <p:cNvPr id="421" name="Google Shape;421;p51"/>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422" name="Google Shape;422;p51"/>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423" name="Google Shape;423;p51"/>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0" name="Shape 50"/>
        <p:cNvGrpSpPr/>
        <p:nvPr/>
      </p:nvGrpSpPr>
      <p:grpSpPr>
        <a:xfrm>
          <a:off x="0" y="0"/>
          <a:ext cx="0" cy="0"/>
          <a:chOff x="0" y="0"/>
          <a:chExt cx="0" cy="0"/>
        </a:xfrm>
      </p:grpSpPr>
      <p:sp>
        <p:nvSpPr>
          <p:cNvPr id="51" name="Google Shape;51;p6"/>
          <p:cNvSpPr txBox="1"/>
          <p:nvPr>
            <p:ph type="title"/>
          </p:nvPr>
        </p:nvSpPr>
        <p:spPr>
          <a:xfrm>
            <a:off x="720000" y="535000"/>
            <a:ext cx="4208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 name="Google Shape;52;p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p:nvPr>
            <p:ph idx="2" type="pic"/>
          </p:nvPr>
        </p:nvSpPr>
        <p:spPr>
          <a:xfrm flipH="1">
            <a:off x="5641848" y="539496"/>
            <a:ext cx="2788800" cy="4059900"/>
          </a:xfrm>
          <a:prstGeom prst="round2SameRect">
            <a:avLst>
              <a:gd fmla="val 0" name="adj1"/>
              <a:gd fmla="val 0" name="adj2"/>
            </a:avLst>
          </a:prstGeom>
          <a:noFill/>
          <a:ln>
            <a:noFill/>
          </a:ln>
        </p:spPr>
      </p:sp>
      <p:sp>
        <p:nvSpPr>
          <p:cNvPr id="55" name="Google Shape;55;p6"/>
          <p:cNvSpPr txBox="1"/>
          <p:nvPr>
            <p:ph idx="1" type="subTitle"/>
          </p:nvPr>
        </p:nvSpPr>
        <p:spPr>
          <a:xfrm>
            <a:off x="720000" y="1704600"/>
            <a:ext cx="4208400" cy="173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4" name="Shape 424"/>
        <p:cNvGrpSpPr/>
        <p:nvPr/>
      </p:nvGrpSpPr>
      <p:grpSpPr>
        <a:xfrm>
          <a:off x="0" y="0"/>
          <a:ext cx="0" cy="0"/>
          <a:chOff x="0" y="0"/>
          <a:chExt cx="0" cy="0"/>
        </a:xfrm>
      </p:grpSpPr>
      <p:sp>
        <p:nvSpPr>
          <p:cNvPr id="425" name="Google Shape;425;p52"/>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426" name="Google Shape;426;p52"/>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427" name="Google Shape;427;p5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28" name="Google Shape;428;p52"/>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29" name="Google Shape;429;p52"/>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0" name="Google Shape;430;p52"/>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2"/>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2" name="Google Shape;432;p52"/>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433" name="Google Shape;433;p52"/>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2"/>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2"/>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2"/>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2"/>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2"/>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39" name="Shape 439"/>
        <p:cNvGrpSpPr/>
        <p:nvPr/>
      </p:nvGrpSpPr>
      <p:grpSpPr>
        <a:xfrm>
          <a:off x="0" y="0"/>
          <a:ext cx="0" cy="0"/>
          <a:chOff x="0" y="0"/>
          <a:chExt cx="0" cy="0"/>
        </a:xfrm>
      </p:grpSpPr>
      <p:sp>
        <p:nvSpPr>
          <p:cNvPr id="440" name="Google Shape;440;p53"/>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41" name="Google Shape;441;p53"/>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42" name="Google Shape;442;p53"/>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3" name="Google Shape;443;p53"/>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4" name="Google Shape;444;p53"/>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5" name="Google Shape;445;p53"/>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46" name="Google Shape;446;p53"/>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47" name="Google Shape;447;p53"/>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3"/>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3"/>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3"/>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3"/>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2" name="Google Shape;452;p53"/>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53" name="Shape 453"/>
        <p:cNvGrpSpPr/>
        <p:nvPr/>
      </p:nvGrpSpPr>
      <p:grpSpPr>
        <a:xfrm>
          <a:off x="0" y="0"/>
          <a:ext cx="0" cy="0"/>
          <a:chOff x="0" y="0"/>
          <a:chExt cx="0" cy="0"/>
        </a:xfrm>
      </p:grpSpPr>
      <p:sp>
        <p:nvSpPr>
          <p:cNvPr id="454" name="Google Shape;454;p5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5" name="Google Shape;455;p54"/>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56" name="Google Shape;456;p54"/>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7" name="Google Shape;457;p54"/>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8" name="Google Shape;458;p54"/>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9" name="Google Shape;459;p54"/>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60" name="Google Shape;460;p54"/>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61" name="Google Shape;461;p54"/>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62" name="Google Shape;462;p54"/>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63" name="Google Shape;463;p54"/>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4"/>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4"/>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4"/>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67" name="Shape 467"/>
        <p:cNvGrpSpPr/>
        <p:nvPr/>
      </p:nvGrpSpPr>
      <p:grpSpPr>
        <a:xfrm>
          <a:off x="0" y="0"/>
          <a:ext cx="0" cy="0"/>
          <a:chOff x="0" y="0"/>
          <a:chExt cx="0" cy="0"/>
        </a:xfrm>
      </p:grpSpPr>
      <p:sp>
        <p:nvSpPr>
          <p:cNvPr id="468" name="Google Shape;468;p5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69" name="Google Shape;469;p55"/>
          <p:cNvSpPr txBox="1"/>
          <p:nvPr>
            <p:ph idx="1" type="subTitle"/>
          </p:nvPr>
        </p:nvSpPr>
        <p:spPr>
          <a:xfrm>
            <a:off x="13892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0" name="Google Shape;470;p55"/>
          <p:cNvSpPr txBox="1"/>
          <p:nvPr>
            <p:ph idx="2" type="subTitle"/>
          </p:nvPr>
        </p:nvSpPr>
        <p:spPr>
          <a:xfrm>
            <a:off x="39561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1" name="Google Shape;471;p55"/>
          <p:cNvSpPr txBox="1"/>
          <p:nvPr>
            <p:ph idx="3" type="subTitle"/>
          </p:nvPr>
        </p:nvSpPr>
        <p:spPr>
          <a:xfrm>
            <a:off x="6523000" y="214802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2" name="Google Shape;472;p55"/>
          <p:cNvSpPr txBox="1"/>
          <p:nvPr>
            <p:ph idx="4" type="subTitle"/>
          </p:nvPr>
        </p:nvSpPr>
        <p:spPr>
          <a:xfrm>
            <a:off x="13892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3" name="Google Shape;473;p55"/>
          <p:cNvSpPr txBox="1"/>
          <p:nvPr>
            <p:ph idx="5" type="subTitle"/>
          </p:nvPr>
        </p:nvSpPr>
        <p:spPr>
          <a:xfrm>
            <a:off x="39561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4" name="Google Shape;474;p55"/>
          <p:cNvSpPr txBox="1"/>
          <p:nvPr>
            <p:ph idx="6" type="subTitle"/>
          </p:nvPr>
        </p:nvSpPr>
        <p:spPr>
          <a:xfrm>
            <a:off x="6523000" y="3526175"/>
            <a:ext cx="19059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75" name="Google Shape;475;p55"/>
          <p:cNvSpPr txBox="1"/>
          <p:nvPr>
            <p:ph idx="7" type="subTitle"/>
          </p:nvPr>
        </p:nvSpPr>
        <p:spPr>
          <a:xfrm>
            <a:off x="13892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6" name="Google Shape;476;p55"/>
          <p:cNvSpPr txBox="1"/>
          <p:nvPr>
            <p:ph idx="8" type="subTitle"/>
          </p:nvPr>
        </p:nvSpPr>
        <p:spPr>
          <a:xfrm>
            <a:off x="395610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7" name="Google Shape;477;p55"/>
          <p:cNvSpPr txBox="1"/>
          <p:nvPr>
            <p:ph idx="9" type="subTitle"/>
          </p:nvPr>
        </p:nvSpPr>
        <p:spPr>
          <a:xfrm>
            <a:off x="6520750" y="1729025"/>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8" name="Google Shape;478;p55"/>
          <p:cNvSpPr txBox="1"/>
          <p:nvPr>
            <p:ph idx="13" type="subTitle"/>
          </p:nvPr>
        </p:nvSpPr>
        <p:spPr>
          <a:xfrm>
            <a:off x="13892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79" name="Google Shape;479;p55"/>
          <p:cNvSpPr txBox="1"/>
          <p:nvPr>
            <p:ph idx="14" type="subTitle"/>
          </p:nvPr>
        </p:nvSpPr>
        <p:spPr>
          <a:xfrm>
            <a:off x="395610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80" name="Google Shape;480;p55"/>
          <p:cNvSpPr txBox="1"/>
          <p:nvPr>
            <p:ph idx="15" type="subTitle"/>
          </p:nvPr>
        </p:nvSpPr>
        <p:spPr>
          <a:xfrm>
            <a:off x="6520750" y="3107174"/>
            <a:ext cx="19059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481" name="Google Shape;481;p55"/>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5"/>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483" name="Shape 483"/>
        <p:cNvGrpSpPr/>
        <p:nvPr/>
      </p:nvGrpSpPr>
      <p:grpSpPr>
        <a:xfrm>
          <a:off x="0" y="0"/>
          <a:ext cx="0" cy="0"/>
          <a:chOff x="0" y="0"/>
          <a:chExt cx="0" cy="0"/>
        </a:xfrm>
      </p:grpSpPr>
      <p:sp>
        <p:nvSpPr>
          <p:cNvPr id="484" name="Google Shape;484;p56"/>
          <p:cNvSpPr txBox="1"/>
          <p:nvPr>
            <p:ph type="title"/>
          </p:nvPr>
        </p:nvSpPr>
        <p:spPr>
          <a:xfrm>
            <a:off x="768650" y="1261275"/>
            <a:ext cx="3559500" cy="176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85" name="Google Shape;485;p56"/>
          <p:cNvSpPr txBox="1"/>
          <p:nvPr>
            <p:ph idx="1" type="body"/>
          </p:nvPr>
        </p:nvSpPr>
        <p:spPr>
          <a:xfrm>
            <a:off x="768650" y="3064725"/>
            <a:ext cx="3559500" cy="1543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486" name="Google Shape;486;p56"/>
          <p:cNvSpPr/>
          <p:nvPr>
            <p:ph idx="2" type="pic"/>
          </p:nvPr>
        </p:nvSpPr>
        <p:spPr>
          <a:xfrm>
            <a:off x="5641848" y="539496"/>
            <a:ext cx="2788800" cy="4059900"/>
          </a:xfrm>
          <a:prstGeom prst="round2SameRect">
            <a:avLst>
              <a:gd fmla="val 0" name="adj1"/>
              <a:gd fmla="val 0" name="adj2"/>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7" name="Shape 487"/>
        <p:cNvGrpSpPr/>
        <p:nvPr/>
      </p:nvGrpSpPr>
      <p:grpSpPr>
        <a:xfrm>
          <a:off x="0" y="0"/>
          <a:ext cx="0" cy="0"/>
          <a:chOff x="0" y="0"/>
          <a:chExt cx="0" cy="0"/>
        </a:xfrm>
      </p:grpSpPr>
      <p:sp>
        <p:nvSpPr>
          <p:cNvPr id="488" name="Google Shape;488;p57"/>
          <p:cNvSpPr txBox="1"/>
          <p:nvPr>
            <p:ph type="title"/>
          </p:nvPr>
        </p:nvSpPr>
        <p:spPr>
          <a:xfrm>
            <a:off x="713225" y="535000"/>
            <a:ext cx="3325500" cy="1024800"/>
          </a:xfrm>
          <a:prstGeom prst="rect">
            <a:avLst/>
          </a:prstGeom>
          <a:solidFill>
            <a:schemeClr val="dk2"/>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489" name="Google Shape;489;p57"/>
          <p:cNvSpPr/>
          <p:nvPr>
            <p:ph idx="2" type="pic"/>
          </p:nvPr>
        </p:nvSpPr>
        <p:spPr>
          <a:xfrm>
            <a:off x="5875" y="0"/>
            <a:ext cx="9144000" cy="51435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0" name="Shape 490"/>
        <p:cNvGrpSpPr/>
        <p:nvPr/>
      </p:nvGrpSpPr>
      <p:grpSpPr>
        <a:xfrm>
          <a:off x="0" y="0"/>
          <a:ext cx="0" cy="0"/>
          <a:chOff x="0" y="0"/>
          <a:chExt cx="0" cy="0"/>
        </a:xfrm>
      </p:grpSpPr>
      <p:sp>
        <p:nvSpPr>
          <p:cNvPr id="491" name="Google Shape;491;p58"/>
          <p:cNvSpPr txBox="1"/>
          <p:nvPr>
            <p:ph type="title"/>
          </p:nvPr>
        </p:nvSpPr>
        <p:spPr>
          <a:xfrm>
            <a:off x="1388100" y="1307100"/>
            <a:ext cx="6367800" cy="2529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492" name="Shape 492"/>
        <p:cNvGrpSpPr/>
        <p:nvPr/>
      </p:nvGrpSpPr>
      <p:grpSpPr>
        <a:xfrm>
          <a:off x="0" y="0"/>
          <a:ext cx="0" cy="0"/>
          <a:chOff x="0" y="0"/>
          <a:chExt cx="0" cy="0"/>
        </a:xfrm>
      </p:grpSpPr>
      <p:sp>
        <p:nvSpPr>
          <p:cNvPr id="493" name="Google Shape;493;p5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94" name="Google Shape;494;p59"/>
          <p:cNvSpPr txBox="1"/>
          <p:nvPr>
            <p:ph idx="1" type="subTitle"/>
          </p:nvPr>
        </p:nvSpPr>
        <p:spPr>
          <a:xfrm>
            <a:off x="3277700" y="1357475"/>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495" name="Google Shape;495;p59"/>
          <p:cNvSpPr txBox="1"/>
          <p:nvPr>
            <p:ph idx="2" type="subTitle"/>
          </p:nvPr>
        </p:nvSpPr>
        <p:spPr>
          <a:xfrm>
            <a:off x="3277700" y="2500972"/>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496" name="Google Shape;496;p59"/>
          <p:cNvSpPr txBox="1"/>
          <p:nvPr>
            <p:ph idx="3" type="subTitle"/>
          </p:nvPr>
        </p:nvSpPr>
        <p:spPr>
          <a:xfrm>
            <a:off x="3277700" y="3644468"/>
            <a:ext cx="4046100" cy="52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497" name="Google Shape;497;p59"/>
          <p:cNvSpPr txBox="1"/>
          <p:nvPr>
            <p:ph idx="4" type="subTitle"/>
          </p:nvPr>
        </p:nvSpPr>
        <p:spPr>
          <a:xfrm>
            <a:off x="3277700" y="1801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8" name="Google Shape;498;p59"/>
          <p:cNvSpPr txBox="1"/>
          <p:nvPr>
            <p:ph idx="5" type="subTitle"/>
          </p:nvPr>
        </p:nvSpPr>
        <p:spPr>
          <a:xfrm>
            <a:off x="3277700" y="29451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99" name="Google Shape;499;p59"/>
          <p:cNvSpPr txBox="1"/>
          <p:nvPr>
            <p:ph idx="6" type="subTitle"/>
          </p:nvPr>
        </p:nvSpPr>
        <p:spPr>
          <a:xfrm>
            <a:off x="3277700" y="4088650"/>
            <a:ext cx="4046100" cy="4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00" name="Google Shape;500;p5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03" name="Shape 503"/>
        <p:cNvGrpSpPr/>
        <p:nvPr/>
      </p:nvGrpSpPr>
      <p:grpSpPr>
        <a:xfrm>
          <a:off x="0" y="0"/>
          <a:ext cx="0" cy="0"/>
          <a:chOff x="0" y="0"/>
          <a:chExt cx="0" cy="0"/>
        </a:xfrm>
      </p:grpSpPr>
      <p:sp>
        <p:nvSpPr>
          <p:cNvPr id="504" name="Google Shape;504;p60"/>
          <p:cNvSpPr txBox="1"/>
          <p:nvPr>
            <p:ph type="title"/>
          </p:nvPr>
        </p:nvSpPr>
        <p:spPr>
          <a:xfrm>
            <a:off x="715100" y="3210625"/>
            <a:ext cx="6227700" cy="5319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05" name="Google Shape;505;p60"/>
          <p:cNvSpPr txBox="1"/>
          <p:nvPr>
            <p:ph idx="1" type="subTitle"/>
          </p:nvPr>
        </p:nvSpPr>
        <p:spPr>
          <a:xfrm>
            <a:off x="715100" y="1230325"/>
            <a:ext cx="6227700" cy="174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06" name="Google Shape;506;p60"/>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0"/>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8" name="Google Shape;508;p60"/>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09" name="Shape 509"/>
        <p:cNvGrpSpPr/>
        <p:nvPr/>
      </p:nvGrpSpPr>
      <p:grpSpPr>
        <a:xfrm>
          <a:off x="0" y="0"/>
          <a:ext cx="0" cy="0"/>
          <a:chOff x="0" y="0"/>
          <a:chExt cx="0" cy="0"/>
        </a:xfrm>
      </p:grpSpPr>
      <p:sp>
        <p:nvSpPr>
          <p:cNvPr id="510" name="Google Shape;510;p61"/>
          <p:cNvSpPr txBox="1"/>
          <p:nvPr>
            <p:ph type="title"/>
          </p:nvPr>
        </p:nvSpPr>
        <p:spPr>
          <a:xfrm>
            <a:off x="3429416"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11" name="Google Shape;511;p61"/>
          <p:cNvSpPr txBox="1"/>
          <p:nvPr>
            <p:ph idx="1" type="subTitle"/>
          </p:nvPr>
        </p:nvSpPr>
        <p:spPr>
          <a:xfrm flipH="1">
            <a:off x="3431700"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512" name="Google Shape;512;p61"/>
          <p:cNvSpPr txBox="1"/>
          <p:nvPr>
            <p:ph idx="2" type="title"/>
          </p:nvPr>
        </p:nvSpPr>
        <p:spPr>
          <a:xfrm>
            <a:off x="717725"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13" name="Google Shape;513;p61"/>
          <p:cNvSpPr txBox="1"/>
          <p:nvPr>
            <p:ph idx="3" type="subTitle"/>
          </p:nvPr>
        </p:nvSpPr>
        <p:spPr>
          <a:xfrm flipH="1">
            <a:off x="717718"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514" name="Google Shape;514;p61"/>
          <p:cNvSpPr txBox="1"/>
          <p:nvPr>
            <p:ph idx="4" type="title"/>
          </p:nvPr>
        </p:nvSpPr>
        <p:spPr>
          <a:xfrm>
            <a:off x="6145677" y="1978339"/>
            <a:ext cx="2280600" cy="800100"/>
          </a:xfrm>
          <a:prstGeom prst="rect">
            <a:avLst/>
          </a:prstGeom>
          <a:solidFill>
            <a:schemeClr val="dk2"/>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3500"/>
              <a:buNone/>
              <a:defRPr sz="45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515" name="Google Shape;515;p61"/>
          <p:cNvSpPr txBox="1"/>
          <p:nvPr>
            <p:ph idx="5" type="subTitle"/>
          </p:nvPr>
        </p:nvSpPr>
        <p:spPr>
          <a:xfrm flipH="1">
            <a:off x="6145687" y="2886325"/>
            <a:ext cx="2280600" cy="37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1200"/>
              <a:buNone/>
              <a:defRPr sz="2100">
                <a:latin typeface="Albert Sans Medium"/>
                <a:ea typeface="Albert Sans Medium"/>
                <a:cs typeface="Albert Sans Medium"/>
                <a:sym typeface="Albert Sans Medium"/>
              </a:defRPr>
            </a:lvl2pPr>
            <a:lvl3pPr lvl="2" algn="l">
              <a:lnSpc>
                <a:spcPct val="100000"/>
              </a:lnSpc>
              <a:spcBef>
                <a:spcPts val="0"/>
              </a:spcBef>
              <a:spcAft>
                <a:spcPts val="0"/>
              </a:spcAft>
              <a:buSzPts val="1200"/>
              <a:buNone/>
              <a:defRPr sz="2100">
                <a:latin typeface="Albert Sans Medium"/>
                <a:ea typeface="Albert Sans Medium"/>
                <a:cs typeface="Albert Sans Medium"/>
                <a:sym typeface="Albert Sans Medium"/>
              </a:defRPr>
            </a:lvl3pPr>
            <a:lvl4pPr lvl="3" algn="l">
              <a:lnSpc>
                <a:spcPct val="100000"/>
              </a:lnSpc>
              <a:spcBef>
                <a:spcPts val="0"/>
              </a:spcBef>
              <a:spcAft>
                <a:spcPts val="0"/>
              </a:spcAft>
              <a:buSzPts val="1200"/>
              <a:buNone/>
              <a:defRPr sz="2100">
                <a:latin typeface="Albert Sans Medium"/>
                <a:ea typeface="Albert Sans Medium"/>
                <a:cs typeface="Albert Sans Medium"/>
                <a:sym typeface="Albert Sans Medium"/>
              </a:defRPr>
            </a:lvl4pPr>
            <a:lvl5pPr lvl="4" algn="l">
              <a:lnSpc>
                <a:spcPct val="100000"/>
              </a:lnSpc>
              <a:spcBef>
                <a:spcPts val="0"/>
              </a:spcBef>
              <a:spcAft>
                <a:spcPts val="0"/>
              </a:spcAft>
              <a:buSzPts val="1200"/>
              <a:buNone/>
              <a:defRPr sz="2100">
                <a:latin typeface="Albert Sans Medium"/>
                <a:ea typeface="Albert Sans Medium"/>
                <a:cs typeface="Albert Sans Medium"/>
                <a:sym typeface="Albert Sans Medium"/>
              </a:defRPr>
            </a:lvl5pPr>
            <a:lvl6pPr lvl="5" algn="l">
              <a:lnSpc>
                <a:spcPct val="100000"/>
              </a:lnSpc>
              <a:spcBef>
                <a:spcPts val="0"/>
              </a:spcBef>
              <a:spcAft>
                <a:spcPts val="0"/>
              </a:spcAft>
              <a:buSzPts val="1200"/>
              <a:buNone/>
              <a:defRPr sz="2100">
                <a:latin typeface="Albert Sans Medium"/>
                <a:ea typeface="Albert Sans Medium"/>
                <a:cs typeface="Albert Sans Medium"/>
                <a:sym typeface="Albert Sans Medium"/>
              </a:defRPr>
            </a:lvl6pPr>
            <a:lvl7pPr lvl="6" algn="l">
              <a:lnSpc>
                <a:spcPct val="100000"/>
              </a:lnSpc>
              <a:spcBef>
                <a:spcPts val="0"/>
              </a:spcBef>
              <a:spcAft>
                <a:spcPts val="0"/>
              </a:spcAft>
              <a:buSzPts val="1200"/>
              <a:buNone/>
              <a:defRPr sz="2100">
                <a:latin typeface="Albert Sans Medium"/>
                <a:ea typeface="Albert Sans Medium"/>
                <a:cs typeface="Albert Sans Medium"/>
                <a:sym typeface="Albert Sans Medium"/>
              </a:defRPr>
            </a:lvl7pPr>
            <a:lvl8pPr lvl="7" algn="l">
              <a:lnSpc>
                <a:spcPct val="100000"/>
              </a:lnSpc>
              <a:spcBef>
                <a:spcPts val="0"/>
              </a:spcBef>
              <a:spcAft>
                <a:spcPts val="0"/>
              </a:spcAft>
              <a:buSzPts val="1200"/>
              <a:buNone/>
              <a:defRPr sz="2100">
                <a:latin typeface="Albert Sans Medium"/>
                <a:ea typeface="Albert Sans Medium"/>
                <a:cs typeface="Albert Sans Medium"/>
                <a:sym typeface="Albert Sans Medium"/>
              </a:defRPr>
            </a:lvl8pPr>
            <a:lvl9pPr lvl="8" algn="l">
              <a:lnSpc>
                <a:spcPct val="100000"/>
              </a:lnSpc>
              <a:spcBef>
                <a:spcPts val="0"/>
              </a:spcBef>
              <a:spcAft>
                <a:spcPts val="0"/>
              </a:spcAft>
              <a:buSzPts val="1200"/>
              <a:buNone/>
              <a:defRPr sz="2100">
                <a:latin typeface="Albert Sans Medium"/>
                <a:ea typeface="Albert Sans Medium"/>
                <a:cs typeface="Albert Sans Medium"/>
                <a:sym typeface="Albert Sans Medium"/>
              </a:defRPr>
            </a:lvl9pPr>
          </a:lstStyle>
          <a:p/>
        </p:txBody>
      </p:sp>
      <p:sp>
        <p:nvSpPr>
          <p:cNvPr id="516" name="Google Shape;516;p61"/>
          <p:cNvSpPr txBox="1"/>
          <p:nvPr>
            <p:ph idx="6" type="subTitle"/>
          </p:nvPr>
        </p:nvSpPr>
        <p:spPr>
          <a:xfrm>
            <a:off x="71772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7" name="Google Shape;517;p61"/>
          <p:cNvSpPr txBox="1"/>
          <p:nvPr>
            <p:ph idx="7" type="subTitle"/>
          </p:nvPr>
        </p:nvSpPr>
        <p:spPr>
          <a:xfrm>
            <a:off x="3431700"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8" name="Google Shape;518;p61"/>
          <p:cNvSpPr txBox="1"/>
          <p:nvPr>
            <p:ph idx="8" type="subTitle"/>
          </p:nvPr>
        </p:nvSpPr>
        <p:spPr>
          <a:xfrm>
            <a:off x="6143375" y="3159150"/>
            <a:ext cx="22806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9" name="Google Shape;519;p61"/>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1"/>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1"/>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715100" y="3053300"/>
            <a:ext cx="6037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000"/>
              <a:buNone/>
              <a:defRPr sz="4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8" name="Google Shape;58;p7"/>
          <p:cNvSpPr txBox="1"/>
          <p:nvPr>
            <p:ph idx="2" type="title"/>
          </p:nvPr>
        </p:nvSpPr>
        <p:spPr>
          <a:xfrm>
            <a:off x="715100" y="1990600"/>
            <a:ext cx="1029000" cy="9522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7"/>
          <p:cNvSpPr txBox="1"/>
          <p:nvPr>
            <p:ph idx="1" type="subTitle"/>
          </p:nvPr>
        </p:nvSpPr>
        <p:spPr>
          <a:xfrm>
            <a:off x="715175" y="3895100"/>
            <a:ext cx="60372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2" name="Shape 522"/>
        <p:cNvGrpSpPr/>
        <p:nvPr/>
      </p:nvGrpSpPr>
      <p:grpSpPr>
        <a:xfrm>
          <a:off x="0" y="0"/>
          <a:ext cx="0" cy="0"/>
          <a:chOff x="0" y="0"/>
          <a:chExt cx="0" cy="0"/>
        </a:xfrm>
      </p:grpSpPr>
      <p:sp>
        <p:nvSpPr>
          <p:cNvPr id="523" name="Google Shape;523;p62"/>
          <p:cNvSpPr txBox="1"/>
          <p:nvPr>
            <p:ph hasCustomPrompt="1" type="title"/>
          </p:nvPr>
        </p:nvSpPr>
        <p:spPr>
          <a:xfrm>
            <a:off x="1284000" y="1744025"/>
            <a:ext cx="6576000" cy="1393200"/>
          </a:xfrm>
          <a:prstGeom prst="rect">
            <a:avLst/>
          </a:prstGeom>
          <a:solidFill>
            <a:schemeClr val="dk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8500"/>
              <a:buNone/>
              <a:defRPr sz="8000">
                <a:solidFill>
                  <a:srgbClr val="101122"/>
                </a:solidFill>
              </a:defRPr>
            </a:lvl1pPr>
            <a:lvl2pPr lvl="1" algn="ctr">
              <a:lnSpc>
                <a:spcPct val="100000"/>
              </a:lnSpc>
              <a:spcBef>
                <a:spcPts val="0"/>
              </a:spcBef>
              <a:spcAft>
                <a:spcPts val="0"/>
              </a:spcAft>
              <a:buSzPts val="8500"/>
              <a:buNone/>
              <a:defRPr sz="8500"/>
            </a:lvl2pPr>
            <a:lvl3pPr lvl="2" algn="ctr">
              <a:lnSpc>
                <a:spcPct val="100000"/>
              </a:lnSpc>
              <a:spcBef>
                <a:spcPts val="0"/>
              </a:spcBef>
              <a:spcAft>
                <a:spcPts val="0"/>
              </a:spcAft>
              <a:buSzPts val="8500"/>
              <a:buNone/>
              <a:defRPr sz="8500"/>
            </a:lvl3pPr>
            <a:lvl4pPr lvl="3" algn="ctr">
              <a:lnSpc>
                <a:spcPct val="100000"/>
              </a:lnSpc>
              <a:spcBef>
                <a:spcPts val="0"/>
              </a:spcBef>
              <a:spcAft>
                <a:spcPts val="0"/>
              </a:spcAft>
              <a:buSzPts val="8500"/>
              <a:buNone/>
              <a:defRPr sz="8500"/>
            </a:lvl4pPr>
            <a:lvl5pPr lvl="4" algn="ctr">
              <a:lnSpc>
                <a:spcPct val="100000"/>
              </a:lnSpc>
              <a:spcBef>
                <a:spcPts val="0"/>
              </a:spcBef>
              <a:spcAft>
                <a:spcPts val="0"/>
              </a:spcAft>
              <a:buSzPts val="8500"/>
              <a:buNone/>
              <a:defRPr sz="8500"/>
            </a:lvl5pPr>
            <a:lvl6pPr lvl="5" algn="ctr">
              <a:lnSpc>
                <a:spcPct val="100000"/>
              </a:lnSpc>
              <a:spcBef>
                <a:spcPts val="0"/>
              </a:spcBef>
              <a:spcAft>
                <a:spcPts val="0"/>
              </a:spcAft>
              <a:buSzPts val="8500"/>
              <a:buNone/>
              <a:defRPr sz="8500"/>
            </a:lvl6pPr>
            <a:lvl7pPr lvl="6" algn="ctr">
              <a:lnSpc>
                <a:spcPct val="100000"/>
              </a:lnSpc>
              <a:spcBef>
                <a:spcPts val="0"/>
              </a:spcBef>
              <a:spcAft>
                <a:spcPts val="0"/>
              </a:spcAft>
              <a:buSzPts val="8500"/>
              <a:buNone/>
              <a:defRPr sz="8500"/>
            </a:lvl7pPr>
            <a:lvl8pPr lvl="7" algn="ctr">
              <a:lnSpc>
                <a:spcPct val="100000"/>
              </a:lnSpc>
              <a:spcBef>
                <a:spcPts val="0"/>
              </a:spcBef>
              <a:spcAft>
                <a:spcPts val="0"/>
              </a:spcAft>
              <a:buSzPts val="8500"/>
              <a:buNone/>
              <a:defRPr sz="8500"/>
            </a:lvl8pPr>
            <a:lvl9pPr lvl="8" algn="ctr">
              <a:lnSpc>
                <a:spcPct val="100000"/>
              </a:lnSpc>
              <a:spcBef>
                <a:spcPts val="0"/>
              </a:spcBef>
              <a:spcAft>
                <a:spcPts val="0"/>
              </a:spcAft>
              <a:buSzPts val="8500"/>
              <a:buNone/>
              <a:defRPr sz="8500"/>
            </a:lvl9pPr>
          </a:lstStyle>
          <a:p>
            <a:r>
              <a:t>xx%</a:t>
            </a:r>
          </a:p>
        </p:txBody>
      </p:sp>
      <p:sp>
        <p:nvSpPr>
          <p:cNvPr id="524" name="Google Shape;524;p62"/>
          <p:cNvSpPr txBox="1"/>
          <p:nvPr>
            <p:ph idx="1" type="subTitle"/>
          </p:nvPr>
        </p:nvSpPr>
        <p:spPr>
          <a:xfrm>
            <a:off x="1284000" y="3255175"/>
            <a:ext cx="6576000" cy="44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5" name="Shape 525"/>
        <p:cNvGrpSpPr/>
        <p:nvPr/>
      </p:nvGrpSpPr>
      <p:grpSpPr>
        <a:xfrm>
          <a:off x="0" y="0"/>
          <a:ext cx="0" cy="0"/>
          <a:chOff x="0" y="0"/>
          <a:chExt cx="0" cy="0"/>
        </a:xfrm>
      </p:grpSpPr>
      <p:sp>
        <p:nvSpPr>
          <p:cNvPr id="526" name="Google Shape;526;p63"/>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27" name="Google Shape;527;p63"/>
          <p:cNvSpPr/>
          <p:nvPr/>
        </p:nvSpPr>
        <p:spPr>
          <a:xfrm rot="10800000">
            <a:off x="8825348"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3"/>
          <p:cNvSpPr/>
          <p:nvPr/>
        </p:nvSpPr>
        <p:spPr>
          <a:xfrm rot="10800000">
            <a:off x="8739549"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9" name="Google Shape;529;p63"/>
          <p:cNvCxnSpPr/>
          <p:nvPr/>
        </p:nvCxnSpPr>
        <p:spPr>
          <a:xfrm>
            <a:off x="78800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530" name="Google Shape;530;p63"/>
          <p:cNvSpPr/>
          <p:nvPr/>
        </p:nvSpPr>
        <p:spPr>
          <a:xfrm rot="10800000">
            <a:off x="187881" y="3873725"/>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3"/>
          <p:cNvSpPr/>
          <p:nvPr/>
        </p:nvSpPr>
        <p:spPr>
          <a:xfrm rot="-10567992">
            <a:off x="107365" y="4349604"/>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2" name="Shape 532"/>
        <p:cNvGrpSpPr/>
        <p:nvPr/>
      </p:nvGrpSpPr>
      <p:grpSpPr>
        <a:xfrm>
          <a:off x="0" y="0"/>
          <a:ext cx="0" cy="0"/>
          <a:chOff x="0" y="0"/>
          <a:chExt cx="0" cy="0"/>
        </a:xfrm>
      </p:grpSpPr>
      <p:sp>
        <p:nvSpPr>
          <p:cNvPr id="533" name="Google Shape;533;p6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34" name="Google Shape;534;p64"/>
          <p:cNvSpPr/>
          <p:nvPr/>
        </p:nvSpPr>
        <p:spPr>
          <a:xfrm rot="654462">
            <a:off x="6471823" y="3274504"/>
            <a:ext cx="2430409" cy="2224777"/>
          </a:xfrm>
          <a:prstGeom prst="arc">
            <a:avLst>
              <a:gd fmla="val 18943264" name="adj1"/>
              <a:gd fmla="val 236312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4"/>
          <p:cNvSpPr/>
          <p:nvPr/>
        </p:nvSpPr>
        <p:spPr>
          <a:xfrm flipH="1" rot="2838442">
            <a:off x="8518935" y="3605472"/>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4"/>
          <p:cNvSpPr/>
          <p:nvPr/>
        </p:nvSpPr>
        <p:spPr>
          <a:xfrm flipH="1" rot="10800000">
            <a:off x="295277"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4"/>
          <p:cNvSpPr/>
          <p:nvPr/>
        </p:nvSpPr>
        <p:spPr>
          <a:xfrm flipH="1" rot="10800000">
            <a:off x="447676"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38" name="Google Shape;538;p64"/>
          <p:cNvCxnSpPr/>
          <p:nvPr/>
        </p:nvCxnSpPr>
        <p:spPr>
          <a:xfrm rot="10800000">
            <a:off x="295275" y="375178"/>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39" name="Shape 539"/>
        <p:cNvGrpSpPr/>
        <p:nvPr/>
      </p:nvGrpSpPr>
      <p:grpSpPr>
        <a:xfrm>
          <a:off x="0" y="0"/>
          <a:ext cx="0" cy="0"/>
          <a:chOff x="0" y="0"/>
          <a:chExt cx="0" cy="0"/>
        </a:xfrm>
      </p:grpSpPr>
      <p:sp>
        <p:nvSpPr>
          <p:cNvPr id="540" name="Google Shape;540;p65"/>
          <p:cNvSpPr txBox="1"/>
          <p:nvPr>
            <p:ph idx="1" type="subTitle"/>
          </p:nvPr>
        </p:nvSpPr>
        <p:spPr>
          <a:xfrm>
            <a:off x="2810925" y="152735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541" name="Google Shape;541;p65"/>
          <p:cNvSpPr txBox="1"/>
          <p:nvPr>
            <p:ph idx="2" type="subTitle"/>
          </p:nvPr>
        </p:nvSpPr>
        <p:spPr>
          <a:xfrm>
            <a:off x="2810925" y="3177600"/>
            <a:ext cx="4782900" cy="45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542" name="Google Shape;542;p65"/>
          <p:cNvSpPr txBox="1"/>
          <p:nvPr>
            <p:ph idx="3" type="subTitle"/>
          </p:nvPr>
        </p:nvSpPr>
        <p:spPr>
          <a:xfrm>
            <a:off x="2810929" y="19779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543" name="Google Shape;543;p65"/>
          <p:cNvSpPr txBox="1"/>
          <p:nvPr>
            <p:ph idx="4" type="subTitle"/>
          </p:nvPr>
        </p:nvSpPr>
        <p:spPr>
          <a:xfrm>
            <a:off x="2810929" y="3628200"/>
            <a:ext cx="4782900" cy="86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544" name="Google Shape;544;p6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
    <p:spTree>
      <p:nvGrpSpPr>
        <p:cNvPr id="545" name="Shape 545"/>
        <p:cNvGrpSpPr/>
        <p:nvPr/>
      </p:nvGrpSpPr>
      <p:grpSpPr>
        <a:xfrm>
          <a:off x="0" y="0"/>
          <a:ext cx="0" cy="0"/>
          <a:chOff x="0" y="0"/>
          <a:chExt cx="0" cy="0"/>
        </a:xfrm>
      </p:grpSpPr>
      <p:sp>
        <p:nvSpPr>
          <p:cNvPr id="546" name="Google Shape;546;p66"/>
          <p:cNvSpPr txBox="1"/>
          <p:nvPr>
            <p:ph idx="1" type="subTitle"/>
          </p:nvPr>
        </p:nvSpPr>
        <p:spPr>
          <a:xfrm>
            <a:off x="1776475" y="13714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47" name="Google Shape;547;p66"/>
          <p:cNvSpPr txBox="1"/>
          <p:nvPr>
            <p:ph idx="2" type="subTitle"/>
          </p:nvPr>
        </p:nvSpPr>
        <p:spPr>
          <a:xfrm>
            <a:off x="1776475" y="8554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548" name="Google Shape;548;p66"/>
          <p:cNvSpPr txBox="1"/>
          <p:nvPr>
            <p:ph idx="3" type="subTitle"/>
          </p:nvPr>
        </p:nvSpPr>
        <p:spPr>
          <a:xfrm>
            <a:off x="1776475" y="2646001"/>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49" name="Google Shape;549;p66"/>
          <p:cNvSpPr txBox="1"/>
          <p:nvPr>
            <p:ph idx="4" type="subTitle"/>
          </p:nvPr>
        </p:nvSpPr>
        <p:spPr>
          <a:xfrm>
            <a:off x="1776475" y="2130000"/>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550" name="Google Shape;550;p66"/>
          <p:cNvSpPr txBox="1"/>
          <p:nvPr>
            <p:ph idx="5" type="subTitle"/>
          </p:nvPr>
        </p:nvSpPr>
        <p:spPr>
          <a:xfrm>
            <a:off x="1776475" y="3920600"/>
            <a:ext cx="4515300" cy="5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51" name="Google Shape;551;p66"/>
          <p:cNvSpPr txBox="1"/>
          <p:nvPr>
            <p:ph idx="6" type="subTitle"/>
          </p:nvPr>
        </p:nvSpPr>
        <p:spPr>
          <a:xfrm>
            <a:off x="1776475" y="3404598"/>
            <a:ext cx="4515300" cy="5160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gn="l">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_1">
    <p:spTree>
      <p:nvGrpSpPr>
        <p:cNvPr id="552" name="Shape 552"/>
        <p:cNvGrpSpPr/>
        <p:nvPr/>
      </p:nvGrpSpPr>
      <p:grpSpPr>
        <a:xfrm>
          <a:off x="0" y="0"/>
          <a:ext cx="0" cy="0"/>
          <a:chOff x="0" y="0"/>
          <a:chExt cx="0" cy="0"/>
        </a:xfrm>
      </p:grpSpPr>
      <p:sp>
        <p:nvSpPr>
          <p:cNvPr id="553" name="Google Shape;553;p67"/>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7"/>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7"/>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7"/>
          <p:cNvSpPr txBox="1"/>
          <p:nvPr>
            <p:ph type="title"/>
          </p:nvPr>
        </p:nvSpPr>
        <p:spPr>
          <a:xfrm>
            <a:off x="6050850" y="539500"/>
            <a:ext cx="2402100" cy="114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7" name="Google Shape;557;p67"/>
          <p:cNvSpPr txBox="1"/>
          <p:nvPr>
            <p:ph idx="1" type="subTitle"/>
          </p:nvPr>
        </p:nvSpPr>
        <p:spPr>
          <a:xfrm>
            <a:off x="6050850" y="1799350"/>
            <a:ext cx="2402100" cy="102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58" name="Google Shape;558;p67"/>
          <p:cNvSpPr/>
          <p:nvPr>
            <p:ph idx="2" type="pic"/>
          </p:nvPr>
        </p:nvSpPr>
        <p:spPr>
          <a:xfrm>
            <a:off x="713225" y="554676"/>
            <a:ext cx="2801100" cy="4049400"/>
          </a:xfrm>
          <a:prstGeom prst="rect">
            <a:avLst/>
          </a:prstGeom>
          <a:noFill/>
          <a:ln>
            <a:noFill/>
          </a:ln>
        </p:spPr>
      </p:sp>
      <p:sp>
        <p:nvSpPr>
          <p:cNvPr id="559" name="Google Shape;559;p67"/>
          <p:cNvSpPr/>
          <p:nvPr>
            <p:ph idx="3" type="pic"/>
          </p:nvPr>
        </p:nvSpPr>
        <p:spPr>
          <a:xfrm>
            <a:off x="3671775" y="539500"/>
            <a:ext cx="2304300" cy="2285700"/>
          </a:xfrm>
          <a:prstGeom prst="rect">
            <a:avLst/>
          </a:prstGeom>
          <a:noFill/>
          <a:ln>
            <a:noFill/>
          </a:ln>
        </p:spPr>
      </p:sp>
      <p:sp>
        <p:nvSpPr>
          <p:cNvPr id="560" name="Google Shape;560;p67"/>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561" name="Shape 561"/>
        <p:cNvGrpSpPr/>
        <p:nvPr/>
      </p:nvGrpSpPr>
      <p:grpSpPr>
        <a:xfrm>
          <a:off x="0" y="0"/>
          <a:ext cx="0" cy="0"/>
          <a:chOff x="0" y="0"/>
          <a:chExt cx="0" cy="0"/>
        </a:xfrm>
      </p:grpSpPr>
      <p:sp>
        <p:nvSpPr>
          <p:cNvPr id="562" name="Google Shape;562;p68"/>
          <p:cNvSpPr txBox="1"/>
          <p:nvPr>
            <p:ph type="title"/>
          </p:nvPr>
        </p:nvSpPr>
        <p:spPr>
          <a:xfrm>
            <a:off x="720000" y="1433675"/>
            <a:ext cx="3489300" cy="126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63" name="Google Shape;563;p68"/>
          <p:cNvSpPr txBox="1"/>
          <p:nvPr>
            <p:ph idx="1" type="body"/>
          </p:nvPr>
        </p:nvSpPr>
        <p:spPr>
          <a:xfrm>
            <a:off x="720000" y="2632525"/>
            <a:ext cx="2655300" cy="1077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hlink"/>
              </a:buClr>
              <a:buSzPts val="1400"/>
              <a:buFont typeface="Anaheim"/>
              <a:buChar char="●"/>
              <a:defRPr/>
            </a:lvl1pPr>
            <a:lvl2pPr indent="-304800" lvl="1" marL="914400" algn="l">
              <a:lnSpc>
                <a:spcPct val="100000"/>
              </a:lnSpc>
              <a:spcBef>
                <a:spcPts val="0"/>
              </a:spcBef>
              <a:spcAft>
                <a:spcPts val="0"/>
              </a:spcAft>
              <a:buClr>
                <a:schemeClr val="hlink"/>
              </a:buClr>
              <a:buSzPts val="1200"/>
              <a:buFont typeface="Anaheim"/>
              <a:buChar char="○"/>
              <a:defRPr/>
            </a:lvl2pPr>
            <a:lvl3pPr indent="-304800" lvl="2" marL="1371600" algn="l">
              <a:lnSpc>
                <a:spcPct val="100000"/>
              </a:lnSpc>
              <a:spcBef>
                <a:spcPts val="0"/>
              </a:spcBef>
              <a:spcAft>
                <a:spcPts val="0"/>
              </a:spcAft>
              <a:buClr>
                <a:schemeClr val="hlink"/>
              </a:buClr>
              <a:buSzPts val="1200"/>
              <a:buFont typeface="Anaheim"/>
              <a:buChar char="■"/>
              <a:defRPr/>
            </a:lvl3pPr>
            <a:lvl4pPr indent="-304800" lvl="3" marL="1828800" algn="l">
              <a:lnSpc>
                <a:spcPct val="100000"/>
              </a:lnSpc>
              <a:spcBef>
                <a:spcPts val="0"/>
              </a:spcBef>
              <a:spcAft>
                <a:spcPts val="0"/>
              </a:spcAft>
              <a:buClr>
                <a:schemeClr val="hlink"/>
              </a:buClr>
              <a:buSzPts val="1200"/>
              <a:buFont typeface="Anaheim"/>
              <a:buChar char="●"/>
              <a:defRPr/>
            </a:lvl4pPr>
            <a:lvl5pPr indent="-304800" lvl="4" marL="2286000" algn="l">
              <a:lnSpc>
                <a:spcPct val="100000"/>
              </a:lnSpc>
              <a:spcBef>
                <a:spcPts val="0"/>
              </a:spcBef>
              <a:spcAft>
                <a:spcPts val="0"/>
              </a:spcAft>
              <a:buClr>
                <a:schemeClr val="hlink"/>
              </a:buClr>
              <a:buSzPts val="1200"/>
              <a:buFont typeface="Anaheim"/>
              <a:buChar char="○"/>
              <a:defRPr/>
            </a:lvl5pPr>
            <a:lvl6pPr indent="-304800" lvl="5" marL="2743200" algn="l">
              <a:lnSpc>
                <a:spcPct val="100000"/>
              </a:lnSpc>
              <a:spcBef>
                <a:spcPts val="0"/>
              </a:spcBef>
              <a:spcAft>
                <a:spcPts val="0"/>
              </a:spcAft>
              <a:buClr>
                <a:schemeClr val="hlink"/>
              </a:buClr>
              <a:buSzPts val="1200"/>
              <a:buFont typeface="Anaheim"/>
              <a:buChar char="■"/>
              <a:defRPr/>
            </a:lvl6pPr>
            <a:lvl7pPr indent="-304800" lvl="6" marL="3200400" algn="l">
              <a:lnSpc>
                <a:spcPct val="100000"/>
              </a:lnSpc>
              <a:spcBef>
                <a:spcPts val="0"/>
              </a:spcBef>
              <a:spcAft>
                <a:spcPts val="0"/>
              </a:spcAft>
              <a:buClr>
                <a:schemeClr val="hlink"/>
              </a:buClr>
              <a:buSzPts val="1200"/>
              <a:buFont typeface="Anaheim"/>
              <a:buChar char="●"/>
              <a:defRPr/>
            </a:lvl7pPr>
            <a:lvl8pPr indent="-304800" lvl="7" marL="3657600" algn="l">
              <a:lnSpc>
                <a:spcPct val="100000"/>
              </a:lnSpc>
              <a:spcBef>
                <a:spcPts val="0"/>
              </a:spcBef>
              <a:spcAft>
                <a:spcPts val="0"/>
              </a:spcAft>
              <a:buClr>
                <a:schemeClr val="hlink"/>
              </a:buClr>
              <a:buSzPts val="1200"/>
              <a:buFont typeface="Anaheim"/>
              <a:buChar char="○"/>
              <a:defRPr/>
            </a:lvl8pPr>
            <a:lvl9pPr indent="-304800" lvl="8" marL="4114800" algn="l">
              <a:lnSpc>
                <a:spcPct val="100000"/>
              </a:lnSpc>
              <a:spcBef>
                <a:spcPts val="0"/>
              </a:spcBef>
              <a:spcAft>
                <a:spcPts val="0"/>
              </a:spcAft>
              <a:buClr>
                <a:schemeClr val="hlink"/>
              </a:buClr>
              <a:buSzPts val="1200"/>
              <a:buFont typeface="Anaheim"/>
              <a:buChar char="■"/>
              <a:defRPr/>
            </a:lvl9pPr>
          </a:lstStyle>
          <a:p/>
        </p:txBody>
      </p:sp>
      <p:sp>
        <p:nvSpPr>
          <p:cNvPr id="564" name="Google Shape;564;p68"/>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8"/>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2">
    <p:spTree>
      <p:nvGrpSpPr>
        <p:cNvPr id="566" name="Shape 566"/>
        <p:cNvGrpSpPr/>
        <p:nvPr/>
      </p:nvGrpSpPr>
      <p:grpSpPr>
        <a:xfrm>
          <a:off x="0" y="0"/>
          <a:ext cx="0" cy="0"/>
          <a:chOff x="0" y="0"/>
          <a:chExt cx="0" cy="0"/>
        </a:xfrm>
      </p:grpSpPr>
      <p:sp>
        <p:nvSpPr>
          <p:cNvPr id="567" name="Google Shape;567;p69"/>
          <p:cNvSpPr txBox="1"/>
          <p:nvPr>
            <p:ph type="title"/>
          </p:nvPr>
        </p:nvSpPr>
        <p:spPr>
          <a:xfrm>
            <a:off x="4939600" y="1654663"/>
            <a:ext cx="34893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p:txBody>
      </p:sp>
      <p:sp>
        <p:nvSpPr>
          <p:cNvPr id="568" name="Google Shape;568;p69"/>
          <p:cNvSpPr txBox="1"/>
          <p:nvPr>
            <p:ph idx="1" type="body"/>
          </p:nvPr>
        </p:nvSpPr>
        <p:spPr>
          <a:xfrm>
            <a:off x="4939600" y="2454638"/>
            <a:ext cx="3489300" cy="9204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Clr>
                <a:schemeClr val="hlink"/>
              </a:buClr>
              <a:buSzPts val="1400"/>
              <a:buFont typeface="Anaheim"/>
              <a:buChar char="●"/>
              <a:defRPr/>
            </a:lvl1pPr>
            <a:lvl2pPr indent="-304800" lvl="1" marL="914400" algn="r">
              <a:lnSpc>
                <a:spcPct val="100000"/>
              </a:lnSpc>
              <a:spcBef>
                <a:spcPts val="0"/>
              </a:spcBef>
              <a:spcAft>
                <a:spcPts val="0"/>
              </a:spcAft>
              <a:buClr>
                <a:schemeClr val="hlink"/>
              </a:buClr>
              <a:buSzPts val="1200"/>
              <a:buFont typeface="Anaheim"/>
              <a:buChar char="○"/>
              <a:defRPr/>
            </a:lvl2pPr>
            <a:lvl3pPr indent="-304800" lvl="2" marL="1371600" algn="r">
              <a:lnSpc>
                <a:spcPct val="100000"/>
              </a:lnSpc>
              <a:spcBef>
                <a:spcPts val="0"/>
              </a:spcBef>
              <a:spcAft>
                <a:spcPts val="0"/>
              </a:spcAft>
              <a:buClr>
                <a:schemeClr val="hlink"/>
              </a:buClr>
              <a:buSzPts val="1200"/>
              <a:buFont typeface="Anaheim"/>
              <a:buChar char="■"/>
              <a:defRPr/>
            </a:lvl3pPr>
            <a:lvl4pPr indent="-304800" lvl="3" marL="1828800" algn="r">
              <a:lnSpc>
                <a:spcPct val="100000"/>
              </a:lnSpc>
              <a:spcBef>
                <a:spcPts val="0"/>
              </a:spcBef>
              <a:spcAft>
                <a:spcPts val="0"/>
              </a:spcAft>
              <a:buClr>
                <a:schemeClr val="hlink"/>
              </a:buClr>
              <a:buSzPts val="1200"/>
              <a:buFont typeface="Anaheim"/>
              <a:buChar char="●"/>
              <a:defRPr/>
            </a:lvl4pPr>
            <a:lvl5pPr indent="-304800" lvl="4" marL="2286000" algn="r">
              <a:lnSpc>
                <a:spcPct val="100000"/>
              </a:lnSpc>
              <a:spcBef>
                <a:spcPts val="0"/>
              </a:spcBef>
              <a:spcAft>
                <a:spcPts val="0"/>
              </a:spcAft>
              <a:buClr>
                <a:schemeClr val="hlink"/>
              </a:buClr>
              <a:buSzPts val="1200"/>
              <a:buFont typeface="Anaheim"/>
              <a:buChar char="○"/>
              <a:defRPr/>
            </a:lvl5pPr>
            <a:lvl6pPr indent="-304800" lvl="5" marL="2743200" algn="r">
              <a:lnSpc>
                <a:spcPct val="100000"/>
              </a:lnSpc>
              <a:spcBef>
                <a:spcPts val="0"/>
              </a:spcBef>
              <a:spcAft>
                <a:spcPts val="0"/>
              </a:spcAft>
              <a:buClr>
                <a:schemeClr val="hlink"/>
              </a:buClr>
              <a:buSzPts val="1200"/>
              <a:buFont typeface="Anaheim"/>
              <a:buChar char="■"/>
              <a:defRPr/>
            </a:lvl6pPr>
            <a:lvl7pPr indent="-304800" lvl="6" marL="3200400" algn="r">
              <a:lnSpc>
                <a:spcPct val="100000"/>
              </a:lnSpc>
              <a:spcBef>
                <a:spcPts val="0"/>
              </a:spcBef>
              <a:spcAft>
                <a:spcPts val="0"/>
              </a:spcAft>
              <a:buClr>
                <a:schemeClr val="hlink"/>
              </a:buClr>
              <a:buSzPts val="1200"/>
              <a:buFont typeface="Anaheim"/>
              <a:buChar char="●"/>
              <a:defRPr/>
            </a:lvl7pPr>
            <a:lvl8pPr indent="-304800" lvl="7" marL="3657600" algn="r">
              <a:lnSpc>
                <a:spcPct val="100000"/>
              </a:lnSpc>
              <a:spcBef>
                <a:spcPts val="0"/>
              </a:spcBef>
              <a:spcAft>
                <a:spcPts val="0"/>
              </a:spcAft>
              <a:buClr>
                <a:schemeClr val="hlink"/>
              </a:buClr>
              <a:buSzPts val="1200"/>
              <a:buFont typeface="Anaheim"/>
              <a:buChar char="○"/>
              <a:defRPr/>
            </a:lvl8pPr>
            <a:lvl9pPr indent="-304800" lvl="8" marL="4114800" algn="r">
              <a:lnSpc>
                <a:spcPct val="100000"/>
              </a:lnSpc>
              <a:spcBef>
                <a:spcPts val="0"/>
              </a:spcBef>
              <a:spcAft>
                <a:spcPts val="0"/>
              </a:spcAft>
              <a:buClr>
                <a:schemeClr val="hlink"/>
              </a:buClr>
              <a:buSzPts val="1200"/>
              <a:buFont typeface="Anaheim"/>
              <a:buChar char="■"/>
              <a:defRPr/>
            </a:lvl9pPr>
          </a:lstStyle>
          <a:p/>
        </p:txBody>
      </p:sp>
      <p:sp>
        <p:nvSpPr>
          <p:cNvPr id="569" name="Google Shape;569;p69"/>
          <p:cNvSpPr/>
          <p:nvPr/>
        </p:nvSpPr>
        <p:spPr>
          <a:xfrm flipH="1" rot="5400000">
            <a:off x="-4357104"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9"/>
          <p:cNvSpPr/>
          <p:nvPr/>
        </p:nvSpPr>
        <p:spPr>
          <a:xfrm flipH="1" rot="5400000">
            <a:off x="573550"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71" name="Shape 571"/>
        <p:cNvGrpSpPr/>
        <p:nvPr/>
      </p:nvGrpSpPr>
      <p:grpSpPr>
        <a:xfrm>
          <a:off x="0" y="0"/>
          <a:ext cx="0" cy="0"/>
          <a:chOff x="0" y="0"/>
          <a:chExt cx="0" cy="0"/>
        </a:xfrm>
      </p:grpSpPr>
      <p:sp>
        <p:nvSpPr>
          <p:cNvPr id="572" name="Google Shape;572;p70"/>
          <p:cNvSpPr txBox="1"/>
          <p:nvPr>
            <p:ph type="ctrTitle"/>
          </p:nvPr>
        </p:nvSpPr>
        <p:spPr>
          <a:xfrm>
            <a:off x="715100" y="665375"/>
            <a:ext cx="4005600" cy="8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8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3" name="Google Shape;573;p70"/>
          <p:cNvSpPr txBox="1"/>
          <p:nvPr>
            <p:ph idx="1" type="subTitle"/>
          </p:nvPr>
        </p:nvSpPr>
        <p:spPr>
          <a:xfrm>
            <a:off x="715100" y="1607375"/>
            <a:ext cx="4005600" cy="103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4" name="Google Shape;574;p70"/>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chemeClr val="dk1"/>
                </a:solidFill>
                <a:latin typeface="Albert Sans"/>
                <a:ea typeface="Albert Sans"/>
                <a:cs typeface="Albert Sans"/>
                <a:sym typeface="Albert Sans"/>
              </a:rPr>
              <a:t>CREDITS:</a:t>
            </a:r>
            <a:r>
              <a:rPr b="0" i="0" lang="en" sz="900" u="none" cap="none" strike="noStrike">
                <a:solidFill>
                  <a:schemeClr val="dk1"/>
                </a:solidFill>
                <a:latin typeface="Albert Sans"/>
                <a:ea typeface="Albert Sans"/>
                <a:cs typeface="Albert Sans"/>
                <a:sym typeface="Albert Sans"/>
              </a:rPr>
              <a:t> This presentation template was created by </a:t>
            </a:r>
            <a:r>
              <a:rPr b="1" i="0" lang="en" sz="900" u="sng" cap="none" strike="noStrike">
                <a:solidFill>
                  <a:schemeClr val="hlink"/>
                </a:solidFill>
                <a:latin typeface="Albert Sans"/>
                <a:ea typeface="Albert Sans"/>
                <a:cs typeface="Albert Sans"/>
                <a:sym typeface="Albert Sans"/>
                <a:hlinkClick r:id="rId2"/>
              </a:rPr>
              <a:t>Slidesgo</a:t>
            </a:r>
            <a:r>
              <a:rPr b="1" i="0" lang="en" sz="900" u="sng" cap="none" strike="noStrike">
                <a:solidFill>
                  <a:schemeClr val="dk1"/>
                </a:solidFill>
                <a:latin typeface="Albert Sans"/>
                <a:ea typeface="Albert Sans"/>
                <a:cs typeface="Albert Sans"/>
                <a:sym typeface="Albert Sans"/>
              </a:rPr>
              <a:t>,</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including icons by </a:t>
            </a:r>
            <a:r>
              <a:rPr b="1" i="0" lang="en" sz="900" u="sng" cap="none" strike="noStrike">
                <a:solidFill>
                  <a:schemeClr val="hlink"/>
                </a:solidFill>
                <a:latin typeface="Albert Sans"/>
                <a:ea typeface="Albert Sans"/>
                <a:cs typeface="Albert Sans"/>
                <a:sym typeface="Albert Sans"/>
                <a:hlinkClick r:id="rId3"/>
              </a:rPr>
              <a:t>Flaticon</a:t>
            </a:r>
            <a:r>
              <a:rPr b="1" i="0" lang="en" sz="900" u="none" cap="none" strike="noStrike">
                <a:solidFill>
                  <a:schemeClr val="dk1"/>
                </a:solidFill>
                <a:latin typeface="Albert Sans"/>
                <a:ea typeface="Albert Sans"/>
                <a:cs typeface="Albert Sans"/>
                <a:sym typeface="Albert Sans"/>
              </a:rPr>
              <a:t> </a:t>
            </a:r>
            <a:r>
              <a:rPr b="0" i="0" lang="en" sz="900" u="none" cap="none" strike="noStrike">
                <a:solidFill>
                  <a:schemeClr val="dk1"/>
                </a:solidFill>
                <a:latin typeface="Albert Sans"/>
                <a:ea typeface="Albert Sans"/>
                <a:cs typeface="Albert Sans"/>
                <a:sym typeface="Albert Sans"/>
              </a:rPr>
              <a:t>and infographics &amp; images by </a:t>
            </a:r>
            <a:r>
              <a:rPr b="1" i="0" lang="en" sz="900" u="sng" cap="none" strike="noStrike">
                <a:solidFill>
                  <a:schemeClr val="hlink"/>
                </a:solidFill>
                <a:latin typeface="Albert Sans"/>
                <a:ea typeface="Albert Sans"/>
                <a:cs typeface="Albert Sans"/>
                <a:sym typeface="Albert Sans"/>
                <a:hlinkClick r:id="rId4"/>
              </a:rPr>
              <a:t>Freepik</a:t>
            </a:r>
            <a:endParaRPr b="1" i="0" sz="900" u="sng" cap="none" strike="noStrike">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75" name="Shape 5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8"/>
          <p:cNvSpPr txBox="1"/>
          <p:nvPr>
            <p:ph idx="1" type="subTitle"/>
          </p:nvPr>
        </p:nvSpPr>
        <p:spPr>
          <a:xfrm>
            <a:off x="1290770"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 name="Google Shape;62;p8"/>
          <p:cNvSpPr txBox="1"/>
          <p:nvPr>
            <p:ph idx="2" type="subTitle"/>
          </p:nvPr>
        </p:nvSpPr>
        <p:spPr>
          <a:xfrm>
            <a:off x="4945644" y="2312800"/>
            <a:ext cx="29076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3" name="Google Shape;63;p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4" name="Google Shape;64;p8"/>
          <p:cNvSpPr txBox="1"/>
          <p:nvPr>
            <p:ph idx="3" type="subTitle"/>
          </p:nvPr>
        </p:nvSpPr>
        <p:spPr>
          <a:xfrm>
            <a:off x="1290756"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 name="Google Shape;65;p8"/>
          <p:cNvSpPr txBox="1"/>
          <p:nvPr>
            <p:ph idx="4" type="subTitle"/>
          </p:nvPr>
        </p:nvSpPr>
        <p:spPr>
          <a:xfrm>
            <a:off x="4945631" y="2730400"/>
            <a:ext cx="2907600" cy="14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 name="Google Shape;66;p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 name="Google Shape;68;p8"/>
          <p:cNvCxnSpPr/>
          <p:nvPr/>
        </p:nvCxnSpPr>
        <p:spPr>
          <a:xfrm rot="10800000">
            <a:off x="166250" y="375178"/>
            <a:ext cx="1097700" cy="0"/>
          </a:xfrm>
          <a:prstGeom prst="straightConnector1">
            <a:avLst/>
          </a:prstGeom>
          <a:noFill/>
          <a:ln cap="flat" cmpd="sng" w="9525">
            <a:solidFill>
              <a:schemeClr val="dk1"/>
            </a:solidFill>
            <a:prstDash val="solid"/>
            <a:round/>
            <a:headEnd len="sm" w="sm" type="none"/>
            <a:tailEnd len="sm" w="sm" type="none"/>
          </a:ln>
        </p:spPr>
      </p:cxnSp>
      <p:sp>
        <p:nvSpPr>
          <p:cNvPr id="69" name="Google Shape;69;p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76" name="Shape 576"/>
        <p:cNvGrpSpPr/>
        <p:nvPr/>
      </p:nvGrpSpPr>
      <p:grpSpPr>
        <a:xfrm>
          <a:off x="0" y="0"/>
          <a:ext cx="0" cy="0"/>
          <a:chOff x="0" y="0"/>
          <a:chExt cx="0" cy="0"/>
        </a:xfrm>
      </p:grpSpPr>
      <p:sp>
        <p:nvSpPr>
          <p:cNvPr id="577" name="Google Shape;577;p72"/>
          <p:cNvSpPr/>
          <p:nvPr/>
        </p:nvSpPr>
        <p:spPr>
          <a:xfrm rot="-804930">
            <a:off x="3666057" y="266087"/>
            <a:ext cx="5574305" cy="3295089"/>
          </a:xfrm>
          <a:prstGeom prst="arc">
            <a:avLst>
              <a:gd fmla="val 16057500" name="adj1"/>
              <a:gd fmla="val 55157"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72"/>
          <p:cNvSpPr/>
          <p:nvPr/>
        </p:nvSpPr>
        <p:spPr>
          <a:xfrm rot="-6395119">
            <a:off x="5840319" y="263514"/>
            <a:ext cx="173415" cy="17341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72"/>
          <p:cNvSpPr/>
          <p:nvPr/>
        </p:nvSpPr>
        <p:spPr>
          <a:xfrm flipH="1" rot="10800000">
            <a:off x="476902" y="46943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72"/>
          <p:cNvSpPr/>
          <p:nvPr/>
        </p:nvSpPr>
        <p:spPr>
          <a:xfrm flipH="1" rot="10800000">
            <a:off x="629301" y="46085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581" name="Shape 581"/>
        <p:cNvGrpSpPr/>
        <p:nvPr/>
      </p:nvGrpSpPr>
      <p:grpSpPr>
        <a:xfrm>
          <a:off x="0" y="0"/>
          <a:ext cx="0" cy="0"/>
          <a:chOff x="0" y="0"/>
          <a:chExt cx="0" cy="0"/>
        </a:xfrm>
      </p:grpSpPr>
      <p:sp>
        <p:nvSpPr>
          <p:cNvPr id="582" name="Google Shape;582;p73"/>
          <p:cNvSpPr/>
          <p:nvPr/>
        </p:nvSpPr>
        <p:spPr>
          <a:xfrm rot="-2254707">
            <a:off x="-4148883" y="-1447494"/>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73"/>
          <p:cNvSpPr/>
          <p:nvPr/>
        </p:nvSpPr>
        <p:spPr>
          <a:xfrm rot="-5400000">
            <a:off x="1425296" y="22217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73"/>
          <p:cNvSpPr/>
          <p:nvPr/>
        </p:nvSpPr>
        <p:spPr>
          <a:xfrm rot="-2254707">
            <a:off x="6325767" y="3760531"/>
            <a:ext cx="7224432" cy="263702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73"/>
          <p:cNvSpPr/>
          <p:nvPr/>
        </p:nvSpPr>
        <p:spPr>
          <a:xfrm rot="-5400000">
            <a:off x="7659671" y="4726428"/>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
    <p:spTree>
      <p:nvGrpSpPr>
        <p:cNvPr id="586" name="Shape 586"/>
        <p:cNvGrpSpPr/>
        <p:nvPr/>
      </p:nvGrpSpPr>
      <p:grpSpPr>
        <a:xfrm>
          <a:off x="0" y="0"/>
          <a:ext cx="0" cy="0"/>
          <a:chOff x="0" y="0"/>
          <a:chExt cx="0" cy="0"/>
        </a:xfrm>
      </p:grpSpPr>
      <p:sp>
        <p:nvSpPr>
          <p:cNvPr id="587" name="Google Shape;587;p74"/>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88" name="Google Shape;588;p74"/>
          <p:cNvSpPr txBox="1"/>
          <p:nvPr>
            <p:ph hasCustomPrompt="1" idx="2" type="title"/>
          </p:nvPr>
        </p:nvSpPr>
        <p:spPr>
          <a:xfrm>
            <a:off x="813050"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89" name="Google Shape;589;p74"/>
          <p:cNvSpPr txBox="1"/>
          <p:nvPr>
            <p:ph idx="1" type="subTitle"/>
          </p:nvPr>
        </p:nvSpPr>
        <p:spPr>
          <a:xfrm>
            <a:off x="715100" y="21539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0" name="Google Shape;590;p74"/>
          <p:cNvSpPr txBox="1"/>
          <p:nvPr>
            <p:ph hasCustomPrompt="1" idx="3" type="title"/>
          </p:nvPr>
        </p:nvSpPr>
        <p:spPr>
          <a:xfrm>
            <a:off x="33522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91" name="Google Shape;591;p74"/>
          <p:cNvSpPr txBox="1"/>
          <p:nvPr>
            <p:ph idx="4" type="subTitle"/>
          </p:nvPr>
        </p:nvSpPr>
        <p:spPr>
          <a:xfrm>
            <a:off x="3254288"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2" name="Google Shape;592;p74"/>
          <p:cNvSpPr txBox="1"/>
          <p:nvPr>
            <p:ph hasCustomPrompt="1" idx="5" type="title"/>
          </p:nvPr>
        </p:nvSpPr>
        <p:spPr>
          <a:xfrm>
            <a:off x="80498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93" name="Google Shape;593;p74"/>
          <p:cNvSpPr txBox="1"/>
          <p:nvPr>
            <p:ph idx="6" type="subTitle"/>
          </p:nvPr>
        </p:nvSpPr>
        <p:spPr>
          <a:xfrm>
            <a:off x="7191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4" name="Google Shape;594;p74"/>
          <p:cNvSpPr txBox="1"/>
          <p:nvPr>
            <p:ph hasCustomPrompt="1" idx="7" type="title"/>
          </p:nvPr>
        </p:nvSpPr>
        <p:spPr>
          <a:xfrm>
            <a:off x="33476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595" name="Google Shape;595;p74"/>
          <p:cNvSpPr txBox="1"/>
          <p:nvPr>
            <p:ph idx="8" type="subTitle"/>
          </p:nvPr>
        </p:nvSpPr>
        <p:spPr>
          <a:xfrm>
            <a:off x="3258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6" name="Google Shape;596;p74"/>
          <p:cNvSpPr txBox="1"/>
          <p:nvPr>
            <p:ph idx="9" type="subTitle"/>
          </p:nvPr>
        </p:nvSpPr>
        <p:spPr>
          <a:xfrm>
            <a:off x="141035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7" name="Google Shape;597;p74"/>
          <p:cNvSpPr txBox="1"/>
          <p:nvPr>
            <p:ph idx="13" type="subTitle"/>
          </p:nvPr>
        </p:nvSpPr>
        <p:spPr>
          <a:xfrm>
            <a:off x="3950738"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8" name="Google Shape;598;p74"/>
          <p:cNvSpPr txBox="1"/>
          <p:nvPr>
            <p:ph idx="14" type="subTitle"/>
          </p:nvPr>
        </p:nvSpPr>
        <p:spPr>
          <a:xfrm>
            <a:off x="14057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99" name="Google Shape;599;p74"/>
          <p:cNvSpPr txBox="1"/>
          <p:nvPr>
            <p:ph idx="15" type="subTitle"/>
          </p:nvPr>
        </p:nvSpPr>
        <p:spPr>
          <a:xfrm>
            <a:off x="39449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0" name="Google Shape;600;p74"/>
          <p:cNvSpPr txBox="1"/>
          <p:nvPr>
            <p:ph hasCustomPrompt="1" idx="16" type="title"/>
          </p:nvPr>
        </p:nvSpPr>
        <p:spPr>
          <a:xfrm>
            <a:off x="5891438" y="1559125"/>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601" name="Google Shape;601;p74"/>
          <p:cNvSpPr txBox="1"/>
          <p:nvPr>
            <p:ph idx="17" type="subTitle"/>
          </p:nvPr>
        </p:nvSpPr>
        <p:spPr>
          <a:xfrm>
            <a:off x="5799900" y="2152525"/>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2" name="Google Shape;602;p74"/>
          <p:cNvSpPr txBox="1"/>
          <p:nvPr>
            <p:ph hasCustomPrompt="1" idx="18" type="title"/>
          </p:nvPr>
        </p:nvSpPr>
        <p:spPr>
          <a:xfrm>
            <a:off x="5886838" y="3090200"/>
            <a:ext cx="597300" cy="5934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None/>
              <a:defRPr b="1"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603" name="Google Shape;603;p74"/>
          <p:cNvSpPr txBox="1"/>
          <p:nvPr>
            <p:ph idx="19" type="subTitle"/>
          </p:nvPr>
        </p:nvSpPr>
        <p:spPr>
          <a:xfrm>
            <a:off x="5796363" y="3673250"/>
            <a:ext cx="2538000" cy="48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4" name="Google Shape;604;p74"/>
          <p:cNvSpPr txBox="1"/>
          <p:nvPr>
            <p:ph idx="20" type="subTitle"/>
          </p:nvPr>
        </p:nvSpPr>
        <p:spPr>
          <a:xfrm>
            <a:off x="6488200" y="1559125"/>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5" name="Google Shape;605;p74"/>
          <p:cNvSpPr txBox="1"/>
          <p:nvPr>
            <p:ph idx="21" type="subTitle"/>
          </p:nvPr>
        </p:nvSpPr>
        <p:spPr>
          <a:xfrm>
            <a:off x="6484138" y="3090200"/>
            <a:ext cx="1940700" cy="5934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06" name="Google Shape;606;p74"/>
          <p:cNvSpPr/>
          <p:nvPr/>
        </p:nvSpPr>
        <p:spPr>
          <a:xfrm>
            <a:off x="959850" y="-22675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4"/>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74"/>
          <p:cNvSpPr/>
          <p:nvPr/>
        </p:nvSpPr>
        <p:spPr>
          <a:xfrm>
            <a:off x="1831947" y="129996"/>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4"/>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610" name="Shape 610"/>
        <p:cNvGrpSpPr/>
        <p:nvPr/>
      </p:nvGrpSpPr>
      <p:grpSpPr>
        <a:xfrm>
          <a:off x="0" y="0"/>
          <a:ext cx="0" cy="0"/>
          <a:chOff x="0" y="0"/>
          <a:chExt cx="0" cy="0"/>
        </a:xfrm>
      </p:grpSpPr>
      <p:sp>
        <p:nvSpPr>
          <p:cNvPr id="611" name="Google Shape;611;p75"/>
          <p:cNvSpPr txBox="1"/>
          <p:nvPr>
            <p:ph type="title"/>
          </p:nvPr>
        </p:nvSpPr>
        <p:spPr>
          <a:xfrm>
            <a:off x="2301300" y="1536450"/>
            <a:ext cx="4541400" cy="841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2" name="Google Shape;612;p75"/>
          <p:cNvSpPr txBox="1"/>
          <p:nvPr>
            <p:ph idx="1" type="subTitle"/>
          </p:nvPr>
        </p:nvSpPr>
        <p:spPr>
          <a:xfrm>
            <a:off x="2301300" y="2517775"/>
            <a:ext cx="4541400" cy="979500"/>
          </a:xfrm>
          <a:prstGeom prst="rect">
            <a:avLst/>
          </a:prstGeom>
          <a:noFill/>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13" name="Google Shape;613;p75"/>
          <p:cNvSpPr/>
          <p:nvPr/>
        </p:nvSpPr>
        <p:spPr>
          <a:xfrm>
            <a:off x="924600" y="698700"/>
            <a:ext cx="7294800" cy="37461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75"/>
          <p:cNvSpPr/>
          <p:nvPr/>
        </p:nvSpPr>
        <p:spPr>
          <a:xfrm>
            <a:off x="3026700" y="4465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5"/>
          <p:cNvSpPr/>
          <p:nvPr/>
        </p:nvSpPr>
        <p:spPr>
          <a:xfrm>
            <a:off x="3026700" y="4128725"/>
            <a:ext cx="3090600" cy="60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616" name="Shape 616"/>
        <p:cNvGrpSpPr/>
        <p:nvPr/>
      </p:nvGrpSpPr>
      <p:grpSpPr>
        <a:xfrm>
          <a:off x="0" y="0"/>
          <a:ext cx="0" cy="0"/>
          <a:chOff x="0" y="0"/>
          <a:chExt cx="0" cy="0"/>
        </a:xfrm>
      </p:grpSpPr>
      <p:sp>
        <p:nvSpPr>
          <p:cNvPr id="617" name="Google Shape;617;p76"/>
          <p:cNvSpPr txBox="1"/>
          <p:nvPr>
            <p:ph type="title"/>
          </p:nvPr>
        </p:nvSpPr>
        <p:spPr>
          <a:xfrm>
            <a:off x="720000" y="535000"/>
            <a:ext cx="42084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nSpc>
                <a:spcPct val="100000"/>
              </a:lnSpc>
              <a:spcBef>
                <a:spcPts val="0"/>
              </a:spcBef>
              <a:spcAft>
                <a:spcPts val="0"/>
              </a:spcAft>
              <a:buSzPts val="3500"/>
              <a:buNone/>
              <a:defRPr/>
            </a:lvl2pPr>
            <a:lvl3pPr lvl="2">
              <a:lnSpc>
                <a:spcPct val="100000"/>
              </a:lnSpc>
              <a:spcBef>
                <a:spcPts val="0"/>
              </a:spcBef>
              <a:spcAft>
                <a:spcPts val="0"/>
              </a:spcAft>
              <a:buSzPts val="3500"/>
              <a:buNone/>
              <a:defRPr/>
            </a:lvl3pPr>
            <a:lvl4pPr lvl="3">
              <a:lnSpc>
                <a:spcPct val="100000"/>
              </a:lnSpc>
              <a:spcBef>
                <a:spcPts val="0"/>
              </a:spcBef>
              <a:spcAft>
                <a:spcPts val="0"/>
              </a:spcAft>
              <a:buSzPts val="3500"/>
              <a:buNone/>
              <a:defRPr/>
            </a:lvl4pPr>
            <a:lvl5pPr lvl="4">
              <a:lnSpc>
                <a:spcPct val="100000"/>
              </a:lnSpc>
              <a:spcBef>
                <a:spcPts val="0"/>
              </a:spcBef>
              <a:spcAft>
                <a:spcPts val="0"/>
              </a:spcAft>
              <a:buSzPts val="3500"/>
              <a:buNone/>
              <a:defRPr/>
            </a:lvl5pPr>
            <a:lvl6pPr lvl="5">
              <a:lnSpc>
                <a:spcPct val="100000"/>
              </a:lnSpc>
              <a:spcBef>
                <a:spcPts val="0"/>
              </a:spcBef>
              <a:spcAft>
                <a:spcPts val="0"/>
              </a:spcAft>
              <a:buSzPts val="3500"/>
              <a:buNone/>
              <a:defRPr/>
            </a:lvl6pPr>
            <a:lvl7pPr lvl="6">
              <a:lnSpc>
                <a:spcPct val="100000"/>
              </a:lnSpc>
              <a:spcBef>
                <a:spcPts val="0"/>
              </a:spcBef>
              <a:spcAft>
                <a:spcPts val="0"/>
              </a:spcAft>
              <a:buSzPts val="3500"/>
              <a:buNone/>
              <a:defRPr/>
            </a:lvl7pPr>
            <a:lvl8pPr lvl="7">
              <a:lnSpc>
                <a:spcPct val="100000"/>
              </a:lnSpc>
              <a:spcBef>
                <a:spcPts val="0"/>
              </a:spcBef>
              <a:spcAft>
                <a:spcPts val="0"/>
              </a:spcAft>
              <a:buSzPts val="3500"/>
              <a:buNone/>
              <a:defRPr/>
            </a:lvl8pPr>
            <a:lvl9pPr lvl="8">
              <a:lnSpc>
                <a:spcPct val="100000"/>
              </a:lnSpc>
              <a:spcBef>
                <a:spcPts val="0"/>
              </a:spcBef>
              <a:spcAft>
                <a:spcPts val="0"/>
              </a:spcAft>
              <a:buSzPts val="3500"/>
              <a:buNone/>
              <a:defRPr/>
            </a:lvl9pPr>
          </a:lstStyle>
          <a:p/>
        </p:txBody>
      </p:sp>
      <p:sp>
        <p:nvSpPr>
          <p:cNvPr id="618" name="Google Shape;618;p76"/>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6"/>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76"/>
          <p:cNvSpPr/>
          <p:nvPr>
            <p:ph idx="2" type="pic"/>
          </p:nvPr>
        </p:nvSpPr>
        <p:spPr>
          <a:xfrm flipH="1">
            <a:off x="5641848" y="539496"/>
            <a:ext cx="2788800" cy="4059900"/>
          </a:xfrm>
          <a:prstGeom prst="round2SameRect">
            <a:avLst>
              <a:gd fmla="val 0" name="adj1"/>
              <a:gd fmla="val 0" name="adj2"/>
            </a:avLst>
          </a:prstGeom>
          <a:noFill/>
          <a:ln>
            <a:noFill/>
          </a:ln>
        </p:spPr>
      </p:sp>
      <p:sp>
        <p:nvSpPr>
          <p:cNvPr id="621" name="Google Shape;621;p76"/>
          <p:cNvSpPr txBox="1"/>
          <p:nvPr>
            <p:ph idx="1" type="subTitle"/>
          </p:nvPr>
        </p:nvSpPr>
        <p:spPr>
          <a:xfrm>
            <a:off x="720000" y="1704600"/>
            <a:ext cx="4208400" cy="173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hlink"/>
              </a:buClr>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22" name="Shape 622"/>
        <p:cNvGrpSpPr/>
        <p:nvPr/>
      </p:nvGrpSpPr>
      <p:grpSpPr>
        <a:xfrm>
          <a:off x="0" y="0"/>
          <a:ext cx="0" cy="0"/>
          <a:chOff x="0" y="0"/>
          <a:chExt cx="0" cy="0"/>
        </a:xfrm>
      </p:grpSpPr>
      <p:sp>
        <p:nvSpPr>
          <p:cNvPr id="623" name="Google Shape;623;p77"/>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sz="4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624" name="Google Shape;624;p77"/>
          <p:cNvSpPr txBox="1"/>
          <p:nvPr>
            <p:ph hasCustomPrompt="1" idx="2" type="title"/>
          </p:nvPr>
        </p:nvSpPr>
        <p:spPr>
          <a:xfrm>
            <a:off x="715100" y="1990600"/>
            <a:ext cx="1029000" cy="95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25" name="Google Shape;625;p77"/>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spTree>
      <p:nvGrpSpPr>
        <p:cNvPr id="626" name="Shape 626"/>
        <p:cNvGrpSpPr/>
        <p:nvPr/>
      </p:nvGrpSpPr>
      <p:grpSpPr>
        <a:xfrm>
          <a:off x="0" y="0"/>
          <a:ext cx="0" cy="0"/>
          <a:chOff x="0" y="0"/>
          <a:chExt cx="0" cy="0"/>
        </a:xfrm>
      </p:grpSpPr>
      <p:sp>
        <p:nvSpPr>
          <p:cNvPr id="627" name="Google Shape;627;p78"/>
          <p:cNvSpPr txBox="1"/>
          <p:nvPr>
            <p:ph idx="1" type="subTitle"/>
          </p:nvPr>
        </p:nvSpPr>
        <p:spPr>
          <a:xfrm>
            <a:off x="1290770"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8" name="Google Shape;628;p78"/>
          <p:cNvSpPr txBox="1"/>
          <p:nvPr>
            <p:ph idx="2" type="subTitle"/>
          </p:nvPr>
        </p:nvSpPr>
        <p:spPr>
          <a:xfrm>
            <a:off x="4945644" y="2312800"/>
            <a:ext cx="2907600" cy="4938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500"/>
              <a:buFont typeface="Albert Sans Medium"/>
              <a:buNone/>
              <a:defRPr sz="2100">
                <a:latin typeface="Albert Sans Medium"/>
                <a:ea typeface="Albert Sans Medium"/>
                <a:cs typeface="Albert Sans Medium"/>
                <a:sym typeface="Albert Sans Medium"/>
              </a:defRPr>
            </a:lvl1pPr>
            <a:lvl2pPr lvl="1"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2pPr>
            <a:lvl3pPr lvl="2"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3pPr>
            <a:lvl4pPr lvl="3"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4pPr>
            <a:lvl5pPr lvl="4"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5pPr>
            <a:lvl6pPr lvl="5"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6pPr>
            <a:lvl7pPr lvl="6"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7pPr>
            <a:lvl8pPr lvl="7"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8pPr>
            <a:lvl9pPr lvl="8" algn="ctr">
              <a:lnSpc>
                <a:spcPct val="100000"/>
              </a:lnSpc>
              <a:spcBef>
                <a:spcPts val="0"/>
              </a:spcBef>
              <a:spcAft>
                <a:spcPts val="0"/>
              </a:spcAft>
              <a:buSzPts val="2500"/>
              <a:buFont typeface="Albert Sans Medium"/>
              <a:buNone/>
              <a:defRPr sz="2500">
                <a:latin typeface="Albert Sans Medium"/>
                <a:ea typeface="Albert Sans Medium"/>
                <a:cs typeface="Albert Sans Medium"/>
                <a:sym typeface="Albert Sans Medium"/>
              </a:defRPr>
            </a:lvl9pPr>
          </a:lstStyle>
          <a:p/>
        </p:txBody>
      </p:sp>
      <p:sp>
        <p:nvSpPr>
          <p:cNvPr id="629" name="Google Shape;629;p78"/>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30" name="Google Shape;630;p78"/>
          <p:cNvSpPr txBox="1"/>
          <p:nvPr>
            <p:ph idx="3" type="subTitle"/>
          </p:nvPr>
        </p:nvSpPr>
        <p:spPr>
          <a:xfrm>
            <a:off x="1290756"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1" name="Google Shape;631;p78"/>
          <p:cNvSpPr txBox="1"/>
          <p:nvPr>
            <p:ph idx="4" type="subTitle"/>
          </p:nvPr>
        </p:nvSpPr>
        <p:spPr>
          <a:xfrm>
            <a:off x="4945631" y="2730400"/>
            <a:ext cx="2907600" cy="147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32" name="Google Shape;632;p78"/>
          <p:cNvSpPr/>
          <p:nvPr/>
        </p:nvSpPr>
        <p:spPr>
          <a:xfrm flipH="1" rot="10800000">
            <a:off x="166252" y="905500"/>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8"/>
          <p:cNvSpPr/>
          <p:nvPr/>
        </p:nvSpPr>
        <p:spPr>
          <a:xfrm flipH="1" rot="10800000">
            <a:off x="318651" y="819702"/>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4" name="Google Shape;634;p78"/>
          <p:cNvCxnSpPr/>
          <p:nvPr/>
        </p:nvCxnSpPr>
        <p:spPr>
          <a:xfrm rot="10800000">
            <a:off x="166250" y="375178"/>
            <a:ext cx="1097700" cy="0"/>
          </a:xfrm>
          <a:prstGeom prst="straightConnector1">
            <a:avLst/>
          </a:prstGeom>
          <a:noFill/>
          <a:ln cap="flat" cmpd="sng" w="9525">
            <a:solidFill>
              <a:schemeClr val="dk1"/>
            </a:solidFill>
            <a:prstDash val="solid"/>
            <a:round/>
            <a:headEnd len="med" w="med" type="none"/>
            <a:tailEnd len="med" w="med" type="none"/>
          </a:ln>
        </p:spPr>
      </p:cxnSp>
      <p:sp>
        <p:nvSpPr>
          <p:cNvPr id="635" name="Google Shape;635;p78"/>
          <p:cNvSpPr/>
          <p:nvPr/>
        </p:nvSpPr>
        <p:spPr>
          <a:xfrm flipH="1">
            <a:off x="7601400" y="1523600"/>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8"/>
          <p:cNvSpPr/>
          <p:nvPr/>
        </p:nvSpPr>
        <p:spPr>
          <a:xfrm flipH="1">
            <a:off x="7304650" y="1442400"/>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78"/>
          <p:cNvSpPr/>
          <p:nvPr/>
        </p:nvSpPr>
        <p:spPr>
          <a:xfrm>
            <a:off x="0" y="1385875"/>
            <a:ext cx="1542600" cy="15426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78"/>
          <p:cNvSpPr/>
          <p:nvPr/>
        </p:nvSpPr>
        <p:spPr>
          <a:xfrm>
            <a:off x="296750" y="1304675"/>
            <a:ext cx="1542600" cy="1542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8"/>
          <p:cNvSpPr/>
          <p:nvPr/>
        </p:nvSpPr>
        <p:spPr>
          <a:xfrm rot="-5524846">
            <a:off x="684613" y="1301076"/>
            <a:ext cx="173514" cy="173514"/>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78"/>
          <p:cNvSpPr/>
          <p:nvPr/>
        </p:nvSpPr>
        <p:spPr>
          <a:xfrm rot="-4723736">
            <a:off x="8296439" y="1426672"/>
            <a:ext cx="173445" cy="17344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2_2">
    <p:spTree>
      <p:nvGrpSpPr>
        <p:cNvPr id="641" name="Shape 641"/>
        <p:cNvGrpSpPr/>
        <p:nvPr/>
      </p:nvGrpSpPr>
      <p:grpSpPr>
        <a:xfrm>
          <a:off x="0" y="0"/>
          <a:ext cx="0" cy="0"/>
          <a:chOff x="0" y="0"/>
          <a:chExt cx="0" cy="0"/>
        </a:xfrm>
      </p:grpSpPr>
      <p:sp>
        <p:nvSpPr>
          <p:cNvPr id="642" name="Google Shape;642;p79"/>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43" name="Google Shape;643;p79"/>
          <p:cNvSpPr txBox="1"/>
          <p:nvPr>
            <p:ph idx="1" type="subTitle"/>
          </p:nvPr>
        </p:nvSpPr>
        <p:spPr>
          <a:xfrm>
            <a:off x="720000"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44" name="Google Shape;644;p79"/>
          <p:cNvSpPr txBox="1"/>
          <p:nvPr>
            <p:ph idx="2" type="subTitle"/>
          </p:nvPr>
        </p:nvSpPr>
        <p:spPr>
          <a:xfrm>
            <a:off x="720000"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5" name="Google Shape;645;p79"/>
          <p:cNvSpPr txBox="1"/>
          <p:nvPr>
            <p:ph idx="3" type="subTitle"/>
          </p:nvPr>
        </p:nvSpPr>
        <p:spPr>
          <a:xfrm>
            <a:off x="3306355"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6" name="Google Shape;646;p79"/>
          <p:cNvSpPr txBox="1"/>
          <p:nvPr>
            <p:ph idx="4" type="subTitle"/>
          </p:nvPr>
        </p:nvSpPr>
        <p:spPr>
          <a:xfrm>
            <a:off x="5892709" y="3108463"/>
            <a:ext cx="2531400" cy="73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47" name="Google Shape;647;p79"/>
          <p:cNvSpPr txBox="1"/>
          <p:nvPr>
            <p:ph idx="5" type="subTitle"/>
          </p:nvPr>
        </p:nvSpPr>
        <p:spPr>
          <a:xfrm>
            <a:off x="3306355"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48" name="Google Shape;648;p79"/>
          <p:cNvSpPr txBox="1"/>
          <p:nvPr>
            <p:ph idx="6" type="subTitle"/>
          </p:nvPr>
        </p:nvSpPr>
        <p:spPr>
          <a:xfrm>
            <a:off x="5892709" y="2669863"/>
            <a:ext cx="2531400" cy="4896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49" name="Google Shape;649;p7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7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7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4" name="Google Shape;654;p79"/>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655" name="Shape 655"/>
        <p:cNvGrpSpPr/>
        <p:nvPr/>
      </p:nvGrpSpPr>
      <p:grpSpPr>
        <a:xfrm>
          <a:off x="0" y="0"/>
          <a:ext cx="0" cy="0"/>
          <a:chOff x="0" y="0"/>
          <a:chExt cx="0" cy="0"/>
        </a:xfrm>
      </p:grpSpPr>
      <p:sp>
        <p:nvSpPr>
          <p:cNvPr id="656" name="Google Shape;656;p80"/>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57" name="Google Shape;657;p80"/>
          <p:cNvSpPr txBox="1"/>
          <p:nvPr>
            <p:ph idx="1" type="subTitle"/>
          </p:nvPr>
        </p:nvSpPr>
        <p:spPr>
          <a:xfrm>
            <a:off x="1946871"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58" name="Google Shape;658;p80"/>
          <p:cNvSpPr txBox="1"/>
          <p:nvPr>
            <p:ph idx="2" type="subTitle"/>
          </p:nvPr>
        </p:nvSpPr>
        <p:spPr>
          <a:xfrm>
            <a:off x="1946850"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59" name="Google Shape;659;p80"/>
          <p:cNvSpPr txBox="1"/>
          <p:nvPr>
            <p:ph idx="3" type="subTitle"/>
          </p:nvPr>
        </p:nvSpPr>
        <p:spPr>
          <a:xfrm>
            <a:off x="5673076" y="2165325"/>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0" name="Google Shape;660;p80"/>
          <p:cNvSpPr txBox="1"/>
          <p:nvPr>
            <p:ph idx="4" type="subTitle"/>
          </p:nvPr>
        </p:nvSpPr>
        <p:spPr>
          <a:xfrm>
            <a:off x="1946850"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1" name="Google Shape;661;p80"/>
          <p:cNvSpPr txBox="1"/>
          <p:nvPr>
            <p:ph idx="5" type="subTitle"/>
          </p:nvPr>
        </p:nvSpPr>
        <p:spPr>
          <a:xfrm>
            <a:off x="5673076" y="3682100"/>
            <a:ext cx="2042700" cy="5727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62" name="Google Shape;662;p80"/>
          <p:cNvSpPr txBox="1"/>
          <p:nvPr>
            <p:ph idx="6" type="subTitle"/>
          </p:nvPr>
        </p:nvSpPr>
        <p:spPr>
          <a:xfrm>
            <a:off x="1946925"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63" name="Google Shape;663;p80"/>
          <p:cNvSpPr txBox="1"/>
          <p:nvPr>
            <p:ph idx="7" type="subTitle"/>
          </p:nvPr>
        </p:nvSpPr>
        <p:spPr>
          <a:xfrm>
            <a:off x="5673078" y="1736175"/>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64" name="Google Shape;664;p80"/>
          <p:cNvSpPr txBox="1"/>
          <p:nvPr>
            <p:ph idx="8" type="subTitle"/>
          </p:nvPr>
        </p:nvSpPr>
        <p:spPr>
          <a:xfrm>
            <a:off x="5673078" y="3252950"/>
            <a:ext cx="2042700" cy="5259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65" name="Google Shape;665;p8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669" name="Shape 669"/>
        <p:cNvGrpSpPr/>
        <p:nvPr/>
      </p:nvGrpSpPr>
      <p:grpSpPr>
        <a:xfrm>
          <a:off x="0" y="0"/>
          <a:ext cx="0" cy="0"/>
          <a:chOff x="0" y="0"/>
          <a:chExt cx="0" cy="0"/>
        </a:xfrm>
      </p:grpSpPr>
      <p:sp>
        <p:nvSpPr>
          <p:cNvPr id="670" name="Google Shape;670;p81"/>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71" name="Google Shape;671;p81"/>
          <p:cNvSpPr txBox="1"/>
          <p:nvPr>
            <p:ph idx="1" type="subTitle"/>
          </p:nvPr>
        </p:nvSpPr>
        <p:spPr>
          <a:xfrm>
            <a:off x="13892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2" name="Google Shape;672;p81"/>
          <p:cNvSpPr txBox="1"/>
          <p:nvPr>
            <p:ph idx="2" type="subTitle"/>
          </p:nvPr>
        </p:nvSpPr>
        <p:spPr>
          <a:xfrm>
            <a:off x="39561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3" name="Google Shape;673;p81"/>
          <p:cNvSpPr txBox="1"/>
          <p:nvPr>
            <p:ph idx="3" type="subTitle"/>
          </p:nvPr>
        </p:nvSpPr>
        <p:spPr>
          <a:xfrm>
            <a:off x="6523000" y="214802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4" name="Google Shape;674;p81"/>
          <p:cNvSpPr txBox="1"/>
          <p:nvPr>
            <p:ph idx="4" type="subTitle"/>
          </p:nvPr>
        </p:nvSpPr>
        <p:spPr>
          <a:xfrm>
            <a:off x="13892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5" name="Google Shape;675;p81"/>
          <p:cNvSpPr txBox="1"/>
          <p:nvPr>
            <p:ph idx="5" type="subTitle"/>
          </p:nvPr>
        </p:nvSpPr>
        <p:spPr>
          <a:xfrm>
            <a:off x="39561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6" name="Google Shape;676;p81"/>
          <p:cNvSpPr txBox="1"/>
          <p:nvPr>
            <p:ph idx="6" type="subTitle"/>
          </p:nvPr>
        </p:nvSpPr>
        <p:spPr>
          <a:xfrm>
            <a:off x="6523000" y="3526175"/>
            <a:ext cx="19059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77" name="Google Shape;677;p81"/>
          <p:cNvSpPr txBox="1"/>
          <p:nvPr>
            <p:ph idx="7" type="subTitle"/>
          </p:nvPr>
        </p:nvSpPr>
        <p:spPr>
          <a:xfrm>
            <a:off x="13892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78" name="Google Shape;678;p81"/>
          <p:cNvSpPr txBox="1"/>
          <p:nvPr>
            <p:ph idx="8" type="subTitle"/>
          </p:nvPr>
        </p:nvSpPr>
        <p:spPr>
          <a:xfrm>
            <a:off x="395610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79" name="Google Shape;679;p81"/>
          <p:cNvSpPr txBox="1"/>
          <p:nvPr>
            <p:ph idx="9" type="subTitle"/>
          </p:nvPr>
        </p:nvSpPr>
        <p:spPr>
          <a:xfrm>
            <a:off x="6520750" y="1729025"/>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0" name="Google Shape;680;p81"/>
          <p:cNvSpPr txBox="1"/>
          <p:nvPr>
            <p:ph idx="13" type="subTitle"/>
          </p:nvPr>
        </p:nvSpPr>
        <p:spPr>
          <a:xfrm>
            <a:off x="13892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1" name="Google Shape;681;p81"/>
          <p:cNvSpPr txBox="1"/>
          <p:nvPr>
            <p:ph idx="14" type="subTitle"/>
          </p:nvPr>
        </p:nvSpPr>
        <p:spPr>
          <a:xfrm>
            <a:off x="395610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2" name="Google Shape;682;p81"/>
          <p:cNvSpPr txBox="1"/>
          <p:nvPr>
            <p:ph idx="15" type="subTitle"/>
          </p:nvPr>
        </p:nvSpPr>
        <p:spPr>
          <a:xfrm>
            <a:off x="6520750" y="3107174"/>
            <a:ext cx="1905900" cy="4848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683" name="Google Shape;683;p81"/>
          <p:cNvSpPr/>
          <p:nvPr/>
        </p:nvSpPr>
        <p:spPr>
          <a:xfrm>
            <a:off x="959850" y="4668300"/>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81"/>
          <p:cNvSpPr/>
          <p:nvPr/>
        </p:nvSpPr>
        <p:spPr>
          <a:xfrm>
            <a:off x="8098347" y="496447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5" name="Shape 75"/>
        <p:cNvGrpSpPr/>
        <p:nvPr/>
      </p:nvGrpSpPr>
      <p:grpSpPr>
        <a:xfrm>
          <a:off x="0" y="0"/>
          <a:ext cx="0" cy="0"/>
          <a:chOff x="0" y="0"/>
          <a:chExt cx="0" cy="0"/>
        </a:xfrm>
      </p:grpSpPr>
      <p:sp>
        <p:nvSpPr>
          <p:cNvPr id="76" name="Google Shape;76;p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7" name="Google Shape;77;p9"/>
          <p:cNvSpPr txBox="1"/>
          <p:nvPr>
            <p:ph idx="1" type="subTitle"/>
          </p:nvPr>
        </p:nvSpPr>
        <p:spPr>
          <a:xfrm>
            <a:off x="720000"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78" name="Google Shape;78;p9"/>
          <p:cNvSpPr txBox="1"/>
          <p:nvPr>
            <p:ph idx="2" type="subTitle"/>
          </p:nvPr>
        </p:nvSpPr>
        <p:spPr>
          <a:xfrm>
            <a:off x="720000"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9" name="Google Shape;79;p9"/>
          <p:cNvSpPr txBox="1"/>
          <p:nvPr>
            <p:ph idx="3" type="subTitle"/>
          </p:nvPr>
        </p:nvSpPr>
        <p:spPr>
          <a:xfrm>
            <a:off x="3306355"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0" name="Google Shape;80;p9"/>
          <p:cNvSpPr txBox="1"/>
          <p:nvPr>
            <p:ph idx="4" type="subTitle"/>
          </p:nvPr>
        </p:nvSpPr>
        <p:spPr>
          <a:xfrm>
            <a:off x="5892709" y="3108463"/>
            <a:ext cx="2531400" cy="73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1" name="Google Shape;81;p9"/>
          <p:cNvSpPr txBox="1"/>
          <p:nvPr>
            <p:ph idx="5" type="subTitle"/>
          </p:nvPr>
        </p:nvSpPr>
        <p:spPr>
          <a:xfrm>
            <a:off x="3306355"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2" name="Google Shape;82;p9"/>
          <p:cNvSpPr txBox="1"/>
          <p:nvPr>
            <p:ph idx="6" type="subTitle"/>
          </p:nvPr>
        </p:nvSpPr>
        <p:spPr>
          <a:xfrm>
            <a:off x="5892709" y="2669863"/>
            <a:ext cx="2531400" cy="48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83" name="Google Shape;83;p9"/>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9"/>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9"/>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9"/>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9"/>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8" name="Google Shape;88;p9"/>
          <p:cNvCxnSpPr/>
          <p:nvPr/>
        </p:nvCxnSpPr>
        <p:spPr>
          <a:xfrm rot="10800000">
            <a:off x="256325" y="4867675"/>
            <a:ext cx="1097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1_1_1_2_1_1">
    <p:spTree>
      <p:nvGrpSpPr>
        <p:cNvPr id="685" name="Shape 685"/>
        <p:cNvGrpSpPr/>
        <p:nvPr/>
      </p:nvGrpSpPr>
      <p:grpSpPr>
        <a:xfrm>
          <a:off x="0" y="0"/>
          <a:ext cx="0" cy="0"/>
          <a:chOff x="0" y="0"/>
          <a:chExt cx="0" cy="0"/>
        </a:xfrm>
      </p:grpSpPr>
      <p:sp>
        <p:nvSpPr>
          <p:cNvPr id="686" name="Google Shape;686;p82"/>
          <p:cNvSpPr txBox="1"/>
          <p:nvPr>
            <p:ph type="title"/>
          </p:nvPr>
        </p:nvSpPr>
        <p:spPr>
          <a:xfrm>
            <a:off x="720000" y="535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87" name="Google Shape;687;p82"/>
          <p:cNvSpPr txBox="1"/>
          <p:nvPr>
            <p:ph idx="1" type="subTitle"/>
          </p:nvPr>
        </p:nvSpPr>
        <p:spPr>
          <a:xfrm>
            <a:off x="3277700" y="1357475"/>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688" name="Google Shape;688;p82"/>
          <p:cNvSpPr txBox="1"/>
          <p:nvPr>
            <p:ph idx="2" type="subTitle"/>
          </p:nvPr>
        </p:nvSpPr>
        <p:spPr>
          <a:xfrm>
            <a:off x="3277700" y="2500972"/>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689" name="Google Shape;689;p82"/>
          <p:cNvSpPr txBox="1"/>
          <p:nvPr>
            <p:ph idx="3" type="subTitle"/>
          </p:nvPr>
        </p:nvSpPr>
        <p:spPr>
          <a:xfrm>
            <a:off x="3277700" y="3644468"/>
            <a:ext cx="4046100" cy="526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Albert Sans Medium"/>
              <a:buNone/>
              <a:defRPr sz="2100">
                <a:latin typeface="Albert Sans Medium"/>
                <a:ea typeface="Albert Sans Medium"/>
                <a:cs typeface="Albert Sans Medium"/>
                <a:sym typeface="Albert Sans Medium"/>
              </a:defRPr>
            </a:lvl1pPr>
            <a:lvl2pPr lvl="1">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2pPr>
            <a:lvl3pPr lvl="2">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3pPr>
            <a:lvl4pPr lvl="3">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4pPr>
            <a:lvl5pPr lvl="4">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5pPr>
            <a:lvl6pPr lvl="5">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6pPr>
            <a:lvl7pPr lvl="6">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7pPr>
            <a:lvl8pPr lvl="7">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8pPr>
            <a:lvl9pPr lvl="8">
              <a:lnSpc>
                <a:spcPct val="100000"/>
              </a:lnSpc>
              <a:spcBef>
                <a:spcPts val="0"/>
              </a:spcBef>
              <a:spcAft>
                <a:spcPts val="0"/>
              </a:spcAft>
              <a:buSzPts val="2400"/>
              <a:buFont typeface="Albert Sans Medium"/>
              <a:buNone/>
              <a:defRPr sz="2400">
                <a:latin typeface="Albert Sans Medium"/>
                <a:ea typeface="Albert Sans Medium"/>
                <a:cs typeface="Albert Sans Medium"/>
                <a:sym typeface="Albert Sans Medium"/>
              </a:defRPr>
            </a:lvl9pPr>
          </a:lstStyle>
          <a:p/>
        </p:txBody>
      </p:sp>
      <p:sp>
        <p:nvSpPr>
          <p:cNvPr id="690" name="Google Shape;690;p82"/>
          <p:cNvSpPr txBox="1"/>
          <p:nvPr>
            <p:ph idx="4" type="subTitle"/>
          </p:nvPr>
        </p:nvSpPr>
        <p:spPr>
          <a:xfrm>
            <a:off x="3277700" y="1801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1" name="Google Shape;691;p82"/>
          <p:cNvSpPr txBox="1"/>
          <p:nvPr>
            <p:ph idx="5" type="subTitle"/>
          </p:nvPr>
        </p:nvSpPr>
        <p:spPr>
          <a:xfrm>
            <a:off x="3277700" y="29451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2" name="Google Shape;692;p82"/>
          <p:cNvSpPr txBox="1"/>
          <p:nvPr>
            <p:ph idx="6" type="subTitle"/>
          </p:nvPr>
        </p:nvSpPr>
        <p:spPr>
          <a:xfrm>
            <a:off x="3277700" y="4088650"/>
            <a:ext cx="4046100" cy="45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93" name="Google Shape;693;p82"/>
          <p:cNvSpPr/>
          <p:nvPr/>
        </p:nvSpPr>
        <p:spPr>
          <a:xfrm rot="10800000">
            <a:off x="8510169"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82"/>
          <p:cNvSpPr/>
          <p:nvPr/>
        </p:nvSpPr>
        <p:spPr>
          <a:xfrm rot="-10567992">
            <a:off x="8429653"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82"/>
          <p:cNvSpPr/>
          <p:nvPr/>
        </p:nvSpPr>
        <p:spPr>
          <a:xfrm>
            <a:off x="8865847"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
    <p:spTree>
      <p:nvGrpSpPr>
        <p:cNvPr id="696" name="Shape 696"/>
        <p:cNvGrpSpPr/>
        <p:nvPr/>
      </p:nvGrpSpPr>
      <p:grpSpPr>
        <a:xfrm>
          <a:off x="0" y="0"/>
          <a:ext cx="0" cy="0"/>
          <a:chOff x="0" y="0"/>
          <a:chExt cx="0" cy="0"/>
        </a:xfrm>
      </p:grpSpPr>
      <p:sp>
        <p:nvSpPr>
          <p:cNvPr id="697" name="Google Shape;697;p83"/>
          <p:cNvSpPr txBox="1"/>
          <p:nvPr>
            <p:ph type="title"/>
          </p:nvPr>
        </p:nvSpPr>
        <p:spPr>
          <a:xfrm>
            <a:off x="715100" y="3210625"/>
            <a:ext cx="6227700" cy="5319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698" name="Google Shape;698;p83"/>
          <p:cNvSpPr txBox="1"/>
          <p:nvPr>
            <p:ph idx="1" type="subTitle"/>
          </p:nvPr>
        </p:nvSpPr>
        <p:spPr>
          <a:xfrm>
            <a:off x="715100" y="1230325"/>
            <a:ext cx="6227700" cy="1740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99" name="Google Shape;699;p83"/>
          <p:cNvSpPr/>
          <p:nvPr/>
        </p:nvSpPr>
        <p:spPr>
          <a:xfrm>
            <a:off x="256327" y="4184953"/>
            <a:ext cx="152400" cy="1524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83"/>
          <p:cNvSpPr/>
          <p:nvPr/>
        </p:nvSpPr>
        <p:spPr>
          <a:xfrm>
            <a:off x="408726" y="433735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1" name="Google Shape;701;p83"/>
          <p:cNvCxnSpPr/>
          <p:nvPr/>
        </p:nvCxnSpPr>
        <p:spPr>
          <a:xfrm rot="10800000">
            <a:off x="256325" y="4867675"/>
            <a:ext cx="1097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702" name="Shape 702"/>
        <p:cNvGrpSpPr/>
        <p:nvPr/>
      </p:nvGrpSpPr>
      <p:grpSpPr>
        <a:xfrm>
          <a:off x="0" y="0"/>
          <a:ext cx="0" cy="0"/>
          <a:chOff x="0" y="0"/>
          <a:chExt cx="0" cy="0"/>
        </a:xfrm>
      </p:grpSpPr>
      <p:sp>
        <p:nvSpPr>
          <p:cNvPr id="703" name="Google Shape;703;p84"/>
          <p:cNvSpPr txBox="1"/>
          <p:nvPr>
            <p:ph hasCustomPrompt="1" type="title"/>
          </p:nvPr>
        </p:nvSpPr>
        <p:spPr>
          <a:xfrm>
            <a:off x="3429416"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704" name="Google Shape;704;p84"/>
          <p:cNvSpPr txBox="1"/>
          <p:nvPr>
            <p:ph idx="1" type="subTitle"/>
          </p:nvPr>
        </p:nvSpPr>
        <p:spPr>
          <a:xfrm flipH="1">
            <a:off x="3431700"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705" name="Google Shape;705;p84"/>
          <p:cNvSpPr txBox="1"/>
          <p:nvPr>
            <p:ph hasCustomPrompt="1" idx="2" type="title"/>
          </p:nvPr>
        </p:nvSpPr>
        <p:spPr>
          <a:xfrm>
            <a:off x="717725"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706" name="Google Shape;706;p84"/>
          <p:cNvSpPr txBox="1"/>
          <p:nvPr>
            <p:ph idx="3" type="subTitle"/>
          </p:nvPr>
        </p:nvSpPr>
        <p:spPr>
          <a:xfrm flipH="1">
            <a:off x="717718"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707" name="Google Shape;707;p84"/>
          <p:cNvSpPr txBox="1"/>
          <p:nvPr>
            <p:ph hasCustomPrompt="1" idx="4" type="title"/>
          </p:nvPr>
        </p:nvSpPr>
        <p:spPr>
          <a:xfrm>
            <a:off x="6145677" y="1978339"/>
            <a:ext cx="2280600" cy="800100"/>
          </a:xfrm>
          <a:prstGeom prst="rect">
            <a:avLst/>
          </a:prstGeom>
          <a:solidFill>
            <a:schemeClr val="dk2"/>
          </a:solidFill>
        </p:spPr>
        <p:txBody>
          <a:bodyPr anchorCtr="0" anchor="b" bIns="91425" lIns="91425" spcFirstLastPara="1" rIns="91425" wrap="square" tIns="91425">
            <a:noAutofit/>
          </a:bodyPr>
          <a:lstStyle>
            <a:lvl1pPr lvl="0" algn="ctr">
              <a:spcBef>
                <a:spcPts val="0"/>
              </a:spcBef>
              <a:spcAft>
                <a:spcPts val="0"/>
              </a:spcAft>
              <a:buClr>
                <a:schemeClr val="accent5"/>
              </a:buClr>
              <a:buSzPts val="3500"/>
              <a:buNone/>
              <a:defRPr sz="45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r>
              <a:t>xx%</a:t>
            </a:r>
          </a:p>
        </p:txBody>
      </p:sp>
      <p:sp>
        <p:nvSpPr>
          <p:cNvPr id="708" name="Google Shape;708;p84"/>
          <p:cNvSpPr txBox="1"/>
          <p:nvPr>
            <p:ph idx="5" type="subTitle"/>
          </p:nvPr>
        </p:nvSpPr>
        <p:spPr>
          <a:xfrm flipH="1">
            <a:off x="6145687" y="2886325"/>
            <a:ext cx="2280600" cy="3714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None/>
              <a:defRPr sz="2100">
                <a:latin typeface="Albert Sans Medium"/>
                <a:ea typeface="Albert Sans Medium"/>
                <a:cs typeface="Albert Sans Medium"/>
                <a:sym typeface="Albert Sans Medium"/>
              </a:defRPr>
            </a:lvl1pPr>
            <a:lvl2pPr lvl="1">
              <a:lnSpc>
                <a:spcPct val="100000"/>
              </a:lnSpc>
              <a:spcBef>
                <a:spcPts val="0"/>
              </a:spcBef>
              <a:spcAft>
                <a:spcPts val="0"/>
              </a:spcAft>
              <a:buNone/>
              <a:defRPr sz="2100">
                <a:latin typeface="Albert Sans Medium"/>
                <a:ea typeface="Albert Sans Medium"/>
                <a:cs typeface="Albert Sans Medium"/>
                <a:sym typeface="Albert Sans Medium"/>
              </a:defRPr>
            </a:lvl2pPr>
            <a:lvl3pPr lvl="2">
              <a:lnSpc>
                <a:spcPct val="100000"/>
              </a:lnSpc>
              <a:spcBef>
                <a:spcPts val="0"/>
              </a:spcBef>
              <a:spcAft>
                <a:spcPts val="0"/>
              </a:spcAft>
              <a:buNone/>
              <a:defRPr sz="2100">
                <a:latin typeface="Albert Sans Medium"/>
                <a:ea typeface="Albert Sans Medium"/>
                <a:cs typeface="Albert Sans Medium"/>
                <a:sym typeface="Albert Sans Medium"/>
              </a:defRPr>
            </a:lvl3pPr>
            <a:lvl4pPr lvl="3">
              <a:lnSpc>
                <a:spcPct val="100000"/>
              </a:lnSpc>
              <a:spcBef>
                <a:spcPts val="0"/>
              </a:spcBef>
              <a:spcAft>
                <a:spcPts val="0"/>
              </a:spcAft>
              <a:buNone/>
              <a:defRPr sz="2100">
                <a:latin typeface="Albert Sans Medium"/>
                <a:ea typeface="Albert Sans Medium"/>
                <a:cs typeface="Albert Sans Medium"/>
                <a:sym typeface="Albert Sans Medium"/>
              </a:defRPr>
            </a:lvl4pPr>
            <a:lvl5pPr lvl="4">
              <a:lnSpc>
                <a:spcPct val="100000"/>
              </a:lnSpc>
              <a:spcBef>
                <a:spcPts val="0"/>
              </a:spcBef>
              <a:spcAft>
                <a:spcPts val="0"/>
              </a:spcAft>
              <a:buNone/>
              <a:defRPr sz="2100">
                <a:latin typeface="Albert Sans Medium"/>
                <a:ea typeface="Albert Sans Medium"/>
                <a:cs typeface="Albert Sans Medium"/>
                <a:sym typeface="Albert Sans Medium"/>
              </a:defRPr>
            </a:lvl5pPr>
            <a:lvl6pPr lvl="5">
              <a:lnSpc>
                <a:spcPct val="100000"/>
              </a:lnSpc>
              <a:spcBef>
                <a:spcPts val="0"/>
              </a:spcBef>
              <a:spcAft>
                <a:spcPts val="0"/>
              </a:spcAft>
              <a:buNone/>
              <a:defRPr sz="2100">
                <a:latin typeface="Albert Sans Medium"/>
                <a:ea typeface="Albert Sans Medium"/>
                <a:cs typeface="Albert Sans Medium"/>
                <a:sym typeface="Albert Sans Medium"/>
              </a:defRPr>
            </a:lvl6pPr>
            <a:lvl7pPr lvl="6">
              <a:lnSpc>
                <a:spcPct val="100000"/>
              </a:lnSpc>
              <a:spcBef>
                <a:spcPts val="0"/>
              </a:spcBef>
              <a:spcAft>
                <a:spcPts val="0"/>
              </a:spcAft>
              <a:buNone/>
              <a:defRPr sz="2100">
                <a:latin typeface="Albert Sans Medium"/>
                <a:ea typeface="Albert Sans Medium"/>
                <a:cs typeface="Albert Sans Medium"/>
                <a:sym typeface="Albert Sans Medium"/>
              </a:defRPr>
            </a:lvl7pPr>
            <a:lvl8pPr lvl="7">
              <a:lnSpc>
                <a:spcPct val="100000"/>
              </a:lnSpc>
              <a:spcBef>
                <a:spcPts val="0"/>
              </a:spcBef>
              <a:spcAft>
                <a:spcPts val="0"/>
              </a:spcAft>
              <a:buNone/>
              <a:defRPr sz="2100">
                <a:latin typeface="Albert Sans Medium"/>
                <a:ea typeface="Albert Sans Medium"/>
                <a:cs typeface="Albert Sans Medium"/>
                <a:sym typeface="Albert Sans Medium"/>
              </a:defRPr>
            </a:lvl8pPr>
            <a:lvl9pPr lvl="8">
              <a:lnSpc>
                <a:spcPct val="100000"/>
              </a:lnSpc>
              <a:spcBef>
                <a:spcPts val="0"/>
              </a:spcBef>
              <a:spcAft>
                <a:spcPts val="0"/>
              </a:spcAft>
              <a:buNone/>
              <a:defRPr sz="2100">
                <a:latin typeface="Albert Sans Medium"/>
                <a:ea typeface="Albert Sans Medium"/>
                <a:cs typeface="Albert Sans Medium"/>
                <a:sym typeface="Albert Sans Medium"/>
              </a:defRPr>
            </a:lvl9pPr>
          </a:lstStyle>
          <a:p/>
        </p:txBody>
      </p:sp>
      <p:sp>
        <p:nvSpPr>
          <p:cNvPr id="709" name="Google Shape;709;p84"/>
          <p:cNvSpPr txBox="1"/>
          <p:nvPr>
            <p:ph idx="6" type="subTitle"/>
          </p:nvPr>
        </p:nvSpPr>
        <p:spPr>
          <a:xfrm>
            <a:off x="71772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0" name="Google Shape;710;p84"/>
          <p:cNvSpPr txBox="1"/>
          <p:nvPr>
            <p:ph idx="7" type="subTitle"/>
          </p:nvPr>
        </p:nvSpPr>
        <p:spPr>
          <a:xfrm>
            <a:off x="3431700"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1" name="Google Shape;711;p84"/>
          <p:cNvSpPr txBox="1"/>
          <p:nvPr>
            <p:ph idx="8" type="subTitle"/>
          </p:nvPr>
        </p:nvSpPr>
        <p:spPr>
          <a:xfrm>
            <a:off x="6143375" y="3159150"/>
            <a:ext cx="2280600" cy="4848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12" name="Google Shape;712;p84"/>
          <p:cNvSpPr/>
          <p:nvPr/>
        </p:nvSpPr>
        <p:spPr>
          <a:xfrm flipH="1" rot="10800000">
            <a:off x="-653475" y="-318200"/>
            <a:ext cx="1287300" cy="1287300"/>
          </a:xfrm>
          <a:prstGeom prst="arc">
            <a:avLst>
              <a:gd fmla="val 16200000" name="adj1"/>
              <a:gd fmla="val 4041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84"/>
          <p:cNvSpPr/>
          <p:nvPr/>
        </p:nvSpPr>
        <p:spPr>
          <a:xfrm flipH="1" rot="10567992">
            <a:off x="540846" y="157679"/>
            <a:ext cx="173495" cy="173495"/>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84"/>
          <p:cNvSpPr/>
          <p:nvPr/>
        </p:nvSpPr>
        <p:spPr>
          <a:xfrm flipH="1">
            <a:off x="192346" y="396721"/>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715" name="Shape 715"/>
        <p:cNvGrpSpPr/>
        <p:nvPr/>
      </p:nvGrpSpPr>
      <p:grpSpPr>
        <a:xfrm>
          <a:off x="0" y="0"/>
          <a:ext cx="0" cy="0"/>
          <a:chOff x="0" y="0"/>
          <a:chExt cx="0" cy="0"/>
        </a:xfrm>
      </p:grpSpPr>
      <p:sp>
        <p:nvSpPr>
          <p:cNvPr id="716" name="Google Shape;716;p85"/>
          <p:cNvSpPr txBox="1"/>
          <p:nvPr>
            <p:ph hasCustomPrompt="1" type="title"/>
          </p:nvPr>
        </p:nvSpPr>
        <p:spPr>
          <a:xfrm>
            <a:off x="1284000" y="1744025"/>
            <a:ext cx="6576000" cy="1393200"/>
          </a:xfrm>
          <a:prstGeom prst="rect">
            <a:avLst/>
          </a:prstGeom>
          <a:solidFill>
            <a:schemeClr val="dk2"/>
          </a:solidFill>
        </p:spPr>
        <p:txBody>
          <a:bodyPr anchorCtr="0" anchor="t" bIns="91425" lIns="91425" spcFirstLastPara="1" rIns="91425" wrap="square" tIns="91425">
            <a:noAutofit/>
          </a:bodyPr>
          <a:lstStyle>
            <a:lvl1pPr lvl="0" algn="ctr">
              <a:spcBef>
                <a:spcPts val="0"/>
              </a:spcBef>
              <a:spcAft>
                <a:spcPts val="0"/>
              </a:spcAft>
              <a:buSzPts val="8500"/>
              <a:buNone/>
              <a:defRPr sz="8000">
                <a:solidFill>
                  <a:srgbClr val="101122"/>
                </a:solidFill>
              </a:defRPr>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717" name="Google Shape;717;p85"/>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1">
  <p:cSld name="TITLE_AND_BODY_1_1_1_1">
    <p:spTree>
      <p:nvGrpSpPr>
        <p:cNvPr id="718" name="Shape 718"/>
        <p:cNvGrpSpPr/>
        <p:nvPr/>
      </p:nvGrpSpPr>
      <p:grpSpPr>
        <a:xfrm>
          <a:off x="0" y="0"/>
          <a:ext cx="0" cy="0"/>
          <a:chOff x="0" y="0"/>
          <a:chExt cx="0" cy="0"/>
        </a:xfrm>
      </p:grpSpPr>
      <p:sp>
        <p:nvSpPr>
          <p:cNvPr id="719" name="Google Shape;719;p86"/>
          <p:cNvSpPr/>
          <p:nvPr/>
        </p:nvSpPr>
        <p:spPr>
          <a:xfrm>
            <a:off x="8452603" y="4532131"/>
            <a:ext cx="176700" cy="1770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86"/>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6"/>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6"/>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3" name="Google Shape;723;p86"/>
          <p:cNvSpPr txBox="1"/>
          <p:nvPr>
            <p:ph idx="1" type="subTitle"/>
          </p:nvPr>
        </p:nvSpPr>
        <p:spPr>
          <a:xfrm>
            <a:off x="6050850" y="1799350"/>
            <a:ext cx="2402100" cy="102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24" name="Google Shape;724;p86"/>
          <p:cNvSpPr/>
          <p:nvPr>
            <p:ph idx="2" type="pic"/>
          </p:nvPr>
        </p:nvSpPr>
        <p:spPr>
          <a:xfrm>
            <a:off x="713225" y="554676"/>
            <a:ext cx="2801100" cy="4049400"/>
          </a:xfrm>
          <a:prstGeom prst="rect">
            <a:avLst/>
          </a:prstGeom>
          <a:noFill/>
          <a:ln>
            <a:noFill/>
          </a:ln>
        </p:spPr>
      </p:sp>
      <p:sp>
        <p:nvSpPr>
          <p:cNvPr id="725" name="Google Shape;725;p86"/>
          <p:cNvSpPr/>
          <p:nvPr>
            <p:ph idx="3" type="pic"/>
          </p:nvPr>
        </p:nvSpPr>
        <p:spPr>
          <a:xfrm>
            <a:off x="3671775" y="539500"/>
            <a:ext cx="2304300" cy="2285700"/>
          </a:xfrm>
          <a:prstGeom prst="rect">
            <a:avLst/>
          </a:prstGeom>
          <a:noFill/>
          <a:ln>
            <a:noFill/>
          </a:ln>
        </p:spPr>
      </p:sp>
      <p:sp>
        <p:nvSpPr>
          <p:cNvPr id="726" name="Google Shape;726;p86"/>
          <p:cNvSpPr/>
          <p:nvPr>
            <p:ph idx="4" type="pic"/>
          </p:nvPr>
        </p:nvSpPr>
        <p:spPr>
          <a:xfrm flipH="1">
            <a:off x="3671776" y="2953775"/>
            <a:ext cx="4740300" cy="1650300"/>
          </a:xfrm>
          <a:prstGeom prst="rect">
            <a:avLst/>
          </a:prstGeom>
          <a:noFill/>
          <a:ln>
            <a:noFill/>
          </a:ln>
        </p:spPr>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1">
  <p:cSld name="BLANK_1_1_1_1_1_1_2_1">
    <p:spTree>
      <p:nvGrpSpPr>
        <p:cNvPr id="727" name="Shape 727"/>
        <p:cNvGrpSpPr/>
        <p:nvPr/>
      </p:nvGrpSpPr>
      <p:grpSpPr>
        <a:xfrm>
          <a:off x="0" y="0"/>
          <a:ext cx="0" cy="0"/>
          <a:chOff x="0" y="0"/>
          <a:chExt cx="0" cy="0"/>
        </a:xfrm>
      </p:grpSpPr>
      <p:sp>
        <p:nvSpPr>
          <p:cNvPr id="728" name="Google Shape;728;p87"/>
          <p:cNvSpPr txBox="1"/>
          <p:nvPr>
            <p:ph type="ctrTitle"/>
          </p:nvPr>
        </p:nvSpPr>
        <p:spPr>
          <a:xfrm>
            <a:off x="715100" y="665375"/>
            <a:ext cx="4005600" cy="8964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29" name="Google Shape;729;p87"/>
          <p:cNvSpPr txBox="1"/>
          <p:nvPr>
            <p:ph idx="1" type="subTitle"/>
          </p:nvPr>
        </p:nvSpPr>
        <p:spPr>
          <a:xfrm>
            <a:off x="715100" y="1607375"/>
            <a:ext cx="4005600" cy="1031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730" name="Google Shape;730;p87"/>
          <p:cNvSpPr txBox="1"/>
          <p:nvPr/>
        </p:nvSpPr>
        <p:spPr>
          <a:xfrm>
            <a:off x="715100" y="3754400"/>
            <a:ext cx="3964800" cy="61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900">
                <a:solidFill>
                  <a:schemeClr val="dk1"/>
                </a:solidFill>
                <a:latin typeface="Albert Sans"/>
                <a:ea typeface="Albert Sans"/>
                <a:cs typeface="Albert Sans"/>
                <a:sym typeface="Albert Sans"/>
              </a:rPr>
              <a:t>CREDITS:</a:t>
            </a:r>
            <a:r>
              <a:rPr lang="en" sz="900">
                <a:solidFill>
                  <a:schemeClr val="dk1"/>
                </a:solidFill>
                <a:latin typeface="Albert Sans"/>
                <a:ea typeface="Albert Sans"/>
                <a:cs typeface="Albert Sans"/>
                <a:sym typeface="Albert Sans"/>
              </a:rPr>
              <a:t> This presentation template was created by </a:t>
            </a:r>
            <a:r>
              <a:rPr b="1" lang="en" sz="900" u="sng">
                <a:solidFill>
                  <a:schemeClr val="hlink"/>
                </a:solidFill>
                <a:latin typeface="Albert Sans"/>
                <a:ea typeface="Albert Sans"/>
                <a:cs typeface="Albert Sans"/>
                <a:sym typeface="Albert Sans"/>
                <a:hlinkClick r:id="rId2"/>
              </a:rPr>
              <a:t>Slidesgo</a:t>
            </a:r>
            <a:r>
              <a:rPr b="1" lang="en" sz="900" u="sng">
                <a:solidFill>
                  <a:schemeClr val="dk1"/>
                </a:solidFill>
                <a:latin typeface="Albert Sans"/>
                <a:ea typeface="Albert Sans"/>
                <a:cs typeface="Albert Sans"/>
                <a:sym typeface="Albert Sans"/>
              </a:rPr>
              <a:t>,</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including icons by </a:t>
            </a:r>
            <a:r>
              <a:rPr b="1" lang="en" sz="9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endParaRPr b="1" sz="900" u="sng">
              <a:solidFill>
                <a:schemeClr val="dk1"/>
              </a:solidFill>
              <a:highlight>
                <a:srgbClr val="DFDEFC"/>
              </a:highlight>
              <a:latin typeface="Albert Sans"/>
              <a:ea typeface="Albert Sans"/>
              <a:cs typeface="Albert Sans"/>
              <a:sym typeface="Albert San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
    <p:spTree>
      <p:nvGrpSpPr>
        <p:cNvPr id="731" name="Shape 731"/>
        <p:cNvGrpSpPr/>
        <p:nvPr/>
      </p:nvGrpSpPr>
      <p:grpSpPr>
        <a:xfrm>
          <a:off x="0" y="0"/>
          <a:ext cx="0" cy="0"/>
          <a:chOff x="0" y="0"/>
          <a:chExt cx="0" cy="0"/>
        </a:xfrm>
      </p:grpSpPr>
      <p:sp>
        <p:nvSpPr>
          <p:cNvPr id="732" name="Google Shape;732;p88"/>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9" name="Shape 89"/>
        <p:cNvGrpSpPr/>
        <p:nvPr/>
      </p:nvGrpSpPr>
      <p:grpSpPr>
        <a:xfrm>
          <a:off x="0" y="0"/>
          <a:ext cx="0" cy="0"/>
          <a:chOff x="0" y="0"/>
          <a:chExt cx="0" cy="0"/>
        </a:xfrm>
      </p:grpSpPr>
      <p:sp>
        <p:nvSpPr>
          <p:cNvPr id="90" name="Google Shape;90;p1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0"/>
          <p:cNvSpPr txBox="1"/>
          <p:nvPr>
            <p:ph idx="1" type="subTitle"/>
          </p:nvPr>
        </p:nvSpPr>
        <p:spPr>
          <a:xfrm>
            <a:off x="1946871"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2" name="Google Shape;92;p10"/>
          <p:cNvSpPr txBox="1"/>
          <p:nvPr>
            <p:ph idx="2" type="subTitle"/>
          </p:nvPr>
        </p:nvSpPr>
        <p:spPr>
          <a:xfrm>
            <a:off x="1946850"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3" name="Google Shape;93;p10"/>
          <p:cNvSpPr txBox="1"/>
          <p:nvPr>
            <p:ph idx="3" type="subTitle"/>
          </p:nvPr>
        </p:nvSpPr>
        <p:spPr>
          <a:xfrm>
            <a:off x="5673076" y="2165325"/>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4" name="Google Shape;94;p10"/>
          <p:cNvSpPr txBox="1"/>
          <p:nvPr>
            <p:ph idx="4" type="subTitle"/>
          </p:nvPr>
        </p:nvSpPr>
        <p:spPr>
          <a:xfrm>
            <a:off x="1946850"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5" name="Google Shape;95;p10"/>
          <p:cNvSpPr txBox="1"/>
          <p:nvPr>
            <p:ph idx="5" type="subTitle"/>
          </p:nvPr>
        </p:nvSpPr>
        <p:spPr>
          <a:xfrm>
            <a:off x="5673076" y="3682100"/>
            <a:ext cx="20427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6" name="Google Shape;96;p10"/>
          <p:cNvSpPr txBox="1"/>
          <p:nvPr>
            <p:ph idx="6" type="subTitle"/>
          </p:nvPr>
        </p:nvSpPr>
        <p:spPr>
          <a:xfrm>
            <a:off x="1946925"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7" name="Google Shape;97;p10"/>
          <p:cNvSpPr txBox="1"/>
          <p:nvPr>
            <p:ph idx="7" type="subTitle"/>
          </p:nvPr>
        </p:nvSpPr>
        <p:spPr>
          <a:xfrm>
            <a:off x="5673078" y="1736175"/>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8" name="Google Shape;98;p10"/>
          <p:cNvSpPr txBox="1"/>
          <p:nvPr>
            <p:ph idx="8" type="subTitle"/>
          </p:nvPr>
        </p:nvSpPr>
        <p:spPr>
          <a:xfrm>
            <a:off x="5673078" y="3252950"/>
            <a:ext cx="2042700" cy="52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Albert Sans Medium"/>
              <a:buNone/>
              <a:defRPr sz="21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2pPr>
            <a:lvl3pPr lvl="2"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3pPr>
            <a:lvl4pPr lvl="3"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4pPr>
            <a:lvl5pPr lvl="4"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5pPr>
            <a:lvl6pPr lvl="5"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6pPr>
            <a:lvl7pPr lvl="6"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7pPr>
            <a:lvl8pPr lvl="7"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8pPr>
            <a:lvl9pPr lvl="8" algn="ctr">
              <a:lnSpc>
                <a:spcPct val="100000"/>
              </a:lnSpc>
              <a:spcBef>
                <a:spcPts val="0"/>
              </a:spcBef>
              <a:spcAft>
                <a:spcPts val="0"/>
              </a:spcAft>
              <a:buClr>
                <a:schemeClr val="dk1"/>
              </a:buClr>
              <a:buSzPts val="2400"/>
              <a:buFont typeface="Albert Sans Medium"/>
              <a:buNone/>
              <a:defRPr sz="2400">
                <a:solidFill>
                  <a:schemeClr val="dk1"/>
                </a:solidFill>
                <a:latin typeface="Albert Sans Medium"/>
                <a:ea typeface="Albert Sans Medium"/>
                <a:cs typeface="Albert Sans Medium"/>
                <a:sym typeface="Albert Sans Medium"/>
              </a:defRPr>
            </a:lvl9pPr>
          </a:lstStyle>
          <a:p/>
        </p:txBody>
      </p:sp>
      <p:sp>
        <p:nvSpPr>
          <p:cNvPr id="99" name="Google Shape;99;p10"/>
          <p:cNvSpPr/>
          <p:nvPr/>
        </p:nvSpPr>
        <p:spPr>
          <a:xfrm rot="-5400000">
            <a:off x="-44294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rot="-5400000">
            <a:off x="415421" y="470000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p:nvPr/>
        </p:nvSpPr>
        <p:spPr>
          <a:xfrm rot="-5400000">
            <a:off x="6349125" y="1133175"/>
            <a:ext cx="7224300" cy="26370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0"/>
          <p:cNvSpPr/>
          <p:nvPr/>
        </p:nvSpPr>
        <p:spPr>
          <a:xfrm rot="-5400000">
            <a:off x="8556971" y="327753"/>
            <a:ext cx="85800" cy="85800"/>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3.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83.xml"/><Relationship Id="rId20" Type="http://schemas.openxmlformats.org/officeDocument/2006/relationships/slideLayout" Target="../slideLayouts/slideLayout63.xml"/><Relationship Id="rId42" Type="http://schemas.openxmlformats.org/officeDocument/2006/relationships/slideLayout" Target="../slideLayouts/slideLayout85.xml"/><Relationship Id="rId41" Type="http://schemas.openxmlformats.org/officeDocument/2006/relationships/slideLayout" Target="../slideLayouts/slideLayout84.xml"/><Relationship Id="rId22" Type="http://schemas.openxmlformats.org/officeDocument/2006/relationships/slideLayout" Target="../slideLayouts/slideLayout65.xml"/><Relationship Id="rId44" Type="http://schemas.openxmlformats.org/officeDocument/2006/relationships/theme" Target="../theme/theme1.xml"/><Relationship Id="rId21" Type="http://schemas.openxmlformats.org/officeDocument/2006/relationships/slideLayout" Target="../slideLayouts/slideLayout64.xml"/><Relationship Id="rId43" Type="http://schemas.openxmlformats.org/officeDocument/2006/relationships/slideLayout" Target="../slideLayouts/slideLayout86.xml"/><Relationship Id="rId24" Type="http://schemas.openxmlformats.org/officeDocument/2006/relationships/slideLayout" Target="../slideLayouts/slideLayout67.xml"/><Relationship Id="rId23" Type="http://schemas.openxmlformats.org/officeDocument/2006/relationships/slideLayout" Target="../slideLayouts/slideLayout66.xml"/><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26" Type="http://schemas.openxmlformats.org/officeDocument/2006/relationships/slideLayout" Target="../slideLayouts/slideLayout69.xml"/><Relationship Id="rId25" Type="http://schemas.openxmlformats.org/officeDocument/2006/relationships/slideLayout" Target="../slideLayouts/slideLayout68.xml"/><Relationship Id="rId28" Type="http://schemas.openxmlformats.org/officeDocument/2006/relationships/slideLayout" Target="../slideLayouts/slideLayout71.xml"/><Relationship Id="rId27" Type="http://schemas.openxmlformats.org/officeDocument/2006/relationships/slideLayout" Target="../slideLayouts/slideLayout70.xml"/><Relationship Id="rId5" Type="http://schemas.openxmlformats.org/officeDocument/2006/relationships/slideLayout" Target="../slideLayouts/slideLayout48.xml"/><Relationship Id="rId6" Type="http://schemas.openxmlformats.org/officeDocument/2006/relationships/slideLayout" Target="../slideLayouts/slideLayout49.xml"/><Relationship Id="rId29" Type="http://schemas.openxmlformats.org/officeDocument/2006/relationships/slideLayout" Target="../slideLayouts/slideLayout72.xml"/><Relationship Id="rId7" Type="http://schemas.openxmlformats.org/officeDocument/2006/relationships/slideLayout" Target="../slideLayouts/slideLayout50.xml"/><Relationship Id="rId8" Type="http://schemas.openxmlformats.org/officeDocument/2006/relationships/slideLayout" Target="../slideLayouts/slideLayout51.xml"/><Relationship Id="rId31" Type="http://schemas.openxmlformats.org/officeDocument/2006/relationships/slideLayout" Target="../slideLayouts/slideLayout74.xml"/><Relationship Id="rId30" Type="http://schemas.openxmlformats.org/officeDocument/2006/relationships/slideLayout" Target="../slideLayouts/slideLayout73.xml"/><Relationship Id="rId11" Type="http://schemas.openxmlformats.org/officeDocument/2006/relationships/slideLayout" Target="../slideLayouts/slideLayout54.xml"/><Relationship Id="rId33" Type="http://schemas.openxmlformats.org/officeDocument/2006/relationships/slideLayout" Target="../slideLayouts/slideLayout76.xml"/><Relationship Id="rId10" Type="http://schemas.openxmlformats.org/officeDocument/2006/relationships/slideLayout" Target="../slideLayouts/slideLayout53.xml"/><Relationship Id="rId32" Type="http://schemas.openxmlformats.org/officeDocument/2006/relationships/slideLayout" Target="../slideLayouts/slideLayout75.xml"/><Relationship Id="rId13" Type="http://schemas.openxmlformats.org/officeDocument/2006/relationships/slideLayout" Target="../slideLayouts/slideLayout56.xml"/><Relationship Id="rId35" Type="http://schemas.openxmlformats.org/officeDocument/2006/relationships/slideLayout" Target="../slideLayouts/slideLayout78.xml"/><Relationship Id="rId12" Type="http://schemas.openxmlformats.org/officeDocument/2006/relationships/slideLayout" Target="../slideLayouts/slideLayout55.xml"/><Relationship Id="rId34" Type="http://schemas.openxmlformats.org/officeDocument/2006/relationships/slideLayout" Target="../slideLayouts/slideLayout77.xml"/><Relationship Id="rId15" Type="http://schemas.openxmlformats.org/officeDocument/2006/relationships/slideLayout" Target="../slideLayouts/slideLayout58.xml"/><Relationship Id="rId37" Type="http://schemas.openxmlformats.org/officeDocument/2006/relationships/slideLayout" Target="../slideLayouts/slideLayout80.xml"/><Relationship Id="rId14" Type="http://schemas.openxmlformats.org/officeDocument/2006/relationships/slideLayout" Target="../slideLayouts/slideLayout57.xml"/><Relationship Id="rId36" Type="http://schemas.openxmlformats.org/officeDocument/2006/relationships/slideLayout" Target="../slideLayouts/slideLayout79.xml"/><Relationship Id="rId17" Type="http://schemas.openxmlformats.org/officeDocument/2006/relationships/slideLayout" Target="../slideLayouts/slideLayout60.xml"/><Relationship Id="rId39" Type="http://schemas.openxmlformats.org/officeDocument/2006/relationships/slideLayout" Target="../slideLayouts/slideLayout82.xml"/><Relationship Id="rId16" Type="http://schemas.openxmlformats.org/officeDocument/2006/relationships/slideLayout" Target="../slideLayouts/slideLayout59.xml"/><Relationship Id="rId38" Type="http://schemas.openxmlformats.org/officeDocument/2006/relationships/slideLayout" Target="../slideLayouts/slideLayout81.xml"/><Relationship Id="rId19" Type="http://schemas.openxmlformats.org/officeDocument/2006/relationships/slideLayout" Target="../slideLayouts/slideLayout62.xml"/><Relationship Id="rId1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rtl="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69" name="Shape 369"/>
        <p:cNvGrpSpPr/>
        <p:nvPr/>
      </p:nvGrpSpPr>
      <p:grpSpPr>
        <a:xfrm>
          <a:off x="0" y="0"/>
          <a:ext cx="0" cy="0"/>
          <a:chOff x="0" y="0"/>
          <a:chExt cx="0" cy="0"/>
        </a:xfrm>
      </p:grpSpPr>
      <p:sp>
        <p:nvSpPr>
          <p:cNvPr id="370" name="Google Shape;370;p45"/>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1pPr>
            <a:lvl2pPr lvl="1"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2pPr>
            <a:lvl3pPr lvl="2"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3pPr>
            <a:lvl4pPr lvl="3"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4pPr>
            <a:lvl5pPr lvl="4"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5pPr>
            <a:lvl6pPr lvl="5"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6pPr>
            <a:lvl7pPr lvl="6"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7pPr>
            <a:lvl8pPr lvl="7"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8pPr>
            <a:lvl9pPr lvl="8" marR="0" algn="l">
              <a:lnSpc>
                <a:spcPct val="100000"/>
              </a:lnSpc>
              <a:spcBef>
                <a:spcPts val="0"/>
              </a:spcBef>
              <a:spcAft>
                <a:spcPts val="0"/>
              </a:spcAft>
              <a:buClr>
                <a:schemeClr val="dk1"/>
              </a:buClr>
              <a:buSzPts val="3500"/>
              <a:buFont typeface="Albert Sans SemiBold"/>
              <a:buNone/>
              <a:defRPr b="0" i="0" sz="3500" u="none" cap="none" strike="noStrike">
                <a:solidFill>
                  <a:schemeClr val="dk1"/>
                </a:solidFill>
                <a:latin typeface="Albert Sans SemiBold"/>
                <a:ea typeface="Albert Sans SemiBold"/>
                <a:cs typeface="Albert Sans SemiBold"/>
                <a:sym typeface="Albert Sans SemiBold"/>
              </a:defRPr>
            </a:lvl9pPr>
          </a:lstStyle>
          <a:p/>
        </p:txBody>
      </p:sp>
      <p:sp>
        <p:nvSpPr>
          <p:cNvPr id="371" name="Google Shape;371;p45"/>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 id="2147483728" r:id="rId38"/>
    <p:sldLayoutId id="2147483729" r:id="rId39"/>
    <p:sldLayoutId id="2147483730" r:id="rId40"/>
    <p:sldLayoutId id="2147483731" r:id="rId41"/>
    <p:sldLayoutId id="2147483732" r:id="rId42"/>
    <p:sldLayoutId id="2147483733"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youtube.com/watch?v=xbYr9JOC2Lk" TargetMode="External"/><Relationship Id="rId4" Type="http://schemas.openxmlformats.org/officeDocument/2006/relationships/hyperlink" Target="http://www.youtube.com/watch?v=xbYr9JOC2Lk" TargetMode="External"/><Relationship Id="rId5"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usaco.guide/silver/prefix-sum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hyperlink" Target="https://dmoj.ca/problem/nccc3j1" TargetMode="External"/><Relationship Id="rId4" Type="http://schemas.openxmlformats.org/officeDocument/2006/relationships/hyperlink" Target="https://dmoj.ca/problem/ccc24j3" TargetMode="External"/><Relationship Id="rId9" Type="http://schemas.openxmlformats.org/officeDocument/2006/relationships/hyperlink" Target="https://dmoj.ca/problem/bfs17p2" TargetMode="External"/><Relationship Id="rId5" Type="http://schemas.openxmlformats.org/officeDocument/2006/relationships/hyperlink" Target="https://dmoj.ca/problem/liljami" TargetMode="External"/><Relationship Id="rId6" Type="http://schemas.openxmlformats.org/officeDocument/2006/relationships/hyperlink" Target="https://dmoj.ca/problem/dmopc14c2p4" TargetMode="External"/><Relationship Id="rId7" Type="http://schemas.openxmlformats.org/officeDocument/2006/relationships/hyperlink" Target="https://dmoj.ca/problem/ccc24j4" TargetMode="External"/><Relationship Id="rId8" Type="http://schemas.openxmlformats.org/officeDocument/2006/relationships/hyperlink" Target="https://dmoj.ca/problem/bsspc21s3" TargetMode="External"/><Relationship Id="rId10" Type="http://schemas.openxmlformats.org/officeDocument/2006/relationships/hyperlink" Target="https://dmoj.ca/problem/othscc1p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 Id="rId3" Type="http://schemas.openxmlformats.org/officeDocument/2006/relationships/hyperlink" Target="mailto:350702866@gapps.yrdsb.ca" TargetMode="External"/><Relationship Id="rId4" Type="http://schemas.openxmlformats.org/officeDocument/2006/relationships/hyperlink" Target="mailto:349068395@gapps.yrdsb.c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36" name="Shape 736"/>
        <p:cNvGrpSpPr/>
        <p:nvPr/>
      </p:nvGrpSpPr>
      <p:grpSpPr>
        <a:xfrm>
          <a:off x="0" y="0"/>
          <a:ext cx="0" cy="0"/>
          <a:chOff x="0" y="0"/>
          <a:chExt cx="0" cy="0"/>
        </a:xfrm>
      </p:grpSpPr>
      <p:sp>
        <p:nvSpPr>
          <p:cNvPr id="737" name="Google Shape;737;p89"/>
          <p:cNvSpPr/>
          <p:nvPr/>
        </p:nvSpPr>
        <p:spPr>
          <a:xfrm rot="2260023">
            <a:off x="2241254" y="-402920"/>
            <a:ext cx="4502416" cy="584919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9"/>
          <p:cNvSpPr txBox="1"/>
          <p:nvPr>
            <p:ph type="ctrTitle"/>
          </p:nvPr>
        </p:nvSpPr>
        <p:spPr>
          <a:xfrm>
            <a:off x="0" y="784800"/>
            <a:ext cx="9144000" cy="29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600"/>
              <a:t>Competitive</a:t>
            </a:r>
            <a:endParaRPr sz="6600"/>
          </a:p>
          <a:p>
            <a:pPr indent="0" lvl="0" marL="0" rtl="0" algn="ctr">
              <a:spcBef>
                <a:spcPts val="0"/>
              </a:spcBef>
              <a:spcAft>
                <a:spcPts val="0"/>
              </a:spcAft>
              <a:buNone/>
            </a:pPr>
            <a:r>
              <a:rPr lang="en" sz="6600"/>
              <a:t>Programming</a:t>
            </a:r>
            <a:endParaRPr sz="6600"/>
          </a:p>
          <a:p>
            <a:pPr indent="0" lvl="0" marL="0" rtl="0" algn="ctr">
              <a:spcBef>
                <a:spcPts val="0"/>
              </a:spcBef>
              <a:spcAft>
                <a:spcPts val="0"/>
              </a:spcAft>
              <a:buNone/>
            </a:pPr>
            <a:r>
              <a:rPr lang="en" sz="3800"/>
              <a:t>Lesson 2 - Time Complexity + PSA</a:t>
            </a:r>
            <a:endParaRPr sz="3800"/>
          </a:p>
        </p:txBody>
      </p:sp>
      <p:sp>
        <p:nvSpPr>
          <p:cNvPr id="739" name="Google Shape;739;p89"/>
          <p:cNvSpPr/>
          <p:nvPr/>
        </p:nvSpPr>
        <p:spPr>
          <a:xfrm rot="-428975">
            <a:off x="1955424" y="3663395"/>
            <a:ext cx="173549" cy="173549"/>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89"/>
          <p:cNvSpPr/>
          <p:nvPr/>
        </p:nvSpPr>
        <p:spPr>
          <a:xfrm rot="-1124341">
            <a:off x="6652921" y="729319"/>
            <a:ext cx="250266" cy="250266"/>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9"/>
          <p:cNvSpPr txBox="1"/>
          <p:nvPr>
            <p:ph idx="1" type="subTitle"/>
          </p:nvPr>
        </p:nvSpPr>
        <p:spPr>
          <a:xfrm>
            <a:off x="2488500" y="3653275"/>
            <a:ext cx="4167000" cy="35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Written by Jason Sun and Puneet Bhat</a:t>
            </a:r>
            <a:endParaRPr>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98"/>
          <p:cNvSpPr txBox="1"/>
          <p:nvPr>
            <p:ph type="title"/>
          </p:nvPr>
        </p:nvSpPr>
        <p:spPr>
          <a:xfrm>
            <a:off x="720000" y="764150"/>
            <a:ext cx="4117800" cy="67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a:t>
            </a:r>
            <a:endParaRPr/>
          </a:p>
        </p:txBody>
      </p:sp>
      <p:sp>
        <p:nvSpPr>
          <p:cNvPr id="810" name="Google Shape;810;p98"/>
          <p:cNvSpPr txBox="1"/>
          <p:nvPr>
            <p:ph idx="1" type="subTitle"/>
          </p:nvPr>
        </p:nvSpPr>
        <p:spPr>
          <a:xfrm>
            <a:off x="720000" y="1525100"/>
            <a:ext cx="3852000" cy="29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Given a list of numbers, and some queries of a ranged sum, print the sum of that range.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500"/>
              <a:t>Example</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Given [4, 1, 0, -2, 5, 9, 3]</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And asked (inclusive range) (0-indexed)</a:t>
            </a:r>
            <a:endParaRPr sz="1500"/>
          </a:p>
          <a:p>
            <a:pPr indent="-323850" lvl="0" marL="457200" rtl="0" algn="l">
              <a:spcBef>
                <a:spcPts val="0"/>
              </a:spcBef>
              <a:spcAft>
                <a:spcPts val="0"/>
              </a:spcAft>
              <a:buSzPts val="1500"/>
              <a:buChar char="-"/>
            </a:pPr>
            <a:r>
              <a:rPr lang="en" sz="1500"/>
              <a:t>Sum of index 3 to 3?</a:t>
            </a:r>
            <a:endParaRPr sz="1500"/>
          </a:p>
          <a:p>
            <a:pPr indent="-323850" lvl="0" marL="457200" rtl="0" algn="l">
              <a:spcBef>
                <a:spcPts val="0"/>
              </a:spcBef>
              <a:spcAft>
                <a:spcPts val="0"/>
              </a:spcAft>
              <a:buSzPts val="1500"/>
              <a:buChar char="-"/>
            </a:pPr>
            <a:r>
              <a:rPr lang="en" sz="1500"/>
              <a:t>Sum of index 1 to 4?</a:t>
            </a:r>
            <a:endParaRPr sz="1500"/>
          </a:p>
          <a:p>
            <a:pPr indent="-323850" lvl="0" marL="457200" rtl="0" algn="l">
              <a:spcBef>
                <a:spcPts val="0"/>
              </a:spcBef>
              <a:spcAft>
                <a:spcPts val="0"/>
              </a:spcAft>
              <a:buSzPts val="1500"/>
              <a:buChar char="-"/>
            </a:pPr>
            <a:r>
              <a:rPr lang="en" sz="1500"/>
              <a:t>Sum of index 0 to 6?</a:t>
            </a:r>
            <a:endParaRPr sz="1500"/>
          </a:p>
        </p:txBody>
      </p:sp>
      <p:sp>
        <p:nvSpPr>
          <p:cNvPr id="811" name="Google Shape;811;p98"/>
          <p:cNvSpPr/>
          <p:nvPr/>
        </p:nvSpPr>
        <p:spPr>
          <a:xfrm>
            <a:off x="4837825" y="764150"/>
            <a:ext cx="3742800" cy="37596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lbert Sans"/>
                <a:ea typeface="Albert Sans"/>
                <a:cs typeface="Albert Sans"/>
                <a:sym typeface="Albert Sans"/>
              </a:rPr>
              <a:t>But we can actually solve this faster! The easiest solution is too slow.</a:t>
            </a:r>
            <a:endParaRPr>
              <a:latin typeface="Albert Sans"/>
              <a:ea typeface="Albert Sans"/>
              <a:cs typeface="Albert Sans"/>
              <a:sym typeface="Albert Sans"/>
            </a:endParaRPr>
          </a:p>
          <a:p>
            <a:pPr indent="0" lvl="0" marL="0" rtl="0" algn="ctr">
              <a:spcBef>
                <a:spcPts val="0"/>
              </a:spcBef>
              <a:spcAft>
                <a:spcPts val="0"/>
              </a:spcAft>
              <a:buNone/>
            </a:pPr>
            <a:r>
              <a:t/>
            </a:r>
            <a:endParaRPr>
              <a:latin typeface="Albert Sans"/>
              <a:ea typeface="Albert Sans"/>
              <a:cs typeface="Albert Sans"/>
              <a:sym typeface="Albert Sans"/>
            </a:endParaRPr>
          </a:p>
          <a:p>
            <a:pPr indent="0" lvl="0" marL="0" rtl="0" algn="ctr">
              <a:spcBef>
                <a:spcPts val="0"/>
              </a:spcBef>
              <a:spcAft>
                <a:spcPts val="0"/>
              </a:spcAft>
              <a:buNone/>
            </a:pPr>
            <a:r>
              <a:rPr lang="en">
                <a:latin typeface="Albert Sans"/>
                <a:ea typeface="Albert Sans"/>
                <a:cs typeface="Albert Sans"/>
                <a:sym typeface="Albert Sans"/>
              </a:rPr>
              <a:t>If I gave you an array of </a:t>
            </a:r>
            <a:r>
              <a:rPr b="1" lang="en">
                <a:latin typeface="Albert Sans"/>
                <a:ea typeface="Albert Sans"/>
                <a:cs typeface="Albert Sans"/>
                <a:sym typeface="Albert Sans"/>
              </a:rPr>
              <a:t>1 million numbers</a:t>
            </a:r>
            <a:r>
              <a:rPr lang="en">
                <a:latin typeface="Albert Sans"/>
                <a:ea typeface="Albert Sans"/>
                <a:cs typeface="Albert Sans"/>
                <a:sym typeface="Albert Sans"/>
              </a:rPr>
              <a:t>, then every query we answer will take </a:t>
            </a:r>
            <a:r>
              <a:rPr b="1" lang="en">
                <a:latin typeface="Albert Sans"/>
                <a:ea typeface="Albert Sans"/>
                <a:cs typeface="Albert Sans"/>
                <a:sym typeface="Albert Sans"/>
              </a:rPr>
              <a:t>O(n) </a:t>
            </a:r>
            <a:r>
              <a:rPr lang="en">
                <a:latin typeface="Albert Sans"/>
                <a:ea typeface="Albert Sans"/>
                <a:cs typeface="Albert Sans"/>
                <a:sym typeface="Albert Sans"/>
              </a:rPr>
              <a:t>time since you have to go through each number and sum them up! This is okay for one query, but if they ask for many queries then that will take too long.</a:t>
            </a:r>
            <a:endParaRPr>
              <a:latin typeface="Albert Sans"/>
              <a:ea typeface="Albert Sans"/>
              <a:cs typeface="Albert Sans"/>
              <a:sym typeface="Albert Sans"/>
            </a:endParaRPr>
          </a:p>
          <a:p>
            <a:pPr indent="0" lvl="0" marL="0" rtl="0" algn="ctr">
              <a:spcBef>
                <a:spcPts val="0"/>
              </a:spcBef>
              <a:spcAft>
                <a:spcPts val="0"/>
              </a:spcAft>
              <a:buNone/>
            </a:pPr>
            <a:r>
              <a:t/>
            </a:r>
            <a:endParaRPr>
              <a:latin typeface="Albert Sans"/>
              <a:ea typeface="Albert Sans"/>
              <a:cs typeface="Albert Sans"/>
              <a:sym typeface="Albert Sans"/>
            </a:endParaRPr>
          </a:p>
          <a:p>
            <a:pPr indent="0" lvl="0" marL="0" rtl="0" algn="ctr">
              <a:spcBef>
                <a:spcPts val="0"/>
              </a:spcBef>
              <a:spcAft>
                <a:spcPts val="0"/>
              </a:spcAft>
              <a:buNone/>
            </a:pPr>
            <a:r>
              <a:rPr lang="en">
                <a:latin typeface="Albert Sans"/>
                <a:ea typeface="Albert Sans"/>
                <a:cs typeface="Albert Sans"/>
                <a:sym typeface="Albert Sans"/>
              </a:rPr>
              <a:t>Total Operations = Going Through Every Query * Time it Takes to Find Sum per Query</a:t>
            </a:r>
            <a:endParaRPr>
              <a:latin typeface="Albert Sans"/>
              <a:ea typeface="Albert Sans"/>
              <a:cs typeface="Albert Sans"/>
              <a:sym typeface="Albert Sans"/>
            </a:endParaRPr>
          </a:p>
          <a:p>
            <a:pPr indent="0" lvl="0" marL="0" rtl="0" algn="ctr">
              <a:spcBef>
                <a:spcPts val="0"/>
              </a:spcBef>
              <a:spcAft>
                <a:spcPts val="0"/>
              </a:spcAft>
              <a:buNone/>
            </a:pPr>
            <a:r>
              <a:t/>
            </a:r>
            <a:endParaRPr>
              <a:latin typeface="Albert Sans"/>
              <a:ea typeface="Albert Sans"/>
              <a:cs typeface="Albert Sans"/>
              <a:sym typeface="Albert Sans"/>
            </a:endParaRPr>
          </a:p>
          <a:p>
            <a:pPr indent="0" lvl="0" marL="0" rtl="0" algn="ctr">
              <a:spcBef>
                <a:spcPts val="0"/>
              </a:spcBef>
              <a:spcAft>
                <a:spcPts val="0"/>
              </a:spcAft>
              <a:buNone/>
            </a:pPr>
            <a:r>
              <a:rPr b="1" lang="en">
                <a:latin typeface="Albert Sans"/>
                <a:ea typeface="Albert Sans"/>
                <a:cs typeface="Albert Sans"/>
                <a:sym typeface="Albert Sans"/>
              </a:rPr>
              <a:t>So what’s the time complexity of our solution?</a:t>
            </a:r>
            <a:endParaRPr b="1">
              <a:latin typeface="Albert Sans"/>
              <a:ea typeface="Albert Sans"/>
              <a:cs typeface="Albert Sans"/>
              <a:sym typeface="Albert Sans"/>
            </a:endParaRPr>
          </a:p>
        </p:txBody>
      </p:sp>
      <p:sp>
        <p:nvSpPr>
          <p:cNvPr id="812" name="Google Shape;812;p98"/>
          <p:cNvSpPr/>
          <p:nvPr/>
        </p:nvSpPr>
        <p:spPr>
          <a:xfrm>
            <a:off x="4962775" y="2998300"/>
            <a:ext cx="3492900" cy="767100"/>
          </a:xfrm>
          <a:prstGeom prst="rect">
            <a:avLst/>
          </a:prstGeom>
          <a:noFill/>
          <a:ln cap="flat" cmpd="sng" w="1905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99"/>
          <p:cNvSpPr txBox="1"/>
          <p:nvPr>
            <p:ph type="title"/>
          </p:nvPr>
        </p:nvSpPr>
        <p:spPr>
          <a:xfrm>
            <a:off x="1284000" y="1744025"/>
            <a:ext cx="6576000" cy="13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O(n</a:t>
            </a:r>
            <a:r>
              <a:rPr baseline="30000" lang="en"/>
              <a:t>2</a:t>
            </a:r>
            <a:r>
              <a:rPr lang="en"/>
              <a:t>)</a:t>
            </a:r>
            <a:endParaRPr/>
          </a:p>
        </p:txBody>
      </p:sp>
      <p:sp>
        <p:nvSpPr>
          <p:cNvPr id="818" name="Google Shape;818;p99"/>
          <p:cNvSpPr txBox="1"/>
          <p:nvPr>
            <p:ph idx="1" type="subTitle"/>
          </p:nvPr>
        </p:nvSpPr>
        <p:spPr>
          <a:xfrm>
            <a:off x="1284000" y="3255175"/>
            <a:ext cx="6576000" cy="44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But for the same problem, we can actually improve it to O(n)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00"/>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P</a:t>
            </a:r>
            <a:r>
              <a:rPr lang="en"/>
              <a:t>refix </a:t>
            </a:r>
            <a:r>
              <a:rPr lang="en" u="sng"/>
              <a:t>S</a:t>
            </a:r>
            <a:r>
              <a:rPr lang="en"/>
              <a:t>um </a:t>
            </a:r>
            <a:r>
              <a:rPr lang="en" u="sng"/>
              <a:t>A</a:t>
            </a:r>
            <a:r>
              <a:rPr lang="en"/>
              <a:t>rray</a:t>
            </a:r>
            <a:endParaRPr/>
          </a:p>
        </p:txBody>
      </p:sp>
      <p:sp>
        <p:nvSpPr>
          <p:cNvPr id="824" name="Google Shape;824;p100"/>
          <p:cNvSpPr txBox="1"/>
          <p:nvPr>
            <p:ph idx="1" type="body"/>
          </p:nvPr>
        </p:nvSpPr>
        <p:spPr>
          <a:xfrm>
            <a:off x="720000" y="1227475"/>
            <a:ext cx="7704000" cy="35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Given array </a:t>
            </a:r>
            <a:r>
              <a:rPr b="1" lang="en" sz="1400"/>
              <a:t>A</a:t>
            </a:r>
            <a:r>
              <a:rPr lang="en" sz="1400"/>
              <a:t> = [2, 3, 4, 1]</a:t>
            </a:r>
            <a:endParaRPr sz="1400"/>
          </a:p>
          <a:p>
            <a:pPr indent="0" lvl="0" marL="0" rtl="0" algn="l">
              <a:spcBef>
                <a:spcPts val="0"/>
              </a:spcBef>
              <a:spcAft>
                <a:spcPts val="0"/>
              </a:spcAft>
              <a:buNone/>
            </a:pPr>
            <a:r>
              <a:rPr lang="en" sz="1400"/>
              <a:t>The PSA</a:t>
            </a:r>
            <a:r>
              <a:rPr lang="en" sz="1400"/>
              <a:t> of </a:t>
            </a:r>
            <a:r>
              <a:rPr b="1" lang="en" sz="1400"/>
              <a:t>A</a:t>
            </a:r>
            <a:r>
              <a:rPr lang="en" sz="1400"/>
              <a:t> would be [2, 5, 9, 10]</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In the PSA</a:t>
            </a:r>
            <a:endParaRPr sz="1400"/>
          </a:p>
          <a:p>
            <a:pPr indent="-330200" lvl="0" marL="457200" rtl="0" algn="l">
              <a:spcBef>
                <a:spcPts val="0"/>
              </a:spcBef>
              <a:spcAft>
                <a:spcPts val="0"/>
              </a:spcAft>
              <a:buSzPts val="1600"/>
              <a:buChar char="-"/>
            </a:pPr>
            <a:r>
              <a:rPr lang="en" sz="1400"/>
              <a:t>Index 0 is the sum of </a:t>
            </a:r>
            <a:r>
              <a:rPr b="1" lang="en" sz="1400"/>
              <a:t>A</a:t>
            </a:r>
            <a:r>
              <a:rPr lang="en" sz="1400"/>
              <a:t>’s</a:t>
            </a:r>
            <a:r>
              <a:rPr b="1" lang="en" sz="1400"/>
              <a:t> </a:t>
            </a:r>
            <a:r>
              <a:rPr lang="en" sz="1400"/>
              <a:t>element 0</a:t>
            </a:r>
            <a:endParaRPr sz="1400"/>
          </a:p>
          <a:p>
            <a:pPr indent="-330200" lvl="0" marL="457200" rtl="0" algn="l">
              <a:spcBef>
                <a:spcPts val="0"/>
              </a:spcBef>
              <a:spcAft>
                <a:spcPts val="0"/>
              </a:spcAft>
              <a:buSzPts val="1600"/>
              <a:buChar char="-"/>
            </a:pPr>
            <a:r>
              <a:rPr lang="en" sz="1400"/>
              <a:t>Index 1 is the sum of </a:t>
            </a:r>
            <a:r>
              <a:rPr b="1" lang="en" sz="1400"/>
              <a:t>A</a:t>
            </a:r>
            <a:r>
              <a:rPr lang="en" sz="1400"/>
              <a:t>’s </a:t>
            </a:r>
            <a:r>
              <a:rPr lang="en" sz="1400"/>
              <a:t>elements 0, 1</a:t>
            </a:r>
            <a:endParaRPr sz="1400"/>
          </a:p>
          <a:p>
            <a:pPr indent="-330200" lvl="0" marL="457200" rtl="0" algn="l">
              <a:spcBef>
                <a:spcPts val="0"/>
              </a:spcBef>
              <a:spcAft>
                <a:spcPts val="0"/>
              </a:spcAft>
              <a:buSzPts val="1600"/>
              <a:buChar char="-"/>
            </a:pPr>
            <a:r>
              <a:rPr lang="en" sz="1400"/>
              <a:t>Index 2 is the sum of </a:t>
            </a:r>
            <a:r>
              <a:rPr b="1" lang="en" sz="1400"/>
              <a:t>A</a:t>
            </a:r>
            <a:r>
              <a:rPr lang="en" sz="1400"/>
              <a:t>’s elements 0, 1, 2</a:t>
            </a:r>
            <a:endParaRPr sz="1400"/>
          </a:p>
          <a:p>
            <a:pPr indent="-330200" lvl="0" marL="457200" rtl="0" algn="l">
              <a:spcBef>
                <a:spcPts val="0"/>
              </a:spcBef>
              <a:spcAft>
                <a:spcPts val="0"/>
              </a:spcAft>
              <a:buSzPts val="1600"/>
              <a:buChar char="-"/>
            </a:pPr>
            <a:r>
              <a:rPr lang="en" sz="1400"/>
              <a:t>Index 3 is the sum of </a:t>
            </a:r>
            <a:r>
              <a:rPr b="1" lang="en" sz="1400"/>
              <a:t>A</a:t>
            </a:r>
            <a:r>
              <a:rPr lang="en" sz="1400"/>
              <a:t>’s elements 0, 1, 2, 3 (the sum of the whole array)</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Awesome! The PSA will help us, and you can start thinking about how using the PSA will let us instantly find the sum of a range in a list. But first off, how do you make it?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Well you could just sum up 0 to 0 for the first index, 0 to 1 for the second index, until your done. But that takes O(n</a:t>
            </a:r>
            <a:r>
              <a:rPr baseline="30000" lang="en" sz="1400"/>
              <a:t>2</a:t>
            </a:r>
            <a:r>
              <a:rPr lang="en" sz="1400"/>
              <a:t>), which is too long, the same long time as our previous solution.</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01"/>
          <p:cNvSpPr txBox="1"/>
          <p:nvPr>
            <p:ph type="title"/>
          </p:nvPr>
        </p:nvSpPr>
        <p:spPr>
          <a:xfrm>
            <a:off x="720000" y="5353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the PSA</a:t>
            </a:r>
            <a:endParaRPr/>
          </a:p>
        </p:txBody>
      </p:sp>
      <p:sp>
        <p:nvSpPr>
          <p:cNvPr id="830" name="Google Shape;830;p101"/>
          <p:cNvSpPr txBox="1"/>
          <p:nvPr>
            <p:ph idx="1" type="body"/>
          </p:nvPr>
        </p:nvSpPr>
        <p:spPr>
          <a:xfrm>
            <a:off x="319400" y="1391525"/>
            <a:ext cx="4212300" cy="3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We can actually use the PSA to create itself!</a:t>
            </a:r>
            <a:br>
              <a:rPr lang="en" sz="1300"/>
            </a:br>
            <a:br>
              <a:rPr lang="en" sz="1300"/>
            </a:br>
            <a:r>
              <a:rPr lang="en" sz="1300"/>
              <a:t>What do I mean, well, if we want to calculate </a:t>
            </a:r>
            <a:r>
              <a:rPr b="1" lang="en" sz="1300"/>
              <a:t>psa</a:t>
            </a:r>
            <a:r>
              <a:rPr lang="en" sz="1300"/>
              <a:t>[i]</a:t>
            </a:r>
            <a:endParaRPr sz="1300"/>
          </a:p>
          <a:p>
            <a:pPr indent="-311150" lvl="0" marL="457200" rtl="0" algn="l">
              <a:spcBef>
                <a:spcPts val="0"/>
              </a:spcBef>
              <a:spcAft>
                <a:spcPts val="0"/>
              </a:spcAft>
              <a:buSzPts val="1300"/>
              <a:buChar char="-"/>
            </a:pPr>
            <a:r>
              <a:rPr b="1" lang="en" sz="1300"/>
              <a:t>psa</a:t>
            </a:r>
            <a:r>
              <a:rPr lang="en" sz="1300"/>
              <a:t>[i] = </a:t>
            </a:r>
            <a:r>
              <a:rPr b="1" lang="en" sz="1300"/>
              <a:t>psa</a:t>
            </a:r>
            <a:r>
              <a:rPr lang="en" sz="1300"/>
              <a:t>[i-1] + </a:t>
            </a:r>
            <a:r>
              <a:rPr b="1" lang="en" sz="1300"/>
              <a:t>A</a:t>
            </a:r>
            <a:r>
              <a:rPr lang="en" sz="1300"/>
              <a:t>[i]</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300"/>
              <a:t>A </a:t>
            </a:r>
            <a:r>
              <a:rPr lang="en" sz="1300"/>
              <a:t>= [2, 3, 4, 1]</a:t>
            </a:r>
            <a:endParaRPr sz="1300"/>
          </a:p>
          <a:p>
            <a:pPr indent="0" lvl="0" marL="0" rtl="0" algn="l">
              <a:spcBef>
                <a:spcPts val="0"/>
              </a:spcBef>
              <a:spcAft>
                <a:spcPts val="0"/>
              </a:spcAft>
              <a:buNone/>
            </a:pPr>
            <a:r>
              <a:rPr b="1" lang="en" sz="1300"/>
              <a:t>psa </a:t>
            </a:r>
            <a:r>
              <a:rPr lang="en" sz="1300"/>
              <a:t>= [2] (we start with the first element of </a:t>
            </a:r>
            <a:r>
              <a:rPr b="1" lang="en" sz="1300"/>
              <a:t>A</a:t>
            </a:r>
            <a:r>
              <a:rPr lang="en"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To find </a:t>
            </a:r>
            <a:r>
              <a:rPr b="1" lang="en" sz="1300"/>
              <a:t>psa</a:t>
            </a:r>
            <a:r>
              <a:rPr lang="en" sz="1300"/>
              <a:t>[1] we can add [</a:t>
            </a:r>
            <a:r>
              <a:rPr lang="en" sz="1300">
                <a:highlight>
                  <a:srgbClr val="C9DAF8"/>
                </a:highlight>
              </a:rPr>
              <a:t>2</a:t>
            </a:r>
            <a:r>
              <a:rPr lang="en" sz="1300"/>
              <a:t>, </a:t>
            </a:r>
            <a:r>
              <a:rPr lang="en" sz="1300">
                <a:highlight>
                  <a:srgbClr val="D9D2E9"/>
                </a:highlight>
              </a:rPr>
              <a:t>3</a:t>
            </a:r>
            <a:r>
              <a:rPr lang="en" sz="1300"/>
              <a:t>, 4, 1] = 2 + 3 = 5</a:t>
            </a:r>
            <a:endParaRPr sz="1300"/>
          </a:p>
          <a:p>
            <a:pPr indent="0" lvl="0" marL="0" rtl="0" algn="l">
              <a:spcBef>
                <a:spcPts val="0"/>
              </a:spcBef>
              <a:spcAft>
                <a:spcPts val="0"/>
              </a:spcAft>
              <a:buNone/>
            </a:pPr>
            <a:r>
              <a:rPr b="1" lang="en" sz="1300"/>
              <a:t>psa </a:t>
            </a:r>
            <a:r>
              <a:rPr lang="en" sz="1300"/>
              <a:t>= [2, 5]</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To find </a:t>
            </a:r>
            <a:r>
              <a:rPr b="1" lang="en" sz="1300"/>
              <a:t>psa</a:t>
            </a:r>
            <a:r>
              <a:rPr lang="en" sz="1300"/>
              <a:t>[2] we can add [</a:t>
            </a:r>
            <a:r>
              <a:rPr lang="en" sz="1300">
                <a:highlight>
                  <a:srgbClr val="C9DAF8"/>
                </a:highlight>
              </a:rPr>
              <a:t>2, 3</a:t>
            </a:r>
            <a:r>
              <a:rPr lang="en" sz="1300"/>
              <a:t>, </a:t>
            </a:r>
            <a:r>
              <a:rPr lang="en" sz="1300">
                <a:highlight>
                  <a:srgbClr val="D9D2E9"/>
                </a:highlight>
              </a:rPr>
              <a:t>4</a:t>
            </a:r>
            <a:r>
              <a:rPr lang="en" sz="1300"/>
              <a:t>, 1] = 5 + 4 = 9</a:t>
            </a:r>
            <a:endParaRPr sz="1300"/>
          </a:p>
          <a:p>
            <a:pPr indent="0" lvl="0" marL="0" rtl="0" algn="l">
              <a:spcBef>
                <a:spcPts val="0"/>
              </a:spcBef>
              <a:spcAft>
                <a:spcPts val="0"/>
              </a:spcAft>
              <a:buNone/>
            </a:pPr>
            <a:r>
              <a:rPr b="1" lang="en" sz="1300"/>
              <a:t>psa </a:t>
            </a:r>
            <a:r>
              <a:rPr lang="en" sz="1300"/>
              <a:t>= [2, 5, 9]</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And so on.</a:t>
            </a:r>
            <a:endParaRPr sz="1300"/>
          </a:p>
        </p:txBody>
      </p:sp>
      <p:sp>
        <p:nvSpPr>
          <p:cNvPr id="831" name="Google Shape;831;p101"/>
          <p:cNvSpPr/>
          <p:nvPr/>
        </p:nvSpPr>
        <p:spPr>
          <a:xfrm>
            <a:off x="1581925" y="3506425"/>
            <a:ext cx="1403700" cy="183825"/>
          </a:xfrm>
          <a:custGeom>
            <a:rect b="b" l="l" r="r" t="t"/>
            <a:pathLst>
              <a:path extrusionOk="0" h="7353" w="56148">
                <a:moveTo>
                  <a:pt x="56148" y="7353"/>
                </a:moveTo>
                <a:lnTo>
                  <a:pt x="55479" y="3008"/>
                </a:lnTo>
                <a:lnTo>
                  <a:pt x="669" y="3342"/>
                </a:lnTo>
                <a:lnTo>
                  <a:pt x="0" y="0"/>
                </a:lnTo>
              </a:path>
            </a:pathLst>
          </a:custGeom>
          <a:noFill/>
          <a:ln cap="flat" cmpd="sng" w="9525">
            <a:solidFill>
              <a:srgbClr val="212121"/>
            </a:solidFill>
            <a:prstDash val="solid"/>
            <a:round/>
            <a:headEnd len="med" w="med" type="stealth"/>
            <a:tailEnd len="med" w="med" type="none"/>
          </a:ln>
        </p:spPr>
      </p:sp>
      <p:sp>
        <p:nvSpPr>
          <p:cNvPr id="832" name="Google Shape;832;p101"/>
          <p:cNvSpPr/>
          <p:nvPr/>
        </p:nvSpPr>
        <p:spPr>
          <a:xfrm>
            <a:off x="1315225" y="2896825"/>
            <a:ext cx="1403700" cy="183825"/>
          </a:xfrm>
          <a:custGeom>
            <a:rect b="b" l="l" r="r" t="t"/>
            <a:pathLst>
              <a:path extrusionOk="0" h="7353" w="56148">
                <a:moveTo>
                  <a:pt x="56148" y="7353"/>
                </a:moveTo>
                <a:lnTo>
                  <a:pt x="55479" y="3008"/>
                </a:lnTo>
                <a:lnTo>
                  <a:pt x="669" y="3342"/>
                </a:lnTo>
                <a:lnTo>
                  <a:pt x="0" y="0"/>
                </a:lnTo>
              </a:path>
            </a:pathLst>
          </a:custGeom>
          <a:noFill/>
          <a:ln cap="flat" cmpd="sng" w="9525">
            <a:solidFill>
              <a:srgbClr val="212121"/>
            </a:solidFill>
            <a:prstDash val="solid"/>
            <a:round/>
            <a:headEnd len="med" w="med" type="stealth"/>
            <a:tailEnd len="med" w="med" type="none"/>
          </a:ln>
        </p:spPr>
      </p:sp>
      <p:sp>
        <p:nvSpPr>
          <p:cNvPr id="833" name="Google Shape;833;p101"/>
          <p:cNvSpPr txBox="1"/>
          <p:nvPr/>
        </p:nvSpPr>
        <p:spPr>
          <a:xfrm>
            <a:off x="4699900" y="1391525"/>
            <a:ext cx="41247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Albert Sans"/>
                <a:ea typeface="Albert Sans"/>
                <a:cs typeface="Albert Sans"/>
                <a:sym typeface="Albert Sans"/>
              </a:rPr>
              <a:t>Prefix Sum Array and Range Sum Queries</a:t>
            </a:r>
            <a:endParaRPr sz="1300">
              <a:latin typeface="Albert Sans"/>
              <a:ea typeface="Albert Sans"/>
              <a:cs typeface="Albert Sans"/>
              <a:sym typeface="Albert Sans"/>
            </a:endParaRPr>
          </a:p>
          <a:p>
            <a:pPr indent="0" lvl="0" marL="0" rtl="0" algn="l">
              <a:spcBef>
                <a:spcPts val="0"/>
              </a:spcBef>
              <a:spcAft>
                <a:spcPts val="0"/>
              </a:spcAft>
              <a:buNone/>
            </a:pPr>
            <a:r>
              <a:rPr lang="en" sz="1300">
                <a:latin typeface="Albert Sans"/>
                <a:ea typeface="Albert Sans"/>
                <a:cs typeface="Albert Sans"/>
                <a:sym typeface="Albert Sans"/>
              </a:rPr>
              <a:t>By Profound Academy</a:t>
            </a:r>
            <a:endParaRPr sz="1300">
              <a:latin typeface="Albert Sans"/>
              <a:ea typeface="Albert Sans"/>
              <a:cs typeface="Albert Sans"/>
              <a:sym typeface="Albert Sans"/>
            </a:endParaRPr>
          </a:p>
          <a:p>
            <a:pPr indent="0" lvl="0" marL="0" rtl="0" algn="l">
              <a:spcBef>
                <a:spcPts val="0"/>
              </a:spcBef>
              <a:spcAft>
                <a:spcPts val="0"/>
              </a:spcAft>
              <a:buNone/>
            </a:pPr>
            <a:r>
              <a:rPr lang="en" sz="1300" u="sng">
                <a:solidFill>
                  <a:schemeClr val="hlink"/>
                </a:solidFill>
                <a:latin typeface="Albert Sans"/>
                <a:ea typeface="Albert Sans"/>
                <a:cs typeface="Albert Sans"/>
                <a:sym typeface="Albert Sans"/>
                <a:hlinkClick r:id="rId3"/>
              </a:rPr>
              <a:t>https://www.youtube.com/watch?v=xbYr9JOC2Lk</a:t>
            </a:r>
            <a:endParaRPr sz="1300">
              <a:solidFill>
                <a:schemeClr val="dk1"/>
              </a:solidFill>
              <a:latin typeface="Albert Sans"/>
              <a:ea typeface="Albert Sans"/>
              <a:cs typeface="Albert Sans"/>
              <a:sym typeface="Albert Sans"/>
            </a:endParaRPr>
          </a:p>
        </p:txBody>
      </p:sp>
      <p:pic>
        <p:nvPicPr>
          <p:cNvPr descr="Prefix Sum Arrays or simply Prefix Sums are used to perform fast range sum queries on a given array. The total time complexity of the algorithm is O(N + Q) where N is the number of elements in the given array and Q is the number of range sum queries. Each of the Q queries are answered in O(1) time.&#10;This topic often appears during technical interviews at top tech companies (like Google, Facebook, Amazon, etc). You can prepare for those interviews by practicing and solving challenging problems by following the links below.&#10;&#10;💻 Practice: https://profound.academy/algorithms-data-structures/Ccj2qt1MCtTjOTF97hlB&#10;📚 Full DSA Course: https://profound.academy/algorithms-data-structures&#10;🎓 Teach with Profound Academy: https://profound.academy/teach&#10;https://profound.academy&#10;https://www.instagram.com/profound.academy.inc&#10;https://www.facebook.com/profound.academy.inc&#10;https://www.linkedin.com/company/profound-academy-inc&#10;&#10;&#10;Chapters:&#10;0:00 Prefix Sum and Range Sum Queries Problem Statement&#10;0:18 Example of Video Performance&#10;0:58 Naive Approach&#10;1:29 Reformulation of the Problem&#10;2:02 Naive Prefix Sum Array Calculation&#10;3:41 Prefix Sum Array Calculation&#10;4:36 Range Sum Queries&#10;5:20 Problem with L being 0&#10;5:42 The Final Algorithm&#10;6:51 Time and Memory Complexity&#10;&#10;#PrefixSum #Algorithm #DataStructures #Algorithms #ProblemSolving #AlgorithmicInterview #InterviewPreparation #DataStructuresInterview #InterviewQuestions #TechInterview #TechInterviews #DSA #GoogleInterview #FAANG #Algorithms" id="834" name="Google Shape;834;p101" title="Prefix Sum Array and Range Sum Queries">
            <a:hlinkClick r:id="rId4"/>
          </p:cNvPr>
          <p:cNvPicPr preferRelativeResize="0"/>
          <p:nvPr/>
        </p:nvPicPr>
        <p:blipFill>
          <a:blip r:embed="rId5">
            <a:alphaModFix/>
          </a:blip>
          <a:stretch>
            <a:fillRect/>
          </a:stretch>
        </p:blipFill>
        <p:spPr>
          <a:xfrm>
            <a:off x="4790350" y="2258800"/>
            <a:ext cx="3633650" cy="204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2"/>
          <p:cNvSpPr txBox="1"/>
          <p:nvPr>
            <p:ph type="title"/>
          </p:nvPr>
        </p:nvSpPr>
        <p:spPr>
          <a:xfrm>
            <a:off x="720000" y="45915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the PSA</a:t>
            </a:r>
            <a:endParaRPr/>
          </a:p>
        </p:txBody>
      </p:sp>
      <p:sp>
        <p:nvSpPr>
          <p:cNvPr id="840" name="Google Shape;840;p102"/>
          <p:cNvSpPr txBox="1"/>
          <p:nvPr>
            <p:ph idx="1" type="body"/>
          </p:nvPr>
        </p:nvSpPr>
        <p:spPr>
          <a:xfrm>
            <a:off x="335400" y="1239125"/>
            <a:ext cx="8473200" cy="34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Sum of range calculation is: </a:t>
            </a:r>
            <a:r>
              <a:rPr lang="en" sz="1300">
                <a:highlight>
                  <a:srgbClr val="C9DAF8"/>
                </a:highlight>
              </a:rPr>
              <a:t>blue</a:t>
            </a:r>
            <a:r>
              <a:rPr lang="en" sz="1300"/>
              <a:t> - </a:t>
            </a:r>
            <a:r>
              <a:rPr lang="en" sz="1300">
                <a:highlight>
                  <a:srgbClr val="F4CCCC"/>
                </a:highlight>
              </a:rPr>
              <a:t>red</a:t>
            </a:r>
            <a:r>
              <a:rPr lang="en" sz="1300"/>
              <a:t> = </a:t>
            </a:r>
            <a:r>
              <a:rPr lang="en" sz="1300">
                <a:highlight>
                  <a:srgbClr val="D9D2E9"/>
                </a:highlight>
              </a:rPr>
              <a:t>result (sum)</a:t>
            </a:r>
            <a:endParaRPr sz="1300">
              <a:highlight>
                <a:srgbClr val="D9D2E9"/>
              </a:highlight>
            </a:endParaRPr>
          </a:p>
          <a:p>
            <a:pPr indent="0" lvl="0" marL="0" rtl="0" algn="l">
              <a:spcBef>
                <a:spcPts val="0"/>
              </a:spcBef>
              <a:spcAft>
                <a:spcPts val="0"/>
              </a:spcAft>
              <a:buNone/>
            </a:pPr>
            <a:r>
              <a:rPr b="1" lang="en" sz="1400"/>
              <a:t>   A</a:t>
            </a:r>
            <a:r>
              <a:rPr lang="en" sz="1400"/>
              <a:t> =     [2, 3, 4, 1]</a:t>
            </a:r>
            <a:endParaRPr sz="1400"/>
          </a:p>
          <a:p>
            <a:pPr indent="0" lvl="0" marL="0" rtl="0" algn="l">
              <a:spcBef>
                <a:spcPts val="0"/>
              </a:spcBef>
              <a:spcAft>
                <a:spcPts val="0"/>
              </a:spcAft>
              <a:buNone/>
            </a:pPr>
            <a:r>
              <a:rPr b="1" lang="en" sz="1400"/>
              <a:t>psa </a:t>
            </a:r>
            <a:r>
              <a:rPr lang="en" sz="1400"/>
              <a:t>= [0, 2, 5, 9, 10] (tip: add 0 at the start so you don’t need to check for out of bounds cases)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Sum of index 0 to 2:</a:t>
            </a:r>
            <a:endParaRPr sz="1400"/>
          </a:p>
          <a:p>
            <a:pPr indent="0" lvl="0" marL="0" rtl="0" algn="l">
              <a:spcBef>
                <a:spcPts val="0"/>
              </a:spcBef>
              <a:spcAft>
                <a:spcPts val="0"/>
              </a:spcAft>
              <a:buNone/>
            </a:pPr>
            <a:r>
              <a:rPr lang="en" sz="1400"/>
              <a:t>[</a:t>
            </a:r>
            <a:r>
              <a:rPr lang="en" sz="1400">
                <a:highlight>
                  <a:srgbClr val="F4CCCC"/>
                </a:highlight>
              </a:rPr>
              <a:t>0</a:t>
            </a:r>
            <a:r>
              <a:rPr lang="en" sz="1400"/>
              <a:t>, 2, 5, </a:t>
            </a:r>
            <a:r>
              <a:rPr lang="en" sz="1400">
                <a:highlight>
                  <a:srgbClr val="C9DAF8"/>
                </a:highlight>
              </a:rPr>
              <a:t>9</a:t>
            </a:r>
            <a:r>
              <a:rPr lang="en" sz="1400"/>
              <a:t>, 10]</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Sum of index 1 to 3:</a:t>
            </a:r>
            <a:endParaRPr sz="1400"/>
          </a:p>
          <a:p>
            <a:pPr indent="0" lvl="0" marL="0" rtl="0" algn="l">
              <a:spcBef>
                <a:spcPts val="0"/>
              </a:spcBef>
              <a:spcAft>
                <a:spcPts val="0"/>
              </a:spcAft>
              <a:buNone/>
            </a:pPr>
            <a:r>
              <a:rPr lang="en" sz="1400"/>
              <a:t>[0, </a:t>
            </a:r>
            <a:r>
              <a:rPr lang="en" sz="1400">
                <a:highlight>
                  <a:srgbClr val="F4CCCC"/>
                </a:highlight>
              </a:rPr>
              <a:t>2</a:t>
            </a:r>
            <a:r>
              <a:rPr lang="en" sz="1400"/>
              <a:t>, 5, 9, </a:t>
            </a:r>
            <a:r>
              <a:rPr lang="en" sz="1400">
                <a:highlight>
                  <a:srgbClr val="C9DAF8"/>
                </a:highlight>
              </a:rPr>
              <a:t>10</a:t>
            </a:r>
            <a:r>
              <a:rPr lang="en"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Sum of index 2 to 2:</a:t>
            </a:r>
            <a:endParaRPr sz="1400"/>
          </a:p>
          <a:p>
            <a:pPr indent="0" lvl="0" marL="0" rtl="0" algn="l">
              <a:spcBef>
                <a:spcPts val="0"/>
              </a:spcBef>
              <a:spcAft>
                <a:spcPts val="0"/>
              </a:spcAft>
              <a:buNone/>
            </a:pPr>
            <a:r>
              <a:rPr lang="en" sz="1400"/>
              <a:t>[0, 2, </a:t>
            </a:r>
            <a:r>
              <a:rPr lang="en" sz="1400">
                <a:highlight>
                  <a:srgbClr val="F4CCCC"/>
                </a:highlight>
              </a:rPr>
              <a:t>5</a:t>
            </a:r>
            <a:r>
              <a:rPr lang="en" sz="1400"/>
              <a:t>, </a:t>
            </a:r>
            <a:r>
              <a:rPr lang="en" sz="1400">
                <a:highlight>
                  <a:srgbClr val="C9DAF8"/>
                </a:highlight>
              </a:rPr>
              <a:t>9</a:t>
            </a:r>
            <a:r>
              <a:rPr lang="en" sz="1400"/>
              <a:t>, 10]</a:t>
            </a:r>
            <a:endParaRPr sz="1400"/>
          </a:p>
        </p:txBody>
      </p:sp>
      <p:sp>
        <p:nvSpPr>
          <p:cNvPr id="841" name="Google Shape;841;p102"/>
          <p:cNvSpPr/>
          <p:nvPr/>
        </p:nvSpPr>
        <p:spPr>
          <a:xfrm>
            <a:off x="445625" y="2618750"/>
            <a:ext cx="785400" cy="7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2" name="Google Shape;842;p102"/>
          <p:cNvSpPr/>
          <p:nvPr/>
        </p:nvSpPr>
        <p:spPr>
          <a:xfrm>
            <a:off x="445625" y="3456950"/>
            <a:ext cx="1069500" cy="7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3" name="Google Shape;843;p102"/>
          <p:cNvSpPr/>
          <p:nvPr/>
        </p:nvSpPr>
        <p:spPr>
          <a:xfrm>
            <a:off x="445625" y="4357150"/>
            <a:ext cx="785400" cy="75300"/>
          </a:xfrm>
          <a:prstGeom prst="rect">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4" name="Google Shape;844;p102"/>
          <p:cNvSpPr/>
          <p:nvPr/>
        </p:nvSpPr>
        <p:spPr>
          <a:xfrm>
            <a:off x="445625" y="3567575"/>
            <a:ext cx="401100" cy="75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5" name="Google Shape;845;p102"/>
          <p:cNvSpPr/>
          <p:nvPr/>
        </p:nvSpPr>
        <p:spPr>
          <a:xfrm>
            <a:off x="445625" y="2729375"/>
            <a:ext cx="167100" cy="75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6" name="Google Shape;846;p102"/>
          <p:cNvSpPr/>
          <p:nvPr/>
        </p:nvSpPr>
        <p:spPr>
          <a:xfrm>
            <a:off x="445625" y="4467775"/>
            <a:ext cx="585000" cy="75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7" name="Google Shape;847;p102"/>
          <p:cNvSpPr/>
          <p:nvPr/>
        </p:nvSpPr>
        <p:spPr>
          <a:xfrm>
            <a:off x="612725" y="2840000"/>
            <a:ext cx="618300" cy="753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8" name="Google Shape;848;p102"/>
          <p:cNvSpPr/>
          <p:nvPr/>
        </p:nvSpPr>
        <p:spPr>
          <a:xfrm>
            <a:off x="846725" y="3678200"/>
            <a:ext cx="668400" cy="753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49" name="Google Shape;849;p102"/>
          <p:cNvSpPr/>
          <p:nvPr/>
        </p:nvSpPr>
        <p:spPr>
          <a:xfrm>
            <a:off x="1030625" y="4578400"/>
            <a:ext cx="200400" cy="75300"/>
          </a:xfrm>
          <a:prstGeom prst="rect">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850" name="Google Shape;850;p102"/>
          <p:cNvSpPr txBox="1"/>
          <p:nvPr/>
        </p:nvSpPr>
        <p:spPr>
          <a:xfrm>
            <a:off x="3512000" y="2929900"/>
            <a:ext cx="4704000" cy="1403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dk1"/>
                </a:solidFill>
                <a:latin typeface="Albert Sans"/>
                <a:ea typeface="Albert Sans"/>
                <a:cs typeface="Albert Sans"/>
                <a:sym typeface="Albert Sans"/>
              </a:rPr>
              <a:t>More Information on PSA! Check it out if you want :D</a:t>
            </a:r>
            <a:endParaRPr sz="19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9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900" u="sng">
                <a:solidFill>
                  <a:schemeClr val="hlink"/>
                </a:solidFill>
                <a:latin typeface="Albert Sans"/>
                <a:ea typeface="Albert Sans"/>
                <a:cs typeface="Albert Sans"/>
                <a:sym typeface="Albert Sans"/>
                <a:hlinkClick r:id="rId3"/>
              </a:rPr>
              <a:t>https://usaco.guide/silver/prefix-sums</a:t>
            </a:r>
            <a:endParaRPr sz="1900">
              <a:solidFill>
                <a:schemeClr val="dk1"/>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3"/>
          <p:cNvSpPr txBox="1"/>
          <p:nvPr>
            <p:ph type="title"/>
          </p:nvPr>
        </p:nvSpPr>
        <p:spPr>
          <a:xfrm>
            <a:off x="715100" y="3053300"/>
            <a:ext cx="7836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Practice</a:t>
            </a:r>
            <a:endParaRPr sz="2000"/>
          </a:p>
        </p:txBody>
      </p:sp>
      <p:sp>
        <p:nvSpPr>
          <p:cNvPr id="856" name="Google Shape;856;p103"/>
          <p:cNvSpPr txBox="1"/>
          <p:nvPr>
            <p:ph idx="2" type="title"/>
          </p:nvPr>
        </p:nvSpPr>
        <p:spPr>
          <a:xfrm>
            <a:off x="715100" y="1990600"/>
            <a:ext cx="14685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857" name="Google Shape;857;p103"/>
          <p:cNvSpPr txBox="1"/>
          <p:nvPr>
            <p:ph idx="1" type="subTitle"/>
          </p:nvPr>
        </p:nvSpPr>
        <p:spPr>
          <a:xfrm>
            <a:off x="715175" y="3895100"/>
            <a:ext cx="7629900" cy="91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If you want to improve, practice! Do the homework! If you want to be really good, do some DMOJ questions outside of class/homework too. You can also take competitive programming classes to keep you accountable.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4"/>
          <p:cNvSpPr txBox="1"/>
          <p:nvPr>
            <p:ph type="title"/>
          </p:nvPr>
        </p:nvSpPr>
        <p:spPr>
          <a:xfrm>
            <a:off x="720000" y="2302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Homework</a:t>
            </a:r>
            <a:endParaRPr/>
          </a:p>
        </p:txBody>
      </p:sp>
      <p:sp>
        <p:nvSpPr>
          <p:cNvPr id="863" name="Google Shape;863;p104"/>
          <p:cNvSpPr txBox="1"/>
          <p:nvPr>
            <p:ph idx="2" type="subTitle"/>
          </p:nvPr>
        </p:nvSpPr>
        <p:spPr>
          <a:xfrm>
            <a:off x="915900" y="1032175"/>
            <a:ext cx="8031600" cy="3583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t>Junior (~5p)</a:t>
            </a:r>
            <a:endParaRPr sz="1400"/>
          </a:p>
          <a:p>
            <a:pPr indent="0" lvl="0" marL="0" rtl="0" algn="l">
              <a:lnSpc>
                <a:spcPct val="150000"/>
              </a:lnSpc>
              <a:spcBef>
                <a:spcPts val="0"/>
              </a:spcBef>
              <a:spcAft>
                <a:spcPts val="0"/>
              </a:spcAft>
              <a:buNone/>
            </a:pPr>
            <a:r>
              <a:rPr b="1" lang="en" sz="1400"/>
              <a:t>1)</a:t>
            </a:r>
            <a:r>
              <a:rPr lang="en" sz="1400"/>
              <a:t>	</a:t>
            </a:r>
            <a:r>
              <a:rPr lang="en" sz="1400"/>
              <a:t>Warm Up - Total Sum - </a:t>
            </a:r>
            <a:r>
              <a:rPr lang="en" sz="1400" u="sng">
                <a:solidFill>
                  <a:schemeClr val="hlink"/>
                </a:solidFill>
                <a:hlinkClick r:id="rId3"/>
              </a:rPr>
              <a:t>https://dmoj.ca/problem/nccc3j1</a:t>
            </a:r>
            <a:endParaRPr sz="1400"/>
          </a:p>
          <a:p>
            <a:pPr indent="0" lvl="0" marL="0" rtl="0" algn="l">
              <a:lnSpc>
                <a:spcPct val="150000"/>
              </a:lnSpc>
              <a:spcBef>
                <a:spcPts val="0"/>
              </a:spcBef>
              <a:spcAft>
                <a:spcPts val="0"/>
              </a:spcAft>
              <a:buNone/>
            </a:pPr>
            <a:r>
              <a:rPr b="1" lang="en" sz="1400"/>
              <a:t>2</a:t>
            </a:r>
            <a:r>
              <a:rPr b="1" lang="en" sz="1400"/>
              <a:t>)</a:t>
            </a:r>
            <a:r>
              <a:rPr lang="en" sz="1400"/>
              <a:t>	</a:t>
            </a:r>
            <a:r>
              <a:rPr lang="en" sz="1400"/>
              <a:t>CCC '24 J3 - Bronze Count - </a:t>
            </a:r>
            <a:r>
              <a:rPr lang="en" sz="1400" u="sng">
                <a:solidFill>
                  <a:schemeClr val="hlink"/>
                </a:solidFill>
                <a:hlinkClick r:id="rId4"/>
              </a:rPr>
              <a:t>https://dmoj.ca/problem/ccc24j3</a:t>
            </a:r>
            <a:endParaRPr sz="1400"/>
          </a:p>
          <a:p>
            <a:pPr indent="0" lvl="0" marL="0" rtl="0" algn="l">
              <a:lnSpc>
                <a:spcPct val="150000"/>
              </a:lnSpc>
              <a:spcBef>
                <a:spcPts val="0"/>
              </a:spcBef>
              <a:spcAft>
                <a:spcPts val="0"/>
              </a:spcAft>
              <a:buNone/>
            </a:pPr>
            <a:r>
              <a:rPr b="1" lang="en" sz="1400"/>
              <a:t>3)</a:t>
            </a:r>
            <a:r>
              <a:rPr lang="en" sz="1400"/>
              <a:t>	Lil' Jami -</a:t>
            </a:r>
            <a:r>
              <a:rPr lang="en" sz="1400"/>
              <a:t> </a:t>
            </a:r>
            <a:r>
              <a:rPr lang="en" sz="1400" u="sng">
                <a:solidFill>
                  <a:schemeClr val="hlink"/>
                </a:solidFill>
                <a:hlinkClick r:id="rId5"/>
              </a:rPr>
              <a:t>https://dmoj.ca/problem/liljami</a:t>
            </a:r>
            <a:endParaRPr b="1" sz="1400"/>
          </a:p>
          <a:p>
            <a:pPr indent="0" lvl="0" marL="0" rtl="0" algn="l">
              <a:lnSpc>
                <a:spcPct val="150000"/>
              </a:lnSpc>
              <a:spcBef>
                <a:spcPts val="0"/>
              </a:spcBef>
              <a:spcAft>
                <a:spcPts val="0"/>
              </a:spcAft>
              <a:buNone/>
            </a:pPr>
            <a:r>
              <a:rPr b="1" lang="en" sz="1400"/>
              <a:t>4</a:t>
            </a:r>
            <a:r>
              <a:rPr b="1" lang="en" sz="1400"/>
              <a:t>)</a:t>
            </a:r>
            <a:r>
              <a:rPr lang="en" sz="1400"/>
              <a:t>	</a:t>
            </a:r>
            <a:r>
              <a:rPr lang="en" sz="1400"/>
              <a:t>DM</a:t>
            </a:r>
            <a:r>
              <a:rPr lang="en" sz="1400"/>
              <a:t>O</a:t>
            </a:r>
            <a:r>
              <a:rPr lang="en" sz="1400"/>
              <a:t>PC ‘14 Contest 2 P</a:t>
            </a:r>
            <a:r>
              <a:rPr lang="en" sz="1400"/>
              <a:t>4</a:t>
            </a:r>
            <a:r>
              <a:rPr b="1" lang="en" sz="1400"/>
              <a:t> </a:t>
            </a:r>
            <a:r>
              <a:rPr lang="en" sz="1400"/>
              <a:t>- </a:t>
            </a:r>
            <a:r>
              <a:rPr lang="en" sz="1400" u="sng">
                <a:solidFill>
                  <a:schemeClr val="hlink"/>
                </a:solidFill>
                <a:hlinkClick r:id="rId6"/>
              </a:rPr>
              <a:t>https://dmoj.ca/problem/dmopc14c2p4</a:t>
            </a:r>
            <a:endParaRPr sz="1400"/>
          </a:p>
          <a:p>
            <a:pPr indent="0" lvl="0" marL="0" rtl="0" algn="l">
              <a:lnSpc>
                <a:spcPct val="150000"/>
              </a:lnSpc>
              <a:spcBef>
                <a:spcPts val="0"/>
              </a:spcBef>
              <a:spcAft>
                <a:spcPts val="0"/>
              </a:spcAft>
              <a:buNone/>
            </a:pPr>
            <a:r>
              <a:t/>
            </a:r>
            <a:endParaRPr b="1" sz="1400"/>
          </a:p>
          <a:p>
            <a:pPr indent="0" lvl="0" marL="0" rtl="0" algn="l">
              <a:lnSpc>
                <a:spcPct val="150000"/>
              </a:lnSpc>
              <a:spcBef>
                <a:spcPts val="0"/>
              </a:spcBef>
              <a:spcAft>
                <a:spcPts val="0"/>
              </a:spcAft>
              <a:buNone/>
            </a:pPr>
            <a:r>
              <a:rPr b="1" lang="en" sz="1400"/>
              <a:t>Senior (~7p)</a:t>
            </a:r>
            <a:endParaRPr sz="1400"/>
          </a:p>
          <a:p>
            <a:pPr indent="0" lvl="0" marL="0" rtl="0" algn="l">
              <a:lnSpc>
                <a:spcPct val="150000"/>
              </a:lnSpc>
              <a:spcBef>
                <a:spcPts val="0"/>
              </a:spcBef>
              <a:spcAft>
                <a:spcPts val="0"/>
              </a:spcAft>
              <a:buNone/>
            </a:pPr>
            <a:r>
              <a:rPr b="1" lang="en" sz="1400"/>
              <a:t>1)</a:t>
            </a:r>
            <a:r>
              <a:rPr lang="en" sz="1400"/>
              <a:t>	CCC ‘24 J4 - Troublesome Keys - </a:t>
            </a:r>
            <a:r>
              <a:rPr lang="en" sz="1400" u="sng">
                <a:solidFill>
                  <a:schemeClr val="hlink"/>
                </a:solidFill>
                <a:hlinkClick r:id="rId7"/>
              </a:rPr>
              <a:t>https://dmoj.ca/problem/ccc24j4</a:t>
            </a:r>
            <a:endParaRPr sz="1400"/>
          </a:p>
          <a:p>
            <a:pPr indent="0" lvl="0" marL="0" rtl="0" algn="l">
              <a:lnSpc>
                <a:spcPct val="150000"/>
              </a:lnSpc>
              <a:spcBef>
                <a:spcPts val="0"/>
              </a:spcBef>
              <a:spcAft>
                <a:spcPts val="0"/>
              </a:spcAft>
              <a:buNone/>
            </a:pPr>
            <a:r>
              <a:rPr b="1" lang="en" sz="1400"/>
              <a:t>2</a:t>
            </a:r>
            <a:r>
              <a:rPr b="1" lang="en" sz="1400"/>
              <a:t>)</a:t>
            </a:r>
            <a:r>
              <a:rPr lang="en" sz="1400"/>
              <a:t>	</a:t>
            </a:r>
            <a:r>
              <a:rPr lang="en" sz="1400"/>
              <a:t>James's Egirl Discord Status - </a:t>
            </a:r>
            <a:r>
              <a:rPr lang="en" sz="1400" u="sng">
                <a:solidFill>
                  <a:schemeClr val="hlink"/>
                </a:solidFill>
                <a:hlinkClick r:id="rId8"/>
              </a:rPr>
              <a:t>https://dmoj.ca/problem/bsspc21s3</a:t>
            </a:r>
            <a:endParaRPr sz="1400"/>
          </a:p>
          <a:p>
            <a:pPr indent="0" lvl="0" marL="0" rtl="0" algn="l">
              <a:lnSpc>
                <a:spcPct val="150000"/>
              </a:lnSpc>
              <a:spcBef>
                <a:spcPts val="0"/>
              </a:spcBef>
              <a:spcAft>
                <a:spcPts val="0"/>
              </a:spcAft>
              <a:buNone/>
            </a:pPr>
            <a:r>
              <a:rPr b="1" lang="en" sz="1400"/>
              <a:t>3</a:t>
            </a:r>
            <a:r>
              <a:rPr b="1" lang="en" sz="1400"/>
              <a:t>)</a:t>
            </a:r>
            <a:r>
              <a:rPr lang="en" sz="1400"/>
              <a:t>	</a:t>
            </a:r>
            <a:r>
              <a:rPr lang="en" sz="1400"/>
              <a:t>Crayola Lightsaber - </a:t>
            </a:r>
            <a:r>
              <a:rPr lang="en" sz="1400" u="sng">
                <a:solidFill>
                  <a:schemeClr val="hlink"/>
                </a:solidFill>
                <a:hlinkClick r:id="rId9"/>
              </a:rPr>
              <a:t>https://dmoj.ca/problem/bfs17p2</a:t>
            </a:r>
            <a:endParaRPr sz="1400"/>
          </a:p>
          <a:p>
            <a:pPr indent="0" lvl="0" marL="0" rtl="0" algn="l">
              <a:lnSpc>
                <a:spcPct val="150000"/>
              </a:lnSpc>
              <a:spcBef>
                <a:spcPts val="0"/>
              </a:spcBef>
              <a:spcAft>
                <a:spcPts val="0"/>
              </a:spcAft>
              <a:buNone/>
            </a:pPr>
            <a:r>
              <a:rPr b="1" lang="en" sz="1400"/>
              <a:t>4</a:t>
            </a:r>
            <a:r>
              <a:rPr b="1" lang="en" sz="1400"/>
              <a:t>)</a:t>
            </a:r>
            <a:r>
              <a:rPr lang="en" sz="1400"/>
              <a:t>	</a:t>
            </a:r>
            <a:r>
              <a:rPr lang="en" sz="1400"/>
              <a:t>OTHS Mock CCC J4 - Railgun - </a:t>
            </a:r>
            <a:r>
              <a:rPr lang="en" sz="1400" u="sng">
                <a:solidFill>
                  <a:schemeClr val="hlink"/>
                </a:solidFill>
                <a:hlinkClick r:id="rId10"/>
              </a:rPr>
              <a:t>https://dmoj.ca/problem/othscc1p4</a:t>
            </a:r>
            <a:endParaRPr b="1"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5"/>
          <p:cNvSpPr/>
          <p:nvPr/>
        </p:nvSpPr>
        <p:spPr>
          <a:xfrm>
            <a:off x="715100" y="806275"/>
            <a:ext cx="4807200" cy="1348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05"/>
          <p:cNvSpPr txBox="1"/>
          <p:nvPr>
            <p:ph type="ctrTitle"/>
          </p:nvPr>
        </p:nvSpPr>
        <p:spPr>
          <a:xfrm>
            <a:off x="715100" y="665375"/>
            <a:ext cx="4775400" cy="8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0"/>
              <a:t>Thanks!</a:t>
            </a:r>
            <a:endParaRPr sz="10000"/>
          </a:p>
        </p:txBody>
      </p:sp>
      <p:sp>
        <p:nvSpPr>
          <p:cNvPr id="870" name="Google Shape;870;p105"/>
          <p:cNvSpPr txBox="1"/>
          <p:nvPr>
            <p:ph idx="1" type="subTitle"/>
          </p:nvPr>
        </p:nvSpPr>
        <p:spPr>
          <a:xfrm>
            <a:off x="715100" y="2216975"/>
            <a:ext cx="5965200" cy="22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latin typeface="Albert Sans Medium"/>
                <a:ea typeface="Albert Sans Medium"/>
                <a:cs typeface="Albert Sans Medium"/>
                <a:sym typeface="Albert Sans Medium"/>
              </a:rPr>
              <a:t>Do you have any questions?</a:t>
            </a:r>
            <a:endParaRPr sz="27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Jason Sun - </a:t>
            </a:r>
            <a:r>
              <a:rPr lang="en" sz="1600" u="sng">
                <a:solidFill>
                  <a:schemeClr val="hlink"/>
                </a:solidFill>
                <a:latin typeface="Albert Sans Medium"/>
                <a:ea typeface="Albert Sans Medium"/>
                <a:cs typeface="Albert Sans Medium"/>
                <a:sym typeface="Albert Sans Medium"/>
                <a:hlinkClick r:id="rId3"/>
              </a:rPr>
              <a:t>350702866@gapps.yrdsb.ca</a:t>
            </a:r>
            <a:endParaRPr sz="24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Puneet Bhat - </a:t>
            </a:r>
            <a:r>
              <a:rPr lang="en" sz="1600" u="sng">
                <a:solidFill>
                  <a:schemeClr val="hlink"/>
                </a:solidFill>
                <a:latin typeface="Albert Sans Medium"/>
                <a:ea typeface="Albert Sans Medium"/>
                <a:cs typeface="Albert Sans Medium"/>
                <a:sym typeface="Albert Sans Medium"/>
                <a:hlinkClick r:id="rId4"/>
              </a:rPr>
              <a:t>349068395@gapps.yrdsb.ca</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rPr lang="en" sz="1600">
                <a:latin typeface="Albert Sans Medium"/>
                <a:ea typeface="Albert Sans Medium"/>
                <a:cs typeface="Albert Sans Medium"/>
                <a:sym typeface="Albert Sans Medium"/>
              </a:rPr>
              <a:t>https://github.com/CryoJS</a:t>
            </a:r>
            <a:endParaRPr sz="1600">
              <a:latin typeface="Albert Sans Medium"/>
              <a:ea typeface="Albert Sans Medium"/>
              <a:cs typeface="Albert Sans Medium"/>
              <a:sym typeface="Albert Sans Medium"/>
            </a:endParaRPr>
          </a:p>
          <a:p>
            <a:pPr indent="0" lvl="0" marL="0" rtl="0" algn="l">
              <a:spcBef>
                <a:spcPts val="0"/>
              </a:spcBef>
              <a:spcAft>
                <a:spcPts val="0"/>
              </a:spcAft>
              <a:buNone/>
            </a:pPr>
            <a:r>
              <a:t/>
            </a:r>
            <a:endParaRPr sz="1600">
              <a:latin typeface="Albert Sans Medium"/>
              <a:ea typeface="Albert Sans Medium"/>
              <a:cs typeface="Albert Sans Medium"/>
              <a:sym typeface="Albert Sans Medium"/>
            </a:endParaRPr>
          </a:p>
        </p:txBody>
      </p:sp>
      <p:sp>
        <p:nvSpPr>
          <p:cNvPr id="871" name="Google Shape;871;p105"/>
          <p:cNvSpPr/>
          <p:nvPr/>
        </p:nvSpPr>
        <p:spPr>
          <a:xfrm rot="7104007">
            <a:off x="6890179" y="-1651021"/>
            <a:ext cx="3397838" cy="3397838"/>
          </a:xfrm>
          <a:prstGeom prst="arc">
            <a:avLst>
              <a:gd fmla="val 16200000" name="adj1"/>
              <a:gd fmla="val 211871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05"/>
          <p:cNvSpPr/>
          <p:nvPr/>
        </p:nvSpPr>
        <p:spPr>
          <a:xfrm rot="-9147592">
            <a:off x="6414495" y="-1129156"/>
            <a:ext cx="3397929" cy="3397929"/>
          </a:xfrm>
          <a:prstGeom prst="arc">
            <a:avLst>
              <a:gd fmla="val 16200000" name="adj1"/>
              <a:gd fmla="val 5326384"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05"/>
          <p:cNvSpPr/>
          <p:nvPr/>
        </p:nvSpPr>
        <p:spPr>
          <a:xfrm rot="-3800792">
            <a:off x="7303595" y="2020361"/>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05"/>
          <p:cNvSpPr/>
          <p:nvPr/>
        </p:nvSpPr>
        <p:spPr>
          <a:xfrm rot="-3800792">
            <a:off x="7824720" y="1513686"/>
            <a:ext cx="173877" cy="173877"/>
          </a:xfrm>
          <a:prstGeom prst="plaque">
            <a:avLst>
              <a:gd fmla="val 50000"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0"/>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Complexity</a:t>
            </a:r>
            <a:endParaRPr/>
          </a:p>
        </p:txBody>
      </p:sp>
      <p:sp>
        <p:nvSpPr>
          <p:cNvPr id="747" name="Google Shape;747;p90"/>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48" name="Google Shape;748;p90"/>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we measure speeds?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1"/>
          <p:cNvSpPr txBox="1"/>
          <p:nvPr>
            <p:ph type="title"/>
          </p:nvPr>
        </p:nvSpPr>
        <p:spPr>
          <a:xfrm>
            <a:off x="2301300" y="1155450"/>
            <a:ext cx="45414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754" name="Google Shape;754;p91"/>
          <p:cNvSpPr txBox="1"/>
          <p:nvPr>
            <p:ph idx="1" type="subTitle"/>
          </p:nvPr>
        </p:nvSpPr>
        <p:spPr>
          <a:xfrm>
            <a:off x="2301300" y="2136775"/>
            <a:ext cx="4541400" cy="186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time complexity?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It is a way for us to generalize and easily understand the </a:t>
            </a:r>
            <a:r>
              <a:rPr b="1" lang="en"/>
              <a:t>speed </a:t>
            </a:r>
            <a:r>
              <a:rPr lang="en"/>
              <a:t>of an algorithm or task.</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We want to do things fast, so we don’t </a:t>
            </a:r>
            <a:r>
              <a:rPr b="1" lang="en"/>
              <a:t>exceed the time limit</a:t>
            </a:r>
            <a:r>
              <a:rPr lang="en"/>
              <a:t>, which is put to disallow slower, unintended/incorrect </a:t>
            </a:r>
            <a:r>
              <a:rPr lang="en"/>
              <a:t>implementations</a:t>
            </a:r>
            <a:r>
              <a:rPr lang="en"/>
              <a:t> from passing. To show time complexity, we use something called Big O notation.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2"/>
          <p:cNvSpPr txBox="1"/>
          <p:nvPr>
            <p:ph type="title"/>
          </p:nvPr>
        </p:nvSpPr>
        <p:spPr>
          <a:xfrm>
            <a:off x="4633358" y="1227250"/>
            <a:ext cx="17889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O(n</a:t>
            </a:r>
            <a:r>
              <a:rPr baseline="30000" lang="en" sz="3000"/>
              <a:t>2</a:t>
            </a:r>
            <a:r>
              <a:rPr lang="en" sz="3000"/>
              <a:t>)</a:t>
            </a:r>
            <a:endParaRPr sz="3000"/>
          </a:p>
        </p:txBody>
      </p:sp>
      <p:sp>
        <p:nvSpPr>
          <p:cNvPr id="760" name="Google Shape;760;p92"/>
          <p:cNvSpPr txBox="1"/>
          <p:nvPr>
            <p:ph idx="1" type="subTitle"/>
          </p:nvPr>
        </p:nvSpPr>
        <p:spPr>
          <a:xfrm flipH="1">
            <a:off x="4635323" y="2087750"/>
            <a:ext cx="21873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Quadratic Time</a:t>
            </a:r>
            <a:endParaRPr sz="1800"/>
          </a:p>
        </p:txBody>
      </p:sp>
      <p:sp>
        <p:nvSpPr>
          <p:cNvPr id="761" name="Google Shape;761;p92"/>
          <p:cNvSpPr txBox="1"/>
          <p:nvPr>
            <p:ph idx="2" type="title"/>
          </p:nvPr>
        </p:nvSpPr>
        <p:spPr>
          <a:xfrm>
            <a:off x="2506150" y="1227250"/>
            <a:ext cx="17889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O(n)</a:t>
            </a:r>
            <a:endParaRPr sz="3000"/>
          </a:p>
        </p:txBody>
      </p:sp>
      <p:sp>
        <p:nvSpPr>
          <p:cNvPr id="762" name="Google Shape;762;p92"/>
          <p:cNvSpPr txBox="1"/>
          <p:nvPr>
            <p:ph idx="3" type="subTitle"/>
          </p:nvPr>
        </p:nvSpPr>
        <p:spPr>
          <a:xfrm flipH="1">
            <a:off x="2506279" y="2087754"/>
            <a:ext cx="17889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Linear Time</a:t>
            </a:r>
            <a:endParaRPr sz="1800"/>
          </a:p>
        </p:txBody>
      </p:sp>
      <p:sp>
        <p:nvSpPr>
          <p:cNvPr id="763" name="Google Shape;763;p92"/>
          <p:cNvSpPr txBox="1"/>
          <p:nvPr>
            <p:ph idx="4" type="title"/>
          </p:nvPr>
        </p:nvSpPr>
        <p:spPr>
          <a:xfrm>
            <a:off x="6764149" y="1227258"/>
            <a:ext cx="19626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O(log n)</a:t>
            </a:r>
            <a:endParaRPr sz="3000"/>
          </a:p>
        </p:txBody>
      </p:sp>
      <p:sp>
        <p:nvSpPr>
          <p:cNvPr id="764" name="Google Shape;764;p92"/>
          <p:cNvSpPr txBox="1"/>
          <p:nvPr>
            <p:ph idx="5" type="subTitle"/>
          </p:nvPr>
        </p:nvSpPr>
        <p:spPr>
          <a:xfrm flipH="1">
            <a:off x="6764200" y="2087750"/>
            <a:ext cx="22203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Logarithmic Time</a:t>
            </a:r>
            <a:endParaRPr sz="1800"/>
          </a:p>
        </p:txBody>
      </p:sp>
      <p:sp>
        <p:nvSpPr>
          <p:cNvPr id="765" name="Google Shape;765;p92"/>
          <p:cNvSpPr txBox="1"/>
          <p:nvPr>
            <p:ph idx="6" type="subTitle"/>
          </p:nvPr>
        </p:nvSpPr>
        <p:spPr>
          <a:xfrm>
            <a:off x="2506150" y="2448521"/>
            <a:ext cx="2010000" cy="21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Example</a:t>
            </a:r>
            <a:endParaRPr sz="1500"/>
          </a:p>
          <a:p>
            <a:pPr indent="-336550" lvl="0" marL="457200" rtl="0" algn="l">
              <a:spcBef>
                <a:spcPts val="0"/>
              </a:spcBef>
              <a:spcAft>
                <a:spcPts val="0"/>
              </a:spcAft>
              <a:buSzPts val="1700"/>
              <a:buChar char="●"/>
            </a:pPr>
            <a:r>
              <a:rPr lang="en" sz="1500"/>
              <a:t>Finding the min or max of an array</a:t>
            </a:r>
            <a:endParaRPr sz="1500"/>
          </a:p>
          <a:p>
            <a:pPr indent="-336550" lvl="0" marL="457200" rtl="0" algn="l">
              <a:spcBef>
                <a:spcPts val="0"/>
              </a:spcBef>
              <a:spcAft>
                <a:spcPts val="0"/>
              </a:spcAft>
              <a:buSzPts val="1700"/>
              <a:buChar char="●"/>
            </a:pPr>
            <a:r>
              <a:rPr lang="en" sz="1500"/>
              <a:t>Finding the sum of an entire array</a:t>
            </a:r>
            <a:endParaRPr sz="1500"/>
          </a:p>
          <a:p>
            <a:pPr indent="-336550" lvl="0" marL="457200" rtl="0" algn="l">
              <a:spcBef>
                <a:spcPts val="0"/>
              </a:spcBef>
              <a:spcAft>
                <a:spcPts val="0"/>
              </a:spcAft>
              <a:buSzPts val="1700"/>
              <a:buChar char="●"/>
            </a:pPr>
            <a:r>
              <a:rPr lang="en" sz="1500"/>
              <a:t>Checking string equality</a:t>
            </a:r>
            <a:endParaRPr sz="1500"/>
          </a:p>
        </p:txBody>
      </p:sp>
      <p:sp>
        <p:nvSpPr>
          <p:cNvPr id="766" name="Google Shape;766;p92"/>
          <p:cNvSpPr txBox="1"/>
          <p:nvPr>
            <p:ph idx="7" type="subTitle"/>
          </p:nvPr>
        </p:nvSpPr>
        <p:spPr>
          <a:xfrm>
            <a:off x="4635149" y="2448521"/>
            <a:ext cx="1788900" cy="18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Example</a:t>
            </a:r>
            <a:endParaRPr sz="1500"/>
          </a:p>
          <a:p>
            <a:pPr indent="-336550" lvl="0" marL="457200" rtl="0" algn="l">
              <a:spcBef>
                <a:spcPts val="0"/>
              </a:spcBef>
              <a:spcAft>
                <a:spcPts val="0"/>
              </a:spcAft>
              <a:buSzPts val="1700"/>
              <a:buChar char="●"/>
            </a:pPr>
            <a:r>
              <a:rPr lang="en" sz="1500"/>
              <a:t>Finding all unique pairs in an array</a:t>
            </a:r>
            <a:endParaRPr sz="1500"/>
          </a:p>
          <a:p>
            <a:pPr indent="-336550" lvl="0" marL="457200" rtl="0" algn="l">
              <a:spcBef>
                <a:spcPts val="0"/>
              </a:spcBef>
              <a:spcAft>
                <a:spcPts val="0"/>
              </a:spcAft>
              <a:buSzPts val="1700"/>
              <a:buChar char="●"/>
            </a:pPr>
            <a:r>
              <a:rPr lang="en" sz="1500"/>
              <a:t>Finding the fastest </a:t>
            </a:r>
            <a:endParaRPr sz="1500"/>
          </a:p>
          <a:p>
            <a:pPr indent="-323850" lvl="0" marL="457200" rtl="0" algn="l">
              <a:spcBef>
                <a:spcPts val="0"/>
              </a:spcBef>
              <a:spcAft>
                <a:spcPts val="0"/>
              </a:spcAft>
              <a:buSzPts val="1500"/>
              <a:buChar char="●"/>
            </a:pPr>
            <a:r>
              <a:rPr lang="en" sz="1500"/>
              <a:t>Comparing elements in two different arrays</a:t>
            </a:r>
            <a:endParaRPr sz="1500"/>
          </a:p>
        </p:txBody>
      </p:sp>
      <p:sp>
        <p:nvSpPr>
          <p:cNvPr id="767" name="Google Shape;767;p92"/>
          <p:cNvSpPr txBox="1"/>
          <p:nvPr>
            <p:ph idx="8" type="subTitle"/>
          </p:nvPr>
        </p:nvSpPr>
        <p:spPr>
          <a:xfrm>
            <a:off x="6762350" y="2448531"/>
            <a:ext cx="1788900" cy="25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fastest speed for:</a:t>
            </a:r>
            <a:endParaRPr sz="1500"/>
          </a:p>
          <a:p>
            <a:pPr indent="-336550" lvl="0" marL="457200" rtl="0" algn="l">
              <a:spcBef>
                <a:spcPts val="0"/>
              </a:spcBef>
              <a:spcAft>
                <a:spcPts val="0"/>
              </a:spcAft>
              <a:buSzPts val="1700"/>
              <a:buChar char="●"/>
            </a:pPr>
            <a:r>
              <a:rPr lang="en" sz="1500"/>
              <a:t>Binary search (to appear in the future)</a:t>
            </a:r>
            <a:endParaRPr sz="1500"/>
          </a:p>
          <a:p>
            <a:pPr indent="-336550" lvl="0" marL="457200" rtl="0" algn="l">
              <a:spcBef>
                <a:spcPts val="0"/>
              </a:spcBef>
              <a:spcAft>
                <a:spcPts val="0"/>
              </a:spcAft>
              <a:buSzPts val="1700"/>
              <a:buChar char="●"/>
            </a:pPr>
            <a:r>
              <a:rPr lang="en" sz="1500"/>
              <a:t>Storing a number as a string</a:t>
            </a:r>
            <a:endParaRPr sz="1500"/>
          </a:p>
        </p:txBody>
      </p:sp>
      <p:sp>
        <p:nvSpPr>
          <p:cNvPr id="768" name="Google Shape;768;p92"/>
          <p:cNvSpPr txBox="1"/>
          <p:nvPr/>
        </p:nvSpPr>
        <p:spPr>
          <a:xfrm>
            <a:off x="1808625" y="225750"/>
            <a:ext cx="5468700" cy="80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Albert Sans"/>
                <a:ea typeface="Albert Sans"/>
                <a:cs typeface="Albert Sans"/>
                <a:sym typeface="Albert Sans"/>
              </a:rPr>
              <a:t>Common Examples</a:t>
            </a:r>
            <a:endParaRPr b="1" sz="3500">
              <a:solidFill>
                <a:schemeClr val="dk1"/>
              </a:solidFill>
              <a:latin typeface="Albert Sans"/>
              <a:ea typeface="Albert Sans"/>
              <a:cs typeface="Albert Sans"/>
              <a:sym typeface="Albert Sans"/>
            </a:endParaRPr>
          </a:p>
        </p:txBody>
      </p:sp>
      <p:sp>
        <p:nvSpPr>
          <p:cNvPr id="769" name="Google Shape;769;p92"/>
          <p:cNvSpPr txBox="1"/>
          <p:nvPr>
            <p:ph idx="2" type="title"/>
          </p:nvPr>
        </p:nvSpPr>
        <p:spPr>
          <a:xfrm>
            <a:off x="378950" y="1227250"/>
            <a:ext cx="1788900" cy="57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O(1)</a:t>
            </a:r>
            <a:endParaRPr sz="3000"/>
          </a:p>
        </p:txBody>
      </p:sp>
      <p:sp>
        <p:nvSpPr>
          <p:cNvPr id="770" name="Google Shape;770;p92"/>
          <p:cNvSpPr txBox="1"/>
          <p:nvPr>
            <p:ph idx="3" type="subTitle"/>
          </p:nvPr>
        </p:nvSpPr>
        <p:spPr>
          <a:xfrm flipH="1">
            <a:off x="377279" y="2087754"/>
            <a:ext cx="1788900" cy="26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Constant </a:t>
            </a:r>
            <a:r>
              <a:rPr lang="en" sz="1800"/>
              <a:t>Time</a:t>
            </a:r>
            <a:endParaRPr sz="1800"/>
          </a:p>
        </p:txBody>
      </p:sp>
      <p:sp>
        <p:nvSpPr>
          <p:cNvPr id="771" name="Google Shape;771;p92"/>
          <p:cNvSpPr txBox="1"/>
          <p:nvPr>
            <p:ph idx="6" type="subTitle"/>
          </p:nvPr>
        </p:nvSpPr>
        <p:spPr>
          <a:xfrm>
            <a:off x="377150" y="2448525"/>
            <a:ext cx="2010000" cy="23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Example</a:t>
            </a:r>
            <a:endParaRPr sz="1500"/>
          </a:p>
          <a:p>
            <a:pPr indent="-323850" lvl="0" marL="457200" rtl="0" algn="l">
              <a:spcBef>
                <a:spcPts val="0"/>
              </a:spcBef>
              <a:spcAft>
                <a:spcPts val="0"/>
              </a:spcAft>
              <a:buSzPts val="1500"/>
              <a:buChar char="●"/>
            </a:pPr>
            <a:r>
              <a:rPr lang="en" sz="1500"/>
              <a:t>Doing simple </a:t>
            </a:r>
            <a:r>
              <a:rPr lang="en" sz="1500"/>
              <a:t>arithmetic</a:t>
            </a:r>
            <a:r>
              <a:rPr lang="en" sz="1500"/>
              <a:t> operations</a:t>
            </a:r>
            <a:endParaRPr sz="1500"/>
          </a:p>
          <a:p>
            <a:pPr indent="-323850" lvl="0" marL="457200" rtl="0" algn="l">
              <a:spcBef>
                <a:spcPts val="0"/>
              </a:spcBef>
              <a:spcAft>
                <a:spcPts val="0"/>
              </a:spcAft>
              <a:buSzPts val="1500"/>
              <a:buChar char="●"/>
            </a:pPr>
            <a:r>
              <a:rPr lang="en" sz="1500"/>
              <a:t>Accessing a specific element in an array through indices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3"/>
          <p:cNvSpPr txBox="1"/>
          <p:nvPr>
            <p:ph idx="1" type="subTitle"/>
          </p:nvPr>
        </p:nvSpPr>
        <p:spPr>
          <a:xfrm>
            <a:off x="962774" y="2002150"/>
            <a:ext cx="4371600" cy="2194500"/>
          </a:xfrm>
          <a:prstGeom prst="rect">
            <a:avLst/>
          </a:prstGeom>
          <a:solidFill>
            <a:srgbClr val="C9DAF8"/>
          </a:solidFill>
        </p:spPr>
        <p:txBody>
          <a:bodyPr anchorCtr="0" anchor="t" bIns="91425" lIns="91425" spcFirstLastPara="1" rIns="91425" wrap="square" tIns="91425">
            <a:noAutofit/>
          </a:bodyPr>
          <a:lstStyle/>
          <a:p>
            <a:pPr indent="0" lvl="0" marL="0" rtl="0" algn="l">
              <a:spcBef>
                <a:spcPts val="0"/>
              </a:spcBef>
              <a:spcAft>
                <a:spcPts val="0"/>
              </a:spcAft>
              <a:buNone/>
            </a:pPr>
            <a:r>
              <a:rPr lang="en" sz="1800"/>
              <a:t>Your friend Bob needs help counting. He gives you an integer </a:t>
            </a:r>
            <a:r>
              <a:rPr b="1" lang="en" sz="1800"/>
              <a:t>n</a:t>
            </a:r>
            <a:r>
              <a:rPr lang="en" sz="1800"/>
              <a:t>.</a:t>
            </a:r>
            <a:endParaRPr sz="1800"/>
          </a:p>
          <a:p>
            <a:pPr indent="0" lvl="0" marL="0" rtl="0" algn="l">
              <a:spcBef>
                <a:spcPts val="0"/>
              </a:spcBef>
              <a:spcAft>
                <a:spcPts val="0"/>
              </a:spcAft>
              <a:buNone/>
            </a:pPr>
            <a:r>
              <a:rPr lang="en" sz="1800"/>
              <a:t>Output the integers from 1 to </a:t>
            </a:r>
            <a:r>
              <a:rPr b="1" lang="en" sz="1800"/>
              <a:t>n</a:t>
            </a:r>
            <a:r>
              <a:rPr lang="en" sz="1800"/>
              <a:t>, all on different lines, in ascending order.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Output needs to be exact. Example on the right.</a:t>
            </a:r>
            <a:endParaRPr sz="1800"/>
          </a:p>
        </p:txBody>
      </p:sp>
      <p:sp>
        <p:nvSpPr>
          <p:cNvPr id="777" name="Google Shape;777;p93"/>
          <p:cNvSpPr txBox="1"/>
          <p:nvPr>
            <p:ph idx="1" type="subTitle"/>
          </p:nvPr>
        </p:nvSpPr>
        <p:spPr>
          <a:xfrm>
            <a:off x="5617726" y="2002150"/>
            <a:ext cx="2563500" cy="2194500"/>
          </a:xfrm>
          <a:prstGeom prst="rect">
            <a:avLst/>
          </a:prstGeom>
          <a:solidFill>
            <a:srgbClr val="A4C2F4"/>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600"/>
              <a:t>INPUT</a:t>
            </a:r>
            <a:endParaRPr b="1" sz="1600"/>
          </a:p>
          <a:p>
            <a:pPr indent="0" lvl="0" marL="0" rtl="0" algn="l">
              <a:spcBef>
                <a:spcPts val="0"/>
              </a:spcBef>
              <a:spcAft>
                <a:spcPts val="0"/>
              </a:spcAft>
              <a:buNone/>
            </a:pPr>
            <a:r>
              <a:rPr lang="en" sz="1600"/>
              <a:t>4</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 sz="1600"/>
              <a:t>OUTPUT</a:t>
            </a:r>
            <a:endParaRPr b="1" sz="1600"/>
          </a:p>
          <a:p>
            <a:pPr indent="0" lvl="0" marL="0" rtl="0" algn="l">
              <a:spcBef>
                <a:spcPts val="0"/>
              </a:spcBef>
              <a:spcAft>
                <a:spcPts val="0"/>
              </a:spcAft>
              <a:buNone/>
            </a:pPr>
            <a:r>
              <a:rPr lang="en" sz="1600"/>
              <a:t>1</a:t>
            </a:r>
            <a:endParaRPr sz="1600"/>
          </a:p>
          <a:p>
            <a:pPr indent="0" lvl="0" marL="0" rtl="0" algn="l">
              <a:spcBef>
                <a:spcPts val="0"/>
              </a:spcBef>
              <a:spcAft>
                <a:spcPts val="0"/>
              </a:spcAft>
              <a:buNone/>
            </a:pPr>
            <a:r>
              <a:rPr lang="en" sz="1600"/>
              <a:t>2</a:t>
            </a:r>
            <a:endParaRPr sz="1600"/>
          </a:p>
          <a:p>
            <a:pPr indent="0" lvl="0" marL="0" rtl="0" algn="l">
              <a:spcBef>
                <a:spcPts val="0"/>
              </a:spcBef>
              <a:spcAft>
                <a:spcPts val="0"/>
              </a:spcAft>
              <a:buNone/>
            </a:pPr>
            <a:r>
              <a:rPr lang="en" sz="1600"/>
              <a:t>3</a:t>
            </a:r>
            <a:endParaRPr sz="1600"/>
          </a:p>
          <a:p>
            <a:pPr indent="0" lvl="0" marL="0" rtl="0" algn="l">
              <a:spcBef>
                <a:spcPts val="0"/>
              </a:spcBef>
              <a:spcAft>
                <a:spcPts val="0"/>
              </a:spcAft>
              <a:buNone/>
            </a:pPr>
            <a:r>
              <a:rPr lang="en" sz="1600"/>
              <a:t>4</a:t>
            </a:r>
            <a:endParaRPr sz="1600"/>
          </a:p>
        </p:txBody>
      </p:sp>
      <p:sp>
        <p:nvSpPr>
          <p:cNvPr id="778" name="Google Shape;778;p93"/>
          <p:cNvSpPr txBox="1"/>
          <p:nvPr/>
        </p:nvSpPr>
        <p:spPr>
          <a:xfrm>
            <a:off x="880050" y="298550"/>
            <a:ext cx="7383900" cy="18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chemeClr val="dk1"/>
                </a:solidFill>
                <a:latin typeface="Albert Sans"/>
                <a:ea typeface="Albert Sans"/>
                <a:cs typeface="Albert Sans"/>
                <a:sym typeface="Albert Sans"/>
              </a:rPr>
              <a:t>(REFER BACK)</a:t>
            </a:r>
            <a:endParaRPr b="1" sz="33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2000">
                <a:solidFill>
                  <a:schemeClr val="dk1"/>
                </a:solidFill>
                <a:latin typeface="Albert Sans"/>
                <a:ea typeface="Albert Sans"/>
                <a:cs typeface="Albert Sans"/>
                <a:sym typeface="Albert Sans"/>
              </a:rPr>
              <a:t>What is the time complexity of the optimal solution to this problem from our last lesson?</a:t>
            </a:r>
            <a:endParaRPr sz="2000">
              <a:solidFill>
                <a:schemeClr val="dk1"/>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pic>
        <p:nvPicPr>
          <p:cNvPr id="783" name="Google Shape;783;p94"/>
          <p:cNvPicPr preferRelativeResize="0"/>
          <p:nvPr/>
        </p:nvPicPr>
        <p:blipFill rotWithShape="1">
          <a:blip r:embed="rId3">
            <a:alphaModFix/>
          </a:blip>
          <a:srcRect b="12087" l="0" r="0" t="0"/>
          <a:stretch/>
        </p:blipFill>
        <p:spPr>
          <a:xfrm>
            <a:off x="1145502" y="1530927"/>
            <a:ext cx="6852999" cy="3070850"/>
          </a:xfrm>
          <a:prstGeom prst="rect">
            <a:avLst/>
          </a:prstGeom>
          <a:noFill/>
          <a:ln>
            <a:noFill/>
          </a:ln>
        </p:spPr>
      </p:pic>
      <p:sp>
        <p:nvSpPr>
          <p:cNvPr id="784" name="Google Shape;784;p94"/>
          <p:cNvSpPr txBox="1"/>
          <p:nvPr/>
        </p:nvSpPr>
        <p:spPr>
          <a:xfrm>
            <a:off x="880050" y="298550"/>
            <a:ext cx="7383900" cy="18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chemeClr val="dk1"/>
                </a:solidFill>
                <a:latin typeface="Albert Sans"/>
                <a:ea typeface="Albert Sans"/>
                <a:cs typeface="Albert Sans"/>
                <a:sym typeface="Albert Sans"/>
              </a:rPr>
              <a:t>(</a:t>
            </a:r>
            <a:r>
              <a:rPr b="1" lang="en" sz="3300">
                <a:solidFill>
                  <a:schemeClr val="dk1"/>
                </a:solidFill>
                <a:latin typeface="Albert Sans"/>
                <a:ea typeface="Albert Sans"/>
                <a:cs typeface="Albert Sans"/>
                <a:sym typeface="Albert Sans"/>
              </a:rPr>
              <a:t>KNOWLEDGE</a:t>
            </a:r>
            <a:r>
              <a:rPr b="1" lang="en" sz="3300">
                <a:solidFill>
                  <a:schemeClr val="dk1"/>
                </a:solidFill>
                <a:latin typeface="Albert Sans"/>
                <a:ea typeface="Albert Sans"/>
                <a:cs typeface="Albert Sans"/>
                <a:sym typeface="Albert Sans"/>
              </a:rPr>
              <a:t>)</a:t>
            </a:r>
            <a:endParaRPr b="1" sz="33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2000">
                <a:solidFill>
                  <a:schemeClr val="dk1"/>
                </a:solidFill>
                <a:latin typeface="Albert Sans"/>
                <a:ea typeface="Albert Sans"/>
                <a:cs typeface="Albert Sans"/>
                <a:sym typeface="Albert Sans"/>
              </a:rPr>
              <a:t>What is the time complexity of the code below?</a:t>
            </a:r>
            <a:endParaRPr sz="2000">
              <a:solidFill>
                <a:schemeClr val="dk1"/>
              </a:solidFill>
              <a:latin typeface="Albert Sans"/>
              <a:ea typeface="Albert Sans"/>
              <a:cs typeface="Albert Sans"/>
              <a:sym typeface="Alber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95"/>
          <p:cNvSpPr txBox="1"/>
          <p:nvPr/>
        </p:nvSpPr>
        <p:spPr>
          <a:xfrm>
            <a:off x="3114450" y="129650"/>
            <a:ext cx="2915100" cy="652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Albert Sans"/>
                <a:ea typeface="Albert Sans"/>
                <a:cs typeface="Albert Sans"/>
                <a:sym typeface="Albert Sans"/>
              </a:rPr>
              <a:t>(THINKING)</a:t>
            </a:r>
            <a:endParaRPr b="1" sz="3000">
              <a:solidFill>
                <a:schemeClr val="dk1"/>
              </a:solidFill>
              <a:latin typeface="Albert Sans"/>
              <a:ea typeface="Albert Sans"/>
              <a:cs typeface="Albert Sans"/>
              <a:sym typeface="Albert Sans"/>
            </a:endParaRPr>
          </a:p>
          <a:p>
            <a:pPr indent="0" lvl="0" marL="0" rtl="0" algn="ctr">
              <a:spcBef>
                <a:spcPts val="0"/>
              </a:spcBef>
              <a:spcAft>
                <a:spcPts val="0"/>
              </a:spcAft>
              <a:buNone/>
            </a:pPr>
            <a:r>
              <a:t/>
            </a:r>
            <a:endParaRPr b="1" sz="2000">
              <a:solidFill>
                <a:schemeClr val="dk1"/>
              </a:solidFill>
              <a:latin typeface="Albert Sans"/>
              <a:ea typeface="Albert Sans"/>
              <a:cs typeface="Albert Sans"/>
              <a:sym typeface="Albert Sans"/>
            </a:endParaRPr>
          </a:p>
        </p:txBody>
      </p:sp>
      <p:sp>
        <p:nvSpPr>
          <p:cNvPr id="790" name="Google Shape;790;p95"/>
          <p:cNvSpPr txBox="1"/>
          <p:nvPr/>
        </p:nvSpPr>
        <p:spPr>
          <a:xfrm>
            <a:off x="1606500" y="781850"/>
            <a:ext cx="5931000" cy="4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Albert Sans"/>
                <a:ea typeface="Albert Sans"/>
                <a:cs typeface="Albert Sans"/>
                <a:sym typeface="Albert Sans"/>
              </a:rPr>
              <a:t>What is the time complexity of the code below?</a:t>
            </a:r>
            <a:endParaRPr sz="2000">
              <a:solidFill>
                <a:schemeClr val="dk1"/>
              </a:solidFill>
              <a:latin typeface="Albert Sans"/>
              <a:ea typeface="Albert Sans"/>
              <a:cs typeface="Albert Sans"/>
              <a:sym typeface="Albert Sans"/>
            </a:endParaRPr>
          </a:p>
        </p:txBody>
      </p:sp>
      <p:pic>
        <p:nvPicPr>
          <p:cNvPr id="791" name="Google Shape;791;p95"/>
          <p:cNvPicPr preferRelativeResize="0"/>
          <p:nvPr/>
        </p:nvPicPr>
        <p:blipFill>
          <a:blip r:embed="rId3">
            <a:alphaModFix/>
          </a:blip>
          <a:stretch>
            <a:fillRect/>
          </a:stretch>
        </p:blipFill>
        <p:spPr>
          <a:xfrm>
            <a:off x="1765288" y="1450950"/>
            <a:ext cx="5613425" cy="30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96"/>
          <p:cNvSpPr txBox="1"/>
          <p:nvPr>
            <p:ph idx="4294967295" type="title"/>
          </p:nvPr>
        </p:nvSpPr>
        <p:spPr>
          <a:xfrm>
            <a:off x="1978475" y="774450"/>
            <a:ext cx="4822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a:t>
            </a:r>
            <a:endParaRPr/>
          </a:p>
        </p:txBody>
      </p:sp>
      <p:sp>
        <p:nvSpPr>
          <p:cNvPr id="797" name="Google Shape;797;p96"/>
          <p:cNvSpPr txBox="1"/>
          <p:nvPr>
            <p:ph idx="4294967295" type="subTitle"/>
          </p:nvPr>
        </p:nvSpPr>
        <p:spPr>
          <a:xfrm>
            <a:off x="1978475" y="1577200"/>
            <a:ext cx="4926900" cy="26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kinda use time complexity to more accurately tell if your code will pass or not.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Most judges do 1 billion operations per second</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So if your code runs in O(n</a:t>
            </a:r>
            <a:r>
              <a:rPr baseline="30000" lang="en"/>
              <a:t>2</a:t>
            </a:r>
            <a:r>
              <a:rPr lang="en"/>
              <a:t>) time and the constraints are</a:t>
            </a:r>
            <a:endParaRPr/>
          </a:p>
          <a:p>
            <a:pPr indent="0" lvl="0" marL="0" rtl="0" algn="l">
              <a:spcBef>
                <a:spcPts val="0"/>
              </a:spcBef>
              <a:spcAft>
                <a:spcPts val="0"/>
              </a:spcAft>
              <a:buNone/>
            </a:pPr>
            <a:r>
              <a:rPr lang="en"/>
              <a:t>0 &lt;= n &lt;= 1000, meaning n will only be going up to 1000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worse case: total time = n^2 = 1000^2 = 1,000,000</a:t>
            </a:r>
            <a:endParaRPr/>
          </a:p>
          <a:p>
            <a:pPr indent="0" lvl="0" marL="0" rtl="0" algn="l">
              <a:spcBef>
                <a:spcPts val="0"/>
              </a:spcBef>
              <a:spcAft>
                <a:spcPts val="0"/>
              </a:spcAft>
              <a:buNone/>
            </a:pPr>
            <a:r>
              <a:rPr lang="en"/>
              <a:t>Since you will be doing 1 million operations in total, and that is less than one billion, it will probably be enough!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that the </a:t>
            </a:r>
            <a:r>
              <a:rPr lang="en"/>
              <a:t>time</a:t>
            </a:r>
            <a:r>
              <a:rPr lang="en"/>
              <a:t> limit is 1 second, but if say the time limit was 2 seconds, then you need to be under 2 billion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97"/>
          <p:cNvSpPr txBox="1"/>
          <p:nvPr>
            <p:ph type="title"/>
          </p:nvPr>
        </p:nvSpPr>
        <p:spPr>
          <a:xfrm>
            <a:off x="715100" y="3053300"/>
            <a:ext cx="60372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Prefix Sum Arrays</a:t>
            </a:r>
            <a:endParaRPr/>
          </a:p>
        </p:txBody>
      </p:sp>
      <p:sp>
        <p:nvSpPr>
          <p:cNvPr id="803" name="Google Shape;803;p97"/>
          <p:cNvSpPr txBox="1"/>
          <p:nvPr>
            <p:ph idx="2" type="title"/>
          </p:nvPr>
        </p:nvSpPr>
        <p:spPr>
          <a:xfrm>
            <a:off x="715100" y="1990600"/>
            <a:ext cx="1029000" cy="95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04" name="Google Shape;804;p97"/>
          <p:cNvSpPr txBox="1"/>
          <p:nvPr>
            <p:ph idx="1" type="subTitle"/>
          </p:nvPr>
        </p:nvSpPr>
        <p:spPr>
          <a:xfrm>
            <a:off x="715175" y="3895100"/>
            <a:ext cx="60372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Putting your new time complexity knowledge to the test! Showing you the benefit of considering time complexity?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ear &amp; Simple Business Meeting by Slidesgo">
  <a:themeElements>
    <a:clrScheme name="Simple Light">
      <a:dk1>
        <a:srgbClr val="2A362D"/>
      </a:dk1>
      <a:lt1>
        <a:srgbClr val="EFEEF4"/>
      </a:lt1>
      <a:dk2>
        <a:srgbClr val="B2BB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