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lbert Sans Medium"/>
      <p:regular r:id="rId21"/>
      <p:bold r:id="rId22"/>
      <p:italic r:id="rId23"/>
      <p:boldItalic r:id="rId24"/>
    </p:embeddedFont>
    <p:embeddedFont>
      <p:font typeface="Bebas Neue"/>
      <p:regular r:id="rId25"/>
    </p:embeddedFont>
    <p:embeddedFont>
      <p:font typeface="Albert Sans Light"/>
      <p:regular r:id="rId26"/>
      <p:bold r:id="rId27"/>
      <p:italic r:id="rId28"/>
      <p:boldItalic r:id="rId29"/>
    </p:embeddedFont>
    <p:embeddedFont>
      <p:font typeface="Albert Sans SemiBold"/>
      <p:regular r:id="rId30"/>
      <p:bold r:id="rId31"/>
      <p:italic r:id="rId32"/>
      <p:boldItalic r:id="rId33"/>
    </p:embeddedFont>
    <p:embeddedFont>
      <p:font typeface="Albert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lbertSansMedium-bold.fntdata"/><Relationship Id="rId21" Type="http://schemas.openxmlformats.org/officeDocument/2006/relationships/font" Target="fonts/AlbertSansMedium-regular.fntdata"/><Relationship Id="rId24" Type="http://schemas.openxmlformats.org/officeDocument/2006/relationships/font" Target="fonts/AlbertSansMedium-boldItalic.fntdata"/><Relationship Id="rId23" Type="http://schemas.openxmlformats.org/officeDocument/2006/relationships/font" Target="fonts/AlbertSans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bertSansLight-regular.fntdata"/><Relationship Id="rId25" Type="http://schemas.openxmlformats.org/officeDocument/2006/relationships/font" Target="fonts/BebasNeue-regular.fntdata"/><Relationship Id="rId28" Type="http://schemas.openxmlformats.org/officeDocument/2006/relationships/font" Target="fonts/AlbertSansLight-italic.fntdata"/><Relationship Id="rId27" Type="http://schemas.openxmlformats.org/officeDocument/2006/relationships/font" Target="fonts/AlbertSans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bertSans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bertSansSemiBold-bold.fntdata"/><Relationship Id="rId30" Type="http://schemas.openxmlformats.org/officeDocument/2006/relationships/font" Target="fonts/AlbertSansSemiBold-regular.fntdata"/><Relationship Id="rId11" Type="http://schemas.openxmlformats.org/officeDocument/2006/relationships/slide" Target="slides/slide6.xml"/><Relationship Id="rId33" Type="http://schemas.openxmlformats.org/officeDocument/2006/relationships/font" Target="fonts/AlbertSansSemiBold-boldItalic.fntdata"/><Relationship Id="rId10" Type="http://schemas.openxmlformats.org/officeDocument/2006/relationships/slide" Target="slides/slide5.xml"/><Relationship Id="rId32" Type="http://schemas.openxmlformats.org/officeDocument/2006/relationships/font" Target="fonts/AlbertSansSemiBold-italic.fntdata"/><Relationship Id="rId13" Type="http://schemas.openxmlformats.org/officeDocument/2006/relationships/slide" Target="slides/slide8.xml"/><Relationship Id="rId35" Type="http://schemas.openxmlformats.org/officeDocument/2006/relationships/font" Target="fonts/AlbertSans-bold.fntdata"/><Relationship Id="rId12" Type="http://schemas.openxmlformats.org/officeDocument/2006/relationships/slide" Target="slides/slide7.xml"/><Relationship Id="rId34" Type="http://schemas.openxmlformats.org/officeDocument/2006/relationships/font" Target="fonts/AlbertSans-regular.fntdata"/><Relationship Id="rId15" Type="http://schemas.openxmlformats.org/officeDocument/2006/relationships/slide" Target="slides/slide10.xml"/><Relationship Id="rId37" Type="http://schemas.openxmlformats.org/officeDocument/2006/relationships/font" Target="fonts/AlbertSans-boldItalic.fntdata"/><Relationship Id="rId14" Type="http://schemas.openxmlformats.org/officeDocument/2006/relationships/slide" Target="slides/slide9.xml"/><Relationship Id="rId36" Type="http://schemas.openxmlformats.org/officeDocument/2006/relationships/font" Target="fonts/Albert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059749a75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059749a75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059749a75f_0_12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059749a75f_0_12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059749a75f_0_12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059749a75f_0_12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059749a75f_0_12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059749a75f_0_12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059749a75f_0_12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059749a75f_0_12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059749a75f_0_12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059749a75f_0_12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059749a75f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059749a75f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059749a75f_0_12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059749a75f_0_12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05ae718a5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05ae718a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059749a75f_0_12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059749a75f_0_12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059749a75f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059749a75f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059749a75f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059749a75f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059749a75f_0_12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059749a75f_0_12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059749a75f_0_12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059749a75f_0_12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059749a75f_0_12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059749a75f_0_12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64950" y="737225"/>
            <a:ext cx="4814100" cy="29457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b="0" sz="8500">
                <a:latin typeface="Albert Sans SemiBold"/>
                <a:ea typeface="Albert Sans SemiBold"/>
                <a:cs typeface="Albert Sans SemiBold"/>
                <a:sym typeface="Albert Sans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488500" y="3653275"/>
            <a:ext cx="4167000" cy="3528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rot="10800000">
            <a:off x="269250" y="362050"/>
            <a:ext cx="10977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rot="10800000">
            <a:off x="7750700" y="4970800"/>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3" name="Shape 103"/>
        <p:cNvGrpSpPr/>
        <p:nvPr/>
      </p:nvGrpSpPr>
      <p:grpSpPr>
        <a:xfrm>
          <a:off x="0" y="0"/>
          <a:ext cx="0" cy="0"/>
          <a:chOff x="0" y="0"/>
          <a:chExt cx="0" cy="0"/>
        </a:xfrm>
      </p:grpSpPr>
      <p:sp>
        <p:nvSpPr>
          <p:cNvPr id="104" name="Google Shape;104;p1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 name="Google Shape;105;p11"/>
          <p:cNvSpPr txBox="1"/>
          <p:nvPr>
            <p:ph idx="1" type="subTitle"/>
          </p:nvPr>
        </p:nvSpPr>
        <p:spPr>
          <a:xfrm>
            <a:off x="13892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6" name="Google Shape;106;p11"/>
          <p:cNvSpPr txBox="1"/>
          <p:nvPr>
            <p:ph idx="2" type="subTitle"/>
          </p:nvPr>
        </p:nvSpPr>
        <p:spPr>
          <a:xfrm>
            <a:off x="39561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 name="Google Shape;107;p11"/>
          <p:cNvSpPr txBox="1"/>
          <p:nvPr>
            <p:ph idx="3" type="subTitle"/>
          </p:nvPr>
        </p:nvSpPr>
        <p:spPr>
          <a:xfrm>
            <a:off x="65230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8" name="Google Shape;108;p11"/>
          <p:cNvSpPr txBox="1"/>
          <p:nvPr>
            <p:ph idx="4" type="subTitle"/>
          </p:nvPr>
        </p:nvSpPr>
        <p:spPr>
          <a:xfrm>
            <a:off x="13892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9" name="Google Shape;109;p11"/>
          <p:cNvSpPr txBox="1"/>
          <p:nvPr>
            <p:ph idx="5" type="subTitle"/>
          </p:nvPr>
        </p:nvSpPr>
        <p:spPr>
          <a:xfrm>
            <a:off x="39561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0" name="Google Shape;110;p11"/>
          <p:cNvSpPr txBox="1"/>
          <p:nvPr>
            <p:ph idx="6" type="subTitle"/>
          </p:nvPr>
        </p:nvSpPr>
        <p:spPr>
          <a:xfrm>
            <a:off x="65230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1" name="Google Shape;111;p11"/>
          <p:cNvSpPr txBox="1"/>
          <p:nvPr>
            <p:ph idx="7" type="subTitle"/>
          </p:nvPr>
        </p:nvSpPr>
        <p:spPr>
          <a:xfrm>
            <a:off x="13892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2" name="Google Shape;112;p11"/>
          <p:cNvSpPr txBox="1"/>
          <p:nvPr>
            <p:ph idx="8" type="subTitle"/>
          </p:nvPr>
        </p:nvSpPr>
        <p:spPr>
          <a:xfrm>
            <a:off x="39561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3" name="Google Shape;113;p11"/>
          <p:cNvSpPr txBox="1"/>
          <p:nvPr>
            <p:ph idx="9" type="subTitle"/>
          </p:nvPr>
        </p:nvSpPr>
        <p:spPr>
          <a:xfrm>
            <a:off x="652075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4" name="Google Shape;114;p11"/>
          <p:cNvSpPr txBox="1"/>
          <p:nvPr>
            <p:ph idx="13" type="subTitle"/>
          </p:nvPr>
        </p:nvSpPr>
        <p:spPr>
          <a:xfrm>
            <a:off x="13892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5" name="Google Shape;115;p11"/>
          <p:cNvSpPr txBox="1"/>
          <p:nvPr>
            <p:ph idx="14" type="subTitle"/>
          </p:nvPr>
        </p:nvSpPr>
        <p:spPr>
          <a:xfrm>
            <a:off x="39561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6" name="Google Shape;116;p11"/>
          <p:cNvSpPr txBox="1"/>
          <p:nvPr>
            <p:ph idx="15" type="subTitle"/>
          </p:nvPr>
        </p:nvSpPr>
        <p:spPr>
          <a:xfrm>
            <a:off x="652075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7" name="Google Shape;117;p11"/>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119" name="Shape 119"/>
        <p:cNvGrpSpPr/>
        <p:nvPr/>
      </p:nvGrpSpPr>
      <p:grpSpPr>
        <a:xfrm>
          <a:off x="0" y="0"/>
          <a:ext cx="0" cy="0"/>
          <a:chOff x="0" y="0"/>
          <a:chExt cx="0" cy="0"/>
        </a:xfrm>
      </p:grpSpPr>
      <p:sp>
        <p:nvSpPr>
          <p:cNvPr id="120" name="Google Shape;120;p12"/>
          <p:cNvSpPr txBox="1"/>
          <p:nvPr>
            <p:ph type="title"/>
          </p:nvPr>
        </p:nvSpPr>
        <p:spPr>
          <a:xfrm>
            <a:off x="768650" y="1261275"/>
            <a:ext cx="3559500" cy="176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1" name="Google Shape;121;p12"/>
          <p:cNvSpPr txBox="1"/>
          <p:nvPr>
            <p:ph idx="1" type="body"/>
          </p:nvPr>
        </p:nvSpPr>
        <p:spPr>
          <a:xfrm>
            <a:off x="768650" y="3064725"/>
            <a:ext cx="3559500" cy="1543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122" name="Google Shape;122;p12"/>
          <p:cNvSpPr/>
          <p:nvPr>
            <p:ph idx="2" type="pic"/>
          </p:nvPr>
        </p:nvSpPr>
        <p:spPr>
          <a:xfrm>
            <a:off x="5641848" y="539496"/>
            <a:ext cx="2788800" cy="4059900"/>
          </a:xfrm>
          <a:prstGeom prst="round2SameRect">
            <a:avLst>
              <a:gd fmla="val 0" name="adj1"/>
              <a:gd fmla="val 0" name="adj2"/>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3" name="Shape 123"/>
        <p:cNvGrpSpPr/>
        <p:nvPr/>
      </p:nvGrpSpPr>
      <p:grpSpPr>
        <a:xfrm>
          <a:off x="0" y="0"/>
          <a:ext cx="0" cy="0"/>
          <a:chOff x="0" y="0"/>
          <a:chExt cx="0" cy="0"/>
        </a:xfrm>
      </p:grpSpPr>
      <p:sp>
        <p:nvSpPr>
          <p:cNvPr id="124" name="Google Shape;124;p13"/>
          <p:cNvSpPr txBox="1"/>
          <p:nvPr>
            <p:ph type="title"/>
          </p:nvPr>
        </p:nvSpPr>
        <p:spPr>
          <a:xfrm>
            <a:off x="713225" y="535000"/>
            <a:ext cx="3325500" cy="1024800"/>
          </a:xfrm>
          <a:prstGeom prst="rect">
            <a:avLst/>
          </a:prstGeom>
          <a:solidFill>
            <a:schemeClr val="dk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25" name="Google Shape;125;p13"/>
          <p:cNvSpPr/>
          <p:nvPr>
            <p:ph idx="2" type="pic"/>
          </p:nvPr>
        </p:nvSpPr>
        <p:spPr>
          <a:xfrm>
            <a:off x="5875" y="0"/>
            <a:ext cx="9144000" cy="5143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sp>
        <p:nvSpPr>
          <p:cNvPr id="127" name="Google Shape;127;p14"/>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28" name="Shape 128"/>
        <p:cNvGrpSpPr/>
        <p:nvPr/>
      </p:nvGrpSpPr>
      <p:grpSpPr>
        <a:xfrm>
          <a:off x="0" y="0"/>
          <a:ext cx="0" cy="0"/>
          <a:chOff x="0" y="0"/>
          <a:chExt cx="0" cy="0"/>
        </a:xfrm>
      </p:grpSpPr>
      <p:sp>
        <p:nvSpPr>
          <p:cNvPr id="129" name="Google Shape;129;p1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0" name="Google Shape;130;p15"/>
          <p:cNvSpPr txBox="1"/>
          <p:nvPr>
            <p:ph idx="1" type="subTitle"/>
          </p:nvPr>
        </p:nvSpPr>
        <p:spPr>
          <a:xfrm>
            <a:off x="3277700" y="1357475"/>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1" name="Google Shape;131;p15"/>
          <p:cNvSpPr txBox="1"/>
          <p:nvPr>
            <p:ph idx="2" type="subTitle"/>
          </p:nvPr>
        </p:nvSpPr>
        <p:spPr>
          <a:xfrm>
            <a:off x="3277700" y="2500972"/>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2" name="Google Shape;132;p15"/>
          <p:cNvSpPr txBox="1"/>
          <p:nvPr>
            <p:ph idx="3" type="subTitle"/>
          </p:nvPr>
        </p:nvSpPr>
        <p:spPr>
          <a:xfrm>
            <a:off x="3277700" y="3644468"/>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3" name="Google Shape;133;p15"/>
          <p:cNvSpPr txBox="1"/>
          <p:nvPr>
            <p:ph idx="4" type="subTitle"/>
          </p:nvPr>
        </p:nvSpPr>
        <p:spPr>
          <a:xfrm>
            <a:off x="3277700" y="1801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4" name="Google Shape;134;p15"/>
          <p:cNvSpPr txBox="1"/>
          <p:nvPr>
            <p:ph idx="5" type="subTitle"/>
          </p:nvPr>
        </p:nvSpPr>
        <p:spPr>
          <a:xfrm>
            <a:off x="3277700" y="29451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5" name="Google Shape;135;p15"/>
          <p:cNvSpPr txBox="1"/>
          <p:nvPr>
            <p:ph idx="6" type="subTitle"/>
          </p:nvPr>
        </p:nvSpPr>
        <p:spPr>
          <a:xfrm>
            <a:off x="3277700" y="4088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6" name="Google Shape;136;p15"/>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9" name="Shape 139"/>
        <p:cNvGrpSpPr/>
        <p:nvPr/>
      </p:nvGrpSpPr>
      <p:grpSpPr>
        <a:xfrm>
          <a:off x="0" y="0"/>
          <a:ext cx="0" cy="0"/>
          <a:chOff x="0" y="0"/>
          <a:chExt cx="0" cy="0"/>
        </a:xfrm>
      </p:grpSpPr>
      <p:sp>
        <p:nvSpPr>
          <p:cNvPr id="140" name="Google Shape;140;p16"/>
          <p:cNvSpPr txBox="1"/>
          <p:nvPr>
            <p:ph type="title"/>
          </p:nvPr>
        </p:nvSpPr>
        <p:spPr>
          <a:xfrm>
            <a:off x="715100" y="3210625"/>
            <a:ext cx="6227700" cy="5319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1" name="Google Shape;141;p16"/>
          <p:cNvSpPr txBox="1"/>
          <p:nvPr>
            <p:ph idx="1" type="subTitle"/>
          </p:nvPr>
        </p:nvSpPr>
        <p:spPr>
          <a:xfrm>
            <a:off x="715100" y="1230325"/>
            <a:ext cx="6227700" cy="174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2" name="Google Shape;142;p16"/>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 name="Google Shape;144;p16"/>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5" name="Shape 145"/>
        <p:cNvGrpSpPr/>
        <p:nvPr/>
      </p:nvGrpSpPr>
      <p:grpSpPr>
        <a:xfrm>
          <a:off x="0" y="0"/>
          <a:ext cx="0" cy="0"/>
          <a:chOff x="0" y="0"/>
          <a:chExt cx="0" cy="0"/>
        </a:xfrm>
      </p:grpSpPr>
      <p:sp>
        <p:nvSpPr>
          <p:cNvPr id="146" name="Google Shape;146;p17"/>
          <p:cNvSpPr txBox="1"/>
          <p:nvPr>
            <p:ph type="title"/>
          </p:nvPr>
        </p:nvSpPr>
        <p:spPr>
          <a:xfrm>
            <a:off x="3429416"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47" name="Google Shape;147;p17"/>
          <p:cNvSpPr txBox="1"/>
          <p:nvPr>
            <p:ph idx="1" type="subTitle"/>
          </p:nvPr>
        </p:nvSpPr>
        <p:spPr>
          <a:xfrm flipH="1">
            <a:off x="3431700"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48" name="Google Shape;148;p17"/>
          <p:cNvSpPr txBox="1"/>
          <p:nvPr>
            <p:ph idx="2" type="title"/>
          </p:nvPr>
        </p:nvSpPr>
        <p:spPr>
          <a:xfrm>
            <a:off x="717725"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49" name="Google Shape;149;p17"/>
          <p:cNvSpPr txBox="1"/>
          <p:nvPr>
            <p:ph idx="3" type="subTitle"/>
          </p:nvPr>
        </p:nvSpPr>
        <p:spPr>
          <a:xfrm flipH="1">
            <a:off x="717718"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50" name="Google Shape;150;p17"/>
          <p:cNvSpPr txBox="1"/>
          <p:nvPr>
            <p:ph idx="4" type="title"/>
          </p:nvPr>
        </p:nvSpPr>
        <p:spPr>
          <a:xfrm>
            <a:off x="6145677"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51" name="Google Shape;151;p17"/>
          <p:cNvSpPr txBox="1"/>
          <p:nvPr>
            <p:ph idx="5" type="subTitle"/>
          </p:nvPr>
        </p:nvSpPr>
        <p:spPr>
          <a:xfrm flipH="1">
            <a:off x="6145687"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52" name="Google Shape;152;p17"/>
          <p:cNvSpPr txBox="1"/>
          <p:nvPr>
            <p:ph idx="6" type="subTitle"/>
          </p:nvPr>
        </p:nvSpPr>
        <p:spPr>
          <a:xfrm>
            <a:off x="71772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3" name="Google Shape;153;p17"/>
          <p:cNvSpPr txBox="1"/>
          <p:nvPr>
            <p:ph idx="7" type="subTitle"/>
          </p:nvPr>
        </p:nvSpPr>
        <p:spPr>
          <a:xfrm>
            <a:off x="3431700"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4" name="Google Shape;154;p17"/>
          <p:cNvSpPr txBox="1"/>
          <p:nvPr>
            <p:ph idx="8" type="subTitle"/>
          </p:nvPr>
        </p:nvSpPr>
        <p:spPr>
          <a:xfrm>
            <a:off x="614337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5" name="Google Shape;155;p17"/>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8"/>
          <p:cNvSpPr txBox="1"/>
          <p:nvPr>
            <p:ph hasCustomPrompt="1" type="title"/>
          </p:nvPr>
        </p:nvSpPr>
        <p:spPr>
          <a:xfrm>
            <a:off x="1284000" y="1744025"/>
            <a:ext cx="6576000" cy="13932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8000">
                <a:solidFill>
                  <a:srgbClr val="101122"/>
                </a:solidFill>
              </a:defRPr>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r>
              <a:t>xx%</a:t>
            </a:r>
          </a:p>
        </p:txBody>
      </p:sp>
      <p:sp>
        <p:nvSpPr>
          <p:cNvPr id="160" name="Google Shape;160;p18"/>
          <p:cNvSpPr txBox="1"/>
          <p:nvPr>
            <p:ph idx="1" type="subTitle"/>
          </p:nvPr>
        </p:nvSpPr>
        <p:spPr>
          <a:xfrm>
            <a:off x="1284000" y="3255175"/>
            <a:ext cx="6576000" cy="4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1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3" name="Google Shape;163;p19"/>
          <p:cNvSpPr/>
          <p:nvPr/>
        </p:nvSpPr>
        <p:spPr>
          <a:xfrm rot="10800000">
            <a:off x="8825348"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rot="10800000">
            <a:off x="8739549"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19"/>
          <p:cNvCxnSpPr/>
          <p:nvPr/>
        </p:nvCxnSpPr>
        <p:spPr>
          <a:xfrm>
            <a:off x="78800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166" name="Google Shape;166;p19"/>
          <p:cNvSpPr/>
          <p:nvPr/>
        </p:nvSpPr>
        <p:spPr>
          <a:xfrm rot="10800000">
            <a:off x="187881"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rot="-10567992">
            <a:off x="107365"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8" name="Shape 168"/>
        <p:cNvGrpSpPr/>
        <p:nvPr/>
      </p:nvGrpSpPr>
      <p:grpSpPr>
        <a:xfrm>
          <a:off x="0" y="0"/>
          <a:ext cx="0" cy="0"/>
          <a:chOff x="0" y="0"/>
          <a:chExt cx="0" cy="0"/>
        </a:xfrm>
      </p:grpSpPr>
      <p:sp>
        <p:nvSpPr>
          <p:cNvPr id="169" name="Google Shape;169;p2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0" name="Google Shape;170;p20"/>
          <p:cNvSpPr/>
          <p:nvPr/>
        </p:nvSpPr>
        <p:spPr>
          <a:xfrm rot="654462">
            <a:off x="6471823" y="3274504"/>
            <a:ext cx="2430409" cy="2224777"/>
          </a:xfrm>
          <a:prstGeom prst="arc">
            <a:avLst>
              <a:gd fmla="val 18943264" name="adj1"/>
              <a:gd fmla="val 236312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0"/>
          <p:cNvSpPr/>
          <p:nvPr/>
        </p:nvSpPr>
        <p:spPr>
          <a:xfrm flipH="1" rot="2838442">
            <a:off x="8518935" y="3605472"/>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0"/>
          <p:cNvSpPr/>
          <p:nvPr/>
        </p:nvSpPr>
        <p:spPr>
          <a:xfrm flipH="1" rot="10800000">
            <a:off x="295277"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0"/>
          <p:cNvSpPr/>
          <p:nvPr/>
        </p:nvSpPr>
        <p:spPr>
          <a:xfrm flipH="1" rot="10800000">
            <a:off x="447676"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20"/>
          <p:cNvCxnSpPr/>
          <p:nvPr/>
        </p:nvCxnSpPr>
        <p:spPr>
          <a:xfrm rot="10800000">
            <a:off x="295275" y="375178"/>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720000" y="53535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 name="Google Shape;15;p3"/>
          <p:cNvSpPr txBox="1"/>
          <p:nvPr>
            <p:ph idx="1" type="body"/>
          </p:nvPr>
        </p:nvSpPr>
        <p:spPr>
          <a:xfrm>
            <a:off x="720000" y="1227475"/>
            <a:ext cx="7704000" cy="2976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200"/>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16" name="Google Shape;16;p3"/>
          <p:cNvSpPr/>
          <p:nvPr/>
        </p:nvSpPr>
        <p:spPr>
          <a:xfrm>
            <a:off x="-658375" y="87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232008">
            <a:off x="535946" y="725651"/>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rot="10800000">
            <a:off x="8510156"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rot="-10567992">
            <a:off x="8429640"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5" name="Shape 175"/>
        <p:cNvGrpSpPr/>
        <p:nvPr/>
      </p:nvGrpSpPr>
      <p:grpSpPr>
        <a:xfrm>
          <a:off x="0" y="0"/>
          <a:ext cx="0" cy="0"/>
          <a:chOff x="0" y="0"/>
          <a:chExt cx="0" cy="0"/>
        </a:xfrm>
      </p:grpSpPr>
      <p:sp>
        <p:nvSpPr>
          <p:cNvPr id="176" name="Google Shape;176;p21"/>
          <p:cNvSpPr txBox="1"/>
          <p:nvPr>
            <p:ph idx="1" type="subTitle"/>
          </p:nvPr>
        </p:nvSpPr>
        <p:spPr>
          <a:xfrm>
            <a:off x="2810925" y="152735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177" name="Google Shape;177;p21"/>
          <p:cNvSpPr txBox="1"/>
          <p:nvPr>
            <p:ph idx="2" type="subTitle"/>
          </p:nvPr>
        </p:nvSpPr>
        <p:spPr>
          <a:xfrm>
            <a:off x="2810925" y="317760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178" name="Google Shape;178;p21"/>
          <p:cNvSpPr txBox="1"/>
          <p:nvPr>
            <p:ph idx="3" type="subTitle"/>
          </p:nvPr>
        </p:nvSpPr>
        <p:spPr>
          <a:xfrm>
            <a:off x="2810929" y="19779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79" name="Google Shape;179;p21"/>
          <p:cNvSpPr txBox="1"/>
          <p:nvPr>
            <p:ph idx="4" type="subTitle"/>
          </p:nvPr>
        </p:nvSpPr>
        <p:spPr>
          <a:xfrm>
            <a:off x="2810929" y="36282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80" name="Google Shape;180;p2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181" name="Shape 181"/>
        <p:cNvGrpSpPr/>
        <p:nvPr/>
      </p:nvGrpSpPr>
      <p:grpSpPr>
        <a:xfrm>
          <a:off x="0" y="0"/>
          <a:ext cx="0" cy="0"/>
          <a:chOff x="0" y="0"/>
          <a:chExt cx="0" cy="0"/>
        </a:xfrm>
      </p:grpSpPr>
      <p:sp>
        <p:nvSpPr>
          <p:cNvPr id="182" name="Google Shape;182;p22"/>
          <p:cNvSpPr txBox="1"/>
          <p:nvPr>
            <p:ph idx="1" type="subTitle"/>
          </p:nvPr>
        </p:nvSpPr>
        <p:spPr>
          <a:xfrm>
            <a:off x="1776475" y="13714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3" name="Google Shape;183;p22"/>
          <p:cNvSpPr txBox="1"/>
          <p:nvPr>
            <p:ph idx="2" type="subTitle"/>
          </p:nvPr>
        </p:nvSpPr>
        <p:spPr>
          <a:xfrm>
            <a:off x="1776475" y="8554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84" name="Google Shape;184;p22"/>
          <p:cNvSpPr txBox="1"/>
          <p:nvPr>
            <p:ph idx="3" type="subTitle"/>
          </p:nvPr>
        </p:nvSpPr>
        <p:spPr>
          <a:xfrm>
            <a:off x="1776475" y="26460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5" name="Google Shape;185;p22"/>
          <p:cNvSpPr txBox="1"/>
          <p:nvPr>
            <p:ph idx="4" type="subTitle"/>
          </p:nvPr>
        </p:nvSpPr>
        <p:spPr>
          <a:xfrm>
            <a:off x="1776475" y="21300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86" name="Google Shape;186;p22"/>
          <p:cNvSpPr txBox="1"/>
          <p:nvPr>
            <p:ph idx="5" type="subTitle"/>
          </p:nvPr>
        </p:nvSpPr>
        <p:spPr>
          <a:xfrm>
            <a:off x="1776475" y="3920600"/>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7" name="Google Shape;187;p22"/>
          <p:cNvSpPr txBox="1"/>
          <p:nvPr>
            <p:ph idx="6" type="subTitle"/>
          </p:nvPr>
        </p:nvSpPr>
        <p:spPr>
          <a:xfrm>
            <a:off x="1776475" y="3404598"/>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_1">
    <p:spTree>
      <p:nvGrpSpPr>
        <p:cNvPr id="188" name="Shape 188"/>
        <p:cNvGrpSpPr/>
        <p:nvPr/>
      </p:nvGrpSpPr>
      <p:grpSpPr>
        <a:xfrm>
          <a:off x="0" y="0"/>
          <a:ext cx="0" cy="0"/>
          <a:chOff x="0" y="0"/>
          <a:chExt cx="0" cy="0"/>
        </a:xfrm>
      </p:grpSpPr>
      <p:sp>
        <p:nvSpPr>
          <p:cNvPr id="189" name="Google Shape;189;p23"/>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txBox="1"/>
          <p:nvPr>
            <p:ph type="title"/>
          </p:nvPr>
        </p:nvSpPr>
        <p:spPr>
          <a:xfrm>
            <a:off x="6050850" y="539500"/>
            <a:ext cx="2402100" cy="11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 name="Google Shape;193;p23"/>
          <p:cNvSpPr txBox="1"/>
          <p:nvPr>
            <p:ph idx="1" type="subTitle"/>
          </p:nvPr>
        </p:nvSpPr>
        <p:spPr>
          <a:xfrm>
            <a:off x="6050850" y="1799350"/>
            <a:ext cx="24021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4" name="Google Shape;194;p23"/>
          <p:cNvSpPr/>
          <p:nvPr>
            <p:ph idx="2" type="pic"/>
          </p:nvPr>
        </p:nvSpPr>
        <p:spPr>
          <a:xfrm>
            <a:off x="713225" y="554676"/>
            <a:ext cx="2801100" cy="4049400"/>
          </a:xfrm>
          <a:prstGeom prst="rect">
            <a:avLst/>
          </a:prstGeom>
          <a:noFill/>
          <a:ln>
            <a:noFill/>
          </a:ln>
        </p:spPr>
      </p:sp>
      <p:sp>
        <p:nvSpPr>
          <p:cNvPr id="195" name="Google Shape;195;p23"/>
          <p:cNvSpPr/>
          <p:nvPr>
            <p:ph idx="3" type="pic"/>
          </p:nvPr>
        </p:nvSpPr>
        <p:spPr>
          <a:xfrm>
            <a:off x="3671775" y="539500"/>
            <a:ext cx="2304300" cy="2285700"/>
          </a:xfrm>
          <a:prstGeom prst="rect">
            <a:avLst/>
          </a:prstGeom>
          <a:noFill/>
          <a:ln>
            <a:noFill/>
          </a:ln>
        </p:spPr>
      </p:sp>
      <p:sp>
        <p:nvSpPr>
          <p:cNvPr id="196" name="Google Shape;196;p23"/>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197" name="Shape 197"/>
        <p:cNvGrpSpPr/>
        <p:nvPr/>
      </p:nvGrpSpPr>
      <p:grpSpPr>
        <a:xfrm>
          <a:off x="0" y="0"/>
          <a:ext cx="0" cy="0"/>
          <a:chOff x="0" y="0"/>
          <a:chExt cx="0" cy="0"/>
        </a:xfrm>
      </p:grpSpPr>
      <p:sp>
        <p:nvSpPr>
          <p:cNvPr id="198" name="Google Shape;198;p24"/>
          <p:cNvSpPr txBox="1"/>
          <p:nvPr>
            <p:ph type="title"/>
          </p:nvPr>
        </p:nvSpPr>
        <p:spPr>
          <a:xfrm>
            <a:off x="720000" y="1433675"/>
            <a:ext cx="3489300" cy="12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9" name="Google Shape;199;p24"/>
          <p:cNvSpPr txBox="1"/>
          <p:nvPr>
            <p:ph idx="1" type="body"/>
          </p:nvPr>
        </p:nvSpPr>
        <p:spPr>
          <a:xfrm>
            <a:off x="720000" y="2632525"/>
            <a:ext cx="2655300" cy="107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200" name="Google Shape;200;p24"/>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2">
    <p:spTree>
      <p:nvGrpSpPr>
        <p:cNvPr id="202" name="Shape 202"/>
        <p:cNvGrpSpPr/>
        <p:nvPr/>
      </p:nvGrpSpPr>
      <p:grpSpPr>
        <a:xfrm>
          <a:off x="0" y="0"/>
          <a:ext cx="0" cy="0"/>
          <a:chOff x="0" y="0"/>
          <a:chExt cx="0" cy="0"/>
        </a:xfrm>
      </p:grpSpPr>
      <p:sp>
        <p:nvSpPr>
          <p:cNvPr id="203" name="Google Shape;203;p25"/>
          <p:cNvSpPr txBox="1"/>
          <p:nvPr>
            <p:ph type="title"/>
          </p:nvPr>
        </p:nvSpPr>
        <p:spPr>
          <a:xfrm>
            <a:off x="4939600" y="1654663"/>
            <a:ext cx="34893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p:txBody>
      </p:sp>
      <p:sp>
        <p:nvSpPr>
          <p:cNvPr id="204" name="Google Shape;204;p25"/>
          <p:cNvSpPr txBox="1"/>
          <p:nvPr>
            <p:ph idx="1" type="body"/>
          </p:nvPr>
        </p:nvSpPr>
        <p:spPr>
          <a:xfrm>
            <a:off x="4939600" y="2454638"/>
            <a:ext cx="3489300" cy="9204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Clr>
                <a:schemeClr val="hlink"/>
              </a:buClr>
              <a:buSzPts val="1400"/>
              <a:buFont typeface="Anaheim"/>
              <a:buChar char="●"/>
              <a:defRPr/>
            </a:lvl1pPr>
            <a:lvl2pPr indent="-304800" lvl="1" marL="914400" algn="r">
              <a:lnSpc>
                <a:spcPct val="100000"/>
              </a:lnSpc>
              <a:spcBef>
                <a:spcPts val="0"/>
              </a:spcBef>
              <a:spcAft>
                <a:spcPts val="0"/>
              </a:spcAft>
              <a:buClr>
                <a:schemeClr val="hlink"/>
              </a:buClr>
              <a:buSzPts val="1200"/>
              <a:buFont typeface="Anaheim"/>
              <a:buChar char="○"/>
              <a:defRPr/>
            </a:lvl2pPr>
            <a:lvl3pPr indent="-304800" lvl="2" marL="1371600" algn="r">
              <a:lnSpc>
                <a:spcPct val="100000"/>
              </a:lnSpc>
              <a:spcBef>
                <a:spcPts val="0"/>
              </a:spcBef>
              <a:spcAft>
                <a:spcPts val="0"/>
              </a:spcAft>
              <a:buClr>
                <a:schemeClr val="hlink"/>
              </a:buClr>
              <a:buSzPts val="1200"/>
              <a:buFont typeface="Anaheim"/>
              <a:buChar char="■"/>
              <a:defRPr/>
            </a:lvl3pPr>
            <a:lvl4pPr indent="-304800" lvl="3" marL="1828800" algn="r">
              <a:lnSpc>
                <a:spcPct val="100000"/>
              </a:lnSpc>
              <a:spcBef>
                <a:spcPts val="0"/>
              </a:spcBef>
              <a:spcAft>
                <a:spcPts val="0"/>
              </a:spcAft>
              <a:buClr>
                <a:schemeClr val="hlink"/>
              </a:buClr>
              <a:buSzPts val="1200"/>
              <a:buFont typeface="Anaheim"/>
              <a:buChar char="●"/>
              <a:defRPr/>
            </a:lvl4pPr>
            <a:lvl5pPr indent="-304800" lvl="4" marL="2286000" algn="r">
              <a:lnSpc>
                <a:spcPct val="100000"/>
              </a:lnSpc>
              <a:spcBef>
                <a:spcPts val="0"/>
              </a:spcBef>
              <a:spcAft>
                <a:spcPts val="0"/>
              </a:spcAft>
              <a:buClr>
                <a:schemeClr val="hlink"/>
              </a:buClr>
              <a:buSzPts val="1200"/>
              <a:buFont typeface="Anaheim"/>
              <a:buChar char="○"/>
              <a:defRPr/>
            </a:lvl5pPr>
            <a:lvl6pPr indent="-304800" lvl="5" marL="2743200" algn="r">
              <a:lnSpc>
                <a:spcPct val="100000"/>
              </a:lnSpc>
              <a:spcBef>
                <a:spcPts val="0"/>
              </a:spcBef>
              <a:spcAft>
                <a:spcPts val="0"/>
              </a:spcAft>
              <a:buClr>
                <a:schemeClr val="hlink"/>
              </a:buClr>
              <a:buSzPts val="1200"/>
              <a:buFont typeface="Anaheim"/>
              <a:buChar char="■"/>
              <a:defRPr/>
            </a:lvl6pPr>
            <a:lvl7pPr indent="-304800" lvl="6" marL="3200400" algn="r">
              <a:lnSpc>
                <a:spcPct val="100000"/>
              </a:lnSpc>
              <a:spcBef>
                <a:spcPts val="0"/>
              </a:spcBef>
              <a:spcAft>
                <a:spcPts val="0"/>
              </a:spcAft>
              <a:buClr>
                <a:schemeClr val="hlink"/>
              </a:buClr>
              <a:buSzPts val="1200"/>
              <a:buFont typeface="Anaheim"/>
              <a:buChar char="●"/>
              <a:defRPr/>
            </a:lvl7pPr>
            <a:lvl8pPr indent="-304800" lvl="7" marL="3657600" algn="r">
              <a:lnSpc>
                <a:spcPct val="100000"/>
              </a:lnSpc>
              <a:spcBef>
                <a:spcPts val="0"/>
              </a:spcBef>
              <a:spcAft>
                <a:spcPts val="0"/>
              </a:spcAft>
              <a:buClr>
                <a:schemeClr val="hlink"/>
              </a:buClr>
              <a:buSzPts val="1200"/>
              <a:buFont typeface="Anaheim"/>
              <a:buChar char="○"/>
              <a:defRPr/>
            </a:lvl8pPr>
            <a:lvl9pPr indent="-304800" lvl="8" marL="4114800" algn="r">
              <a:lnSpc>
                <a:spcPct val="100000"/>
              </a:lnSpc>
              <a:spcBef>
                <a:spcPts val="0"/>
              </a:spcBef>
              <a:spcAft>
                <a:spcPts val="0"/>
              </a:spcAft>
              <a:buClr>
                <a:schemeClr val="hlink"/>
              </a:buClr>
              <a:buSzPts val="1200"/>
              <a:buFont typeface="Anaheim"/>
              <a:buChar char="■"/>
              <a:defRPr/>
            </a:lvl9pPr>
          </a:lstStyle>
          <a:p/>
        </p:txBody>
      </p:sp>
      <p:sp>
        <p:nvSpPr>
          <p:cNvPr id="205" name="Google Shape;205;p25"/>
          <p:cNvSpPr/>
          <p:nvPr/>
        </p:nvSpPr>
        <p:spPr>
          <a:xfrm flipH="1" rot="5400000">
            <a:off x="-4357104"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flipH="1" rot="5400000">
            <a:off x="573550"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7" name="Shape 207"/>
        <p:cNvGrpSpPr/>
        <p:nvPr/>
      </p:nvGrpSpPr>
      <p:grpSpPr>
        <a:xfrm>
          <a:off x="0" y="0"/>
          <a:ext cx="0" cy="0"/>
          <a:chOff x="0" y="0"/>
          <a:chExt cx="0" cy="0"/>
        </a:xfrm>
      </p:grpSpPr>
      <p:sp>
        <p:nvSpPr>
          <p:cNvPr id="208" name="Google Shape;208;p26"/>
          <p:cNvSpPr txBox="1"/>
          <p:nvPr>
            <p:ph type="ctrTitle"/>
          </p:nvPr>
        </p:nvSpPr>
        <p:spPr>
          <a:xfrm>
            <a:off x="715100" y="665375"/>
            <a:ext cx="4005600" cy="89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9" name="Google Shape;209;p26"/>
          <p:cNvSpPr txBox="1"/>
          <p:nvPr>
            <p:ph idx="1" type="subTitle"/>
          </p:nvPr>
        </p:nvSpPr>
        <p:spPr>
          <a:xfrm>
            <a:off x="715100" y="1607375"/>
            <a:ext cx="4005600" cy="103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0" name="Google Shape;210;p26"/>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dk1"/>
                </a:solidFill>
                <a:latin typeface="Albert Sans"/>
                <a:ea typeface="Albert Sans"/>
                <a:cs typeface="Albert Sans"/>
                <a:sym typeface="Albert Sans"/>
              </a:rPr>
              <a:t>CREDITS:</a:t>
            </a:r>
            <a:r>
              <a:rPr b="0" i="0" lang="en" sz="900" u="none" cap="none" strike="noStrike">
                <a:solidFill>
                  <a:schemeClr val="dk1"/>
                </a:solidFill>
                <a:latin typeface="Albert Sans"/>
                <a:ea typeface="Albert Sans"/>
                <a:cs typeface="Albert Sans"/>
                <a:sym typeface="Albert Sans"/>
              </a:rPr>
              <a:t> This presentation template was created by </a:t>
            </a:r>
            <a:r>
              <a:rPr b="1" i="0" lang="en" sz="900" u="sng" cap="none" strike="noStrike">
                <a:solidFill>
                  <a:schemeClr val="hlink"/>
                </a:solidFill>
                <a:latin typeface="Albert Sans"/>
                <a:ea typeface="Albert Sans"/>
                <a:cs typeface="Albert Sans"/>
                <a:sym typeface="Albert Sans"/>
                <a:hlinkClick r:id="rId2"/>
              </a:rPr>
              <a:t>Slidesgo</a:t>
            </a:r>
            <a:r>
              <a:rPr b="1" i="0" lang="en" sz="900" u="sng" cap="none" strike="noStrike">
                <a:solidFill>
                  <a:schemeClr val="dk1"/>
                </a:solidFill>
                <a:latin typeface="Albert Sans"/>
                <a:ea typeface="Albert Sans"/>
                <a:cs typeface="Albert Sans"/>
                <a:sym typeface="Albert Sans"/>
              </a:rPr>
              <a:t>,</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including icons by </a:t>
            </a:r>
            <a:r>
              <a:rPr b="1" i="0" lang="en" sz="900" u="sng" cap="none" strike="noStrike">
                <a:solidFill>
                  <a:schemeClr val="hlink"/>
                </a:solidFill>
                <a:latin typeface="Albert Sans"/>
                <a:ea typeface="Albert Sans"/>
                <a:cs typeface="Albert Sans"/>
                <a:sym typeface="Albert Sans"/>
                <a:hlinkClick r:id="rId3"/>
              </a:rPr>
              <a:t>Flaticon</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and infographics &amp; images by </a:t>
            </a:r>
            <a:r>
              <a:rPr b="1" i="0" lang="en" sz="900" u="sng" cap="none" strike="noStrike">
                <a:solidFill>
                  <a:schemeClr val="hlink"/>
                </a:solidFill>
                <a:latin typeface="Albert Sans"/>
                <a:ea typeface="Albert Sans"/>
                <a:cs typeface="Albert Sans"/>
                <a:sym typeface="Albert Sans"/>
                <a:hlinkClick r:id="rId4"/>
              </a:rPr>
              <a:t>Freepik</a:t>
            </a:r>
            <a:endParaRPr b="1" i="0" sz="900" u="sng" cap="none" strike="noStrike">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211" name="Shape 21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12" name="Shape 212"/>
        <p:cNvGrpSpPr/>
        <p:nvPr/>
      </p:nvGrpSpPr>
      <p:grpSpPr>
        <a:xfrm>
          <a:off x="0" y="0"/>
          <a:ext cx="0" cy="0"/>
          <a:chOff x="0" y="0"/>
          <a:chExt cx="0" cy="0"/>
        </a:xfrm>
      </p:grpSpPr>
      <p:sp>
        <p:nvSpPr>
          <p:cNvPr id="213" name="Google Shape;213;p28"/>
          <p:cNvSpPr/>
          <p:nvPr/>
        </p:nvSpPr>
        <p:spPr>
          <a:xfrm rot="-804930">
            <a:off x="3666057" y="266087"/>
            <a:ext cx="5574305" cy="3295089"/>
          </a:xfrm>
          <a:prstGeom prst="arc">
            <a:avLst>
              <a:gd fmla="val 16057500" name="adj1"/>
              <a:gd fmla="val 55157"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8"/>
          <p:cNvSpPr/>
          <p:nvPr/>
        </p:nvSpPr>
        <p:spPr>
          <a:xfrm rot="-6395119">
            <a:off x="5840319" y="263514"/>
            <a:ext cx="173415" cy="17341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8"/>
          <p:cNvSpPr/>
          <p:nvPr/>
        </p:nvSpPr>
        <p:spPr>
          <a:xfrm flipH="1" rot="10800000">
            <a:off x="476902" y="46943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8"/>
          <p:cNvSpPr/>
          <p:nvPr/>
        </p:nvSpPr>
        <p:spPr>
          <a:xfrm flipH="1" rot="10800000">
            <a:off x="629301" y="46085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17" name="Shape 217"/>
        <p:cNvGrpSpPr/>
        <p:nvPr/>
      </p:nvGrpSpPr>
      <p:grpSpPr>
        <a:xfrm>
          <a:off x="0" y="0"/>
          <a:ext cx="0" cy="0"/>
          <a:chOff x="0" y="0"/>
          <a:chExt cx="0" cy="0"/>
        </a:xfrm>
      </p:grpSpPr>
      <p:sp>
        <p:nvSpPr>
          <p:cNvPr id="218" name="Google Shape;218;p29"/>
          <p:cNvSpPr/>
          <p:nvPr/>
        </p:nvSpPr>
        <p:spPr>
          <a:xfrm rot="-2254707">
            <a:off x="-4148883" y="-1447494"/>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9"/>
          <p:cNvSpPr/>
          <p:nvPr/>
        </p:nvSpPr>
        <p:spPr>
          <a:xfrm rot="-5400000">
            <a:off x="1425296" y="22217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9"/>
          <p:cNvSpPr/>
          <p:nvPr/>
        </p:nvSpPr>
        <p:spPr>
          <a:xfrm rot="-2254707">
            <a:off x="6325767" y="3760531"/>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9"/>
          <p:cNvSpPr/>
          <p:nvPr/>
        </p:nvSpPr>
        <p:spPr>
          <a:xfrm rot="-5400000">
            <a:off x="7659671" y="472642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222" name="Shape 222"/>
        <p:cNvGrpSpPr/>
        <p:nvPr/>
      </p:nvGrpSpPr>
      <p:grpSpPr>
        <a:xfrm>
          <a:off x="0" y="0"/>
          <a:ext cx="0" cy="0"/>
          <a:chOff x="0" y="0"/>
          <a:chExt cx="0" cy="0"/>
        </a:xfrm>
      </p:grpSpPr>
      <p:sp>
        <p:nvSpPr>
          <p:cNvPr id="223" name="Google Shape;223;p3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4" name="Google Shape;224;p30"/>
          <p:cNvSpPr txBox="1"/>
          <p:nvPr>
            <p:ph hasCustomPrompt="1" idx="2" type="title"/>
          </p:nvPr>
        </p:nvSpPr>
        <p:spPr>
          <a:xfrm>
            <a:off x="813050"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5" name="Google Shape;225;p30"/>
          <p:cNvSpPr txBox="1"/>
          <p:nvPr>
            <p:ph idx="1" type="subTitle"/>
          </p:nvPr>
        </p:nvSpPr>
        <p:spPr>
          <a:xfrm>
            <a:off x="715100" y="21539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6" name="Google Shape;226;p30"/>
          <p:cNvSpPr txBox="1"/>
          <p:nvPr>
            <p:ph hasCustomPrompt="1" idx="3" type="title"/>
          </p:nvPr>
        </p:nvSpPr>
        <p:spPr>
          <a:xfrm>
            <a:off x="33522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7" name="Google Shape;227;p30"/>
          <p:cNvSpPr txBox="1"/>
          <p:nvPr>
            <p:ph idx="4" type="subTitle"/>
          </p:nvPr>
        </p:nvSpPr>
        <p:spPr>
          <a:xfrm>
            <a:off x="3254288"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8" name="Google Shape;228;p30"/>
          <p:cNvSpPr txBox="1"/>
          <p:nvPr>
            <p:ph hasCustomPrompt="1" idx="5" type="title"/>
          </p:nvPr>
        </p:nvSpPr>
        <p:spPr>
          <a:xfrm>
            <a:off x="80498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9" name="Google Shape;229;p30"/>
          <p:cNvSpPr txBox="1"/>
          <p:nvPr>
            <p:ph idx="6" type="subTitle"/>
          </p:nvPr>
        </p:nvSpPr>
        <p:spPr>
          <a:xfrm>
            <a:off x="7191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0" name="Google Shape;230;p30"/>
          <p:cNvSpPr txBox="1"/>
          <p:nvPr>
            <p:ph hasCustomPrompt="1" idx="7" type="title"/>
          </p:nvPr>
        </p:nvSpPr>
        <p:spPr>
          <a:xfrm>
            <a:off x="33476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1" name="Google Shape;231;p30"/>
          <p:cNvSpPr txBox="1"/>
          <p:nvPr>
            <p:ph idx="8" type="subTitle"/>
          </p:nvPr>
        </p:nvSpPr>
        <p:spPr>
          <a:xfrm>
            <a:off x="3258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2" name="Google Shape;232;p30"/>
          <p:cNvSpPr txBox="1"/>
          <p:nvPr>
            <p:ph idx="9" type="subTitle"/>
          </p:nvPr>
        </p:nvSpPr>
        <p:spPr>
          <a:xfrm>
            <a:off x="141035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3" name="Google Shape;233;p30"/>
          <p:cNvSpPr txBox="1"/>
          <p:nvPr>
            <p:ph idx="13" type="subTitle"/>
          </p:nvPr>
        </p:nvSpPr>
        <p:spPr>
          <a:xfrm>
            <a:off x="3950738"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4" name="Google Shape;234;p30"/>
          <p:cNvSpPr txBox="1"/>
          <p:nvPr>
            <p:ph idx="14" type="subTitle"/>
          </p:nvPr>
        </p:nvSpPr>
        <p:spPr>
          <a:xfrm>
            <a:off x="14057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30"/>
          <p:cNvSpPr txBox="1"/>
          <p:nvPr>
            <p:ph idx="15" type="subTitle"/>
          </p:nvPr>
        </p:nvSpPr>
        <p:spPr>
          <a:xfrm>
            <a:off x="39449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6" name="Google Shape;236;p30"/>
          <p:cNvSpPr txBox="1"/>
          <p:nvPr>
            <p:ph hasCustomPrompt="1" idx="16" type="title"/>
          </p:nvPr>
        </p:nvSpPr>
        <p:spPr>
          <a:xfrm>
            <a:off x="58914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7" name="Google Shape;237;p30"/>
          <p:cNvSpPr txBox="1"/>
          <p:nvPr>
            <p:ph idx="17" type="subTitle"/>
          </p:nvPr>
        </p:nvSpPr>
        <p:spPr>
          <a:xfrm>
            <a:off x="5799900"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8" name="Google Shape;238;p30"/>
          <p:cNvSpPr txBox="1"/>
          <p:nvPr>
            <p:ph hasCustomPrompt="1" idx="18" type="title"/>
          </p:nvPr>
        </p:nvSpPr>
        <p:spPr>
          <a:xfrm>
            <a:off x="58868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9" name="Google Shape;239;p30"/>
          <p:cNvSpPr txBox="1"/>
          <p:nvPr>
            <p:ph idx="19" type="subTitle"/>
          </p:nvPr>
        </p:nvSpPr>
        <p:spPr>
          <a:xfrm>
            <a:off x="5796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0" name="Google Shape;240;p30"/>
          <p:cNvSpPr txBox="1"/>
          <p:nvPr>
            <p:ph idx="20" type="subTitle"/>
          </p:nvPr>
        </p:nvSpPr>
        <p:spPr>
          <a:xfrm>
            <a:off x="648820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1" name="Google Shape;241;p30"/>
          <p:cNvSpPr txBox="1"/>
          <p:nvPr>
            <p:ph idx="21" type="subTitle"/>
          </p:nvPr>
        </p:nvSpPr>
        <p:spPr>
          <a:xfrm>
            <a:off x="64841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2" name="Google Shape;242;p30"/>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 name="Shape 20"/>
        <p:cNvGrpSpPr/>
        <p:nvPr/>
      </p:nvGrpSpPr>
      <p:grpSpPr>
        <a:xfrm>
          <a:off x="0" y="0"/>
          <a:ext cx="0" cy="0"/>
          <a:chOff x="0" y="0"/>
          <a:chExt cx="0" cy="0"/>
        </a:xfrm>
      </p:grpSpPr>
      <p:sp>
        <p:nvSpPr>
          <p:cNvPr id="21" name="Google Shape;21;p4"/>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 name="Google Shape;22;p4"/>
          <p:cNvSpPr txBox="1"/>
          <p:nvPr>
            <p:ph idx="2" type="title"/>
          </p:nvPr>
        </p:nvSpPr>
        <p:spPr>
          <a:xfrm>
            <a:off x="813050"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 name="Google Shape;23;p4"/>
          <p:cNvSpPr txBox="1"/>
          <p:nvPr>
            <p:ph idx="1" type="subTitle"/>
          </p:nvPr>
        </p:nvSpPr>
        <p:spPr>
          <a:xfrm>
            <a:off x="715100" y="21539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 name="Google Shape;24;p4"/>
          <p:cNvSpPr txBox="1"/>
          <p:nvPr>
            <p:ph idx="3" type="title"/>
          </p:nvPr>
        </p:nvSpPr>
        <p:spPr>
          <a:xfrm>
            <a:off x="33522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 name="Google Shape;25;p4"/>
          <p:cNvSpPr txBox="1"/>
          <p:nvPr>
            <p:ph idx="4" type="subTitle"/>
          </p:nvPr>
        </p:nvSpPr>
        <p:spPr>
          <a:xfrm>
            <a:off x="3254288"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 name="Google Shape;26;p4"/>
          <p:cNvSpPr txBox="1"/>
          <p:nvPr>
            <p:ph idx="5" type="title"/>
          </p:nvPr>
        </p:nvSpPr>
        <p:spPr>
          <a:xfrm>
            <a:off x="80498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7" name="Google Shape;27;p4"/>
          <p:cNvSpPr txBox="1"/>
          <p:nvPr>
            <p:ph idx="6" type="subTitle"/>
          </p:nvPr>
        </p:nvSpPr>
        <p:spPr>
          <a:xfrm>
            <a:off x="7191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 name="Google Shape;28;p4"/>
          <p:cNvSpPr txBox="1"/>
          <p:nvPr>
            <p:ph idx="7" type="title"/>
          </p:nvPr>
        </p:nvSpPr>
        <p:spPr>
          <a:xfrm>
            <a:off x="33476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9" name="Google Shape;29;p4"/>
          <p:cNvSpPr txBox="1"/>
          <p:nvPr>
            <p:ph idx="8" type="subTitle"/>
          </p:nvPr>
        </p:nvSpPr>
        <p:spPr>
          <a:xfrm>
            <a:off x="3258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 name="Google Shape;30;p4"/>
          <p:cNvSpPr txBox="1"/>
          <p:nvPr>
            <p:ph idx="9" type="subTitle"/>
          </p:nvPr>
        </p:nvSpPr>
        <p:spPr>
          <a:xfrm>
            <a:off x="141035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 name="Google Shape;31;p4"/>
          <p:cNvSpPr txBox="1"/>
          <p:nvPr>
            <p:ph idx="13" type="subTitle"/>
          </p:nvPr>
        </p:nvSpPr>
        <p:spPr>
          <a:xfrm>
            <a:off x="3950738"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 name="Google Shape;32;p4"/>
          <p:cNvSpPr txBox="1"/>
          <p:nvPr>
            <p:ph idx="14" type="subTitle"/>
          </p:nvPr>
        </p:nvSpPr>
        <p:spPr>
          <a:xfrm>
            <a:off x="14057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 name="Google Shape;33;p4"/>
          <p:cNvSpPr txBox="1"/>
          <p:nvPr>
            <p:ph idx="15" type="subTitle"/>
          </p:nvPr>
        </p:nvSpPr>
        <p:spPr>
          <a:xfrm>
            <a:off x="39449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 name="Google Shape;34;p4"/>
          <p:cNvSpPr txBox="1"/>
          <p:nvPr>
            <p:ph idx="16" type="title"/>
          </p:nvPr>
        </p:nvSpPr>
        <p:spPr>
          <a:xfrm>
            <a:off x="58914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5" name="Google Shape;35;p4"/>
          <p:cNvSpPr txBox="1"/>
          <p:nvPr>
            <p:ph idx="17" type="subTitle"/>
          </p:nvPr>
        </p:nvSpPr>
        <p:spPr>
          <a:xfrm>
            <a:off x="5799900"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 name="Google Shape;36;p4"/>
          <p:cNvSpPr txBox="1"/>
          <p:nvPr>
            <p:ph idx="18" type="title"/>
          </p:nvPr>
        </p:nvSpPr>
        <p:spPr>
          <a:xfrm>
            <a:off x="58868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7" name="Google Shape;37;p4"/>
          <p:cNvSpPr txBox="1"/>
          <p:nvPr>
            <p:ph idx="19" type="subTitle"/>
          </p:nvPr>
        </p:nvSpPr>
        <p:spPr>
          <a:xfrm>
            <a:off x="5796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 name="Google Shape;38;p4"/>
          <p:cNvSpPr txBox="1"/>
          <p:nvPr>
            <p:ph idx="20" type="subTitle"/>
          </p:nvPr>
        </p:nvSpPr>
        <p:spPr>
          <a:xfrm>
            <a:off x="648820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 name="Google Shape;39;p4"/>
          <p:cNvSpPr txBox="1"/>
          <p:nvPr>
            <p:ph idx="21" type="subTitle"/>
          </p:nvPr>
        </p:nvSpPr>
        <p:spPr>
          <a:xfrm>
            <a:off x="64841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 name="Google Shape;40;p4"/>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246" name="Shape 246"/>
        <p:cNvGrpSpPr/>
        <p:nvPr/>
      </p:nvGrpSpPr>
      <p:grpSpPr>
        <a:xfrm>
          <a:off x="0" y="0"/>
          <a:ext cx="0" cy="0"/>
          <a:chOff x="0" y="0"/>
          <a:chExt cx="0" cy="0"/>
        </a:xfrm>
      </p:grpSpPr>
      <p:sp>
        <p:nvSpPr>
          <p:cNvPr id="247" name="Google Shape;247;p31"/>
          <p:cNvSpPr txBox="1"/>
          <p:nvPr>
            <p:ph type="title"/>
          </p:nvPr>
        </p:nvSpPr>
        <p:spPr>
          <a:xfrm>
            <a:off x="2301300" y="1536450"/>
            <a:ext cx="4541400" cy="841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8" name="Google Shape;248;p31"/>
          <p:cNvSpPr txBox="1"/>
          <p:nvPr>
            <p:ph idx="1" type="subTitle"/>
          </p:nvPr>
        </p:nvSpPr>
        <p:spPr>
          <a:xfrm>
            <a:off x="2301300" y="2517775"/>
            <a:ext cx="4541400" cy="9795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9" name="Google Shape;249;p31"/>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252" name="Shape 252"/>
        <p:cNvGrpSpPr/>
        <p:nvPr/>
      </p:nvGrpSpPr>
      <p:grpSpPr>
        <a:xfrm>
          <a:off x="0" y="0"/>
          <a:ext cx="0" cy="0"/>
          <a:chOff x="0" y="0"/>
          <a:chExt cx="0" cy="0"/>
        </a:xfrm>
      </p:grpSpPr>
      <p:sp>
        <p:nvSpPr>
          <p:cNvPr id="253" name="Google Shape;253;p32"/>
          <p:cNvSpPr txBox="1"/>
          <p:nvPr>
            <p:ph type="title"/>
          </p:nvPr>
        </p:nvSpPr>
        <p:spPr>
          <a:xfrm>
            <a:off x="720000" y="535000"/>
            <a:ext cx="4208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nSpc>
                <a:spcPct val="100000"/>
              </a:lnSpc>
              <a:spcBef>
                <a:spcPts val="0"/>
              </a:spcBef>
              <a:spcAft>
                <a:spcPts val="0"/>
              </a:spcAft>
              <a:buSzPts val="3500"/>
              <a:buNone/>
              <a:defRPr/>
            </a:lvl2pPr>
            <a:lvl3pPr lvl="2">
              <a:lnSpc>
                <a:spcPct val="100000"/>
              </a:lnSpc>
              <a:spcBef>
                <a:spcPts val="0"/>
              </a:spcBef>
              <a:spcAft>
                <a:spcPts val="0"/>
              </a:spcAft>
              <a:buSzPts val="3500"/>
              <a:buNone/>
              <a:defRPr/>
            </a:lvl3pPr>
            <a:lvl4pPr lvl="3">
              <a:lnSpc>
                <a:spcPct val="100000"/>
              </a:lnSpc>
              <a:spcBef>
                <a:spcPts val="0"/>
              </a:spcBef>
              <a:spcAft>
                <a:spcPts val="0"/>
              </a:spcAft>
              <a:buSzPts val="3500"/>
              <a:buNone/>
              <a:defRPr/>
            </a:lvl4pPr>
            <a:lvl5pPr lvl="4">
              <a:lnSpc>
                <a:spcPct val="100000"/>
              </a:lnSpc>
              <a:spcBef>
                <a:spcPts val="0"/>
              </a:spcBef>
              <a:spcAft>
                <a:spcPts val="0"/>
              </a:spcAft>
              <a:buSzPts val="3500"/>
              <a:buNone/>
              <a:defRPr/>
            </a:lvl5pPr>
            <a:lvl6pPr lvl="5">
              <a:lnSpc>
                <a:spcPct val="100000"/>
              </a:lnSpc>
              <a:spcBef>
                <a:spcPts val="0"/>
              </a:spcBef>
              <a:spcAft>
                <a:spcPts val="0"/>
              </a:spcAft>
              <a:buSzPts val="3500"/>
              <a:buNone/>
              <a:defRPr/>
            </a:lvl6pPr>
            <a:lvl7pPr lvl="6">
              <a:lnSpc>
                <a:spcPct val="100000"/>
              </a:lnSpc>
              <a:spcBef>
                <a:spcPts val="0"/>
              </a:spcBef>
              <a:spcAft>
                <a:spcPts val="0"/>
              </a:spcAft>
              <a:buSzPts val="3500"/>
              <a:buNone/>
              <a:defRPr/>
            </a:lvl7pPr>
            <a:lvl8pPr lvl="7">
              <a:lnSpc>
                <a:spcPct val="100000"/>
              </a:lnSpc>
              <a:spcBef>
                <a:spcPts val="0"/>
              </a:spcBef>
              <a:spcAft>
                <a:spcPts val="0"/>
              </a:spcAft>
              <a:buSzPts val="3500"/>
              <a:buNone/>
              <a:defRPr/>
            </a:lvl8pPr>
            <a:lvl9pPr lvl="8">
              <a:lnSpc>
                <a:spcPct val="100000"/>
              </a:lnSpc>
              <a:spcBef>
                <a:spcPts val="0"/>
              </a:spcBef>
              <a:spcAft>
                <a:spcPts val="0"/>
              </a:spcAft>
              <a:buSzPts val="3500"/>
              <a:buNone/>
              <a:defRPr/>
            </a:lvl9pPr>
          </a:lstStyle>
          <a:p/>
        </p:txBody>
      </p:sp>
      <p:sp>
        <p:nvSpPr>
          <p:cNvPr id="254" name="Google Shape;254;p32"/>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ph idx="2" type="pic"/>
          </p:nvPr>
        </p:nvSpPr>
        <p:spPr>
          <a:xfrm flipH="1">
            <a:off x="5641848" y="539496"/>
            <a:ext cx="2788800" cy="4059900"/>
          </a:xfrm>
          <a:prstGeom prst="round2SameRect">
            <a:avLst>
              <a:gd fmla="val 0" name="adj1"/>
              <a:gd fmla="val 0" name="adj2"/>
            </a:avLst>
          </a:prstGeom>
          <a:noFill/>
          <a:ln>
            <a:noFill/>
          </a:ln>
        </p:spPr>
      </p:sp>
      <p:sp>
        <p:nvSpPr>
          <p:cNvPr id="257" name="Google Shape;257;p32"/>
          <p:cNvSpPr txBox="1"/>
          <p:nvPr>
            <p:ph idx="1" type="subTitle"/>
          </p:nvPr>
        </p:nvSpPr>
        <p:spPr>
          <a:xfrm>
            <a:off x="720000" y="1704600"/>
            <a:ext cx="4208400" cy="173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58" name="Shape 258"/>
        <p:cNvGrpSpPr/>
        <p:nvPr/>
      </p:nvGrpSpPr>
      <p:grpSpPr>
        <a:xfrm>
          <a:off x="0" y="0"/>
          <a:ext cx="0" cy="0"/>
          <a:chOff x="0" y="0"/>
          <a:chExt cx="0" cy="0"/>
        </a:xfrm>
      </p:grpSpPr>
      <p:sp>
        <p:nvSpPr>
          <p:cNvPr id="259" name="Google Shape;259;p33"/>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60" name="Google Shape;260;p33"/>
          <p:cNvSpPr txBox="1"/>
          <p:nvPr>
            <p:ph hasCustomPrompt="1" idx="2" type="title"/>
          </p:nvPr>
        </p:nvSpPr>
        <p:spPr>
          <a:xfrm>
            <a:off x="715100" y="1990600"/>
            <a:ext cx="1029000" cy="952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61" name="Google Shape;261;p33"/>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262" name="Shape 262"/>
        <p:cNvGrpSpPr/>
        <p:nvPr/>
      </p:nvGrpSpPr>
      <p:grpSpPr>
        <a:xfrm>
          <a:off x="0" y="0"/>
          <a:ext cx="0" cy="0"/>
          <a:chOff x="0" y="0"/>
          <a:chExt cx="0" cy="0"/>
        </a:xfrm>
      </p:grpSpPr>
      <p:sp>
        <p:nvSpPr>
          <p:cNvPr id="263" name="Google Shape;263;p34"/>
          <p:cNvSpPr txBox="1"/>
          <p:nvPr>
            <p:ph idx="1" type="subTitle"/>
          </p:nvPr>
        </p:nvSpPr>
        <p:spPr>
          <a:xfrm>
            <a:off x="1290770"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264" name="Google Shape;264;p34"/>
          <p:cNvSpPr txBox="1"/>
          <p:nvPr>
            <p:ph idx="2" type="subTitle"/>
          </p:nvPr>
        </p:nvSpPr>
        <p:spPr>
          <a:xfrm>
            <a:off x="4945644"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265" name="Google Shape;265;p3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66" name="Google Shape;266;p34"/>
          <p:cNvSpPr txBox="1"/>
          <p:nvPr>
            <p:ph idx="3" type="subTitle"/>
          </p:nvPr>
        </p:nvSpPr>
        <p:spPr>
          <a:xfrm>
            <a:off x="1290756"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7" name="Google Shape;267;p34"/>
          <p:cNvSpPr txBox="1"/>
          <p:nvPr>
            <p:ph idx="4" type="subTitle"/>
          </p:nvPr>
        </p:nvSpPr>
        <p:spPr>
          <a:xfrm>
            <a:off x="4945631"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8" name="Google Shape;268;p34"/>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34"/>
          <p:cNvCxnSpPr/>
          <p:nvPr/>
        </p:nvCxnSpPr>
        <p:spPr>
          <a:xfrm rot="10800000">
            <a:off x="166250" y="375178"/>
            <a:ext cx="1097700" cy="0"/>
          </a:xfrm>
          <a:prstGeom prst="straightConnector1">
            <a:avLst/>
          </a:prstGeom>
          <a:noFill/>
          <a:ln cap="flat" cmpd="sng" w="9525">
            <a:solidFill>
              <a:schemeClr val="dk1"/>
            </a:solidFill>
            <a:prstDash val="solid"/>
            <a:round/>
            <a:headEnd len="med" w="med" type="none"/>
            <a:tailEnd len="med" w="med" type="none"/>
          </a:ln>
        </p:spPr>
      </p:cxnSp>
      <p:sp>
        <p:nvSpPr>
          <p:cNvPr id="271" name="Google Shape;271;p34"/>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2_2">
    <p:spTree>
      <p:nvGrpSpPr>
        <p:cNvPr id="277" name="Shape 277"/>
        <p:cNvGrpSpPr/>
        <p:nvPr/>
      </p:nvGrpSpPr>
      <p:grpSpPr>
        <a:xfrm>
          <a:off x="0" y="0"/>
          <a:ext cx="0" cy="0"/>
          <a:chOff x="0" y="0"/>
          <a:chExt cx="0" cy="0"/>
        </a:xfrm>
      </p:grpSpPr>
      <p:sp>
        <p:nvSpPr>
          <p:cNvPr id="278" name="Google Shape;278;p3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9" name="Google Shape;279;p35"/>
          <p:cNvSpPr txBox="1"/>
          <p:nvPr>
            <p:ph idx="1" type="subTitle"/>
          </p:nvPr>
        </p:nvSpPr>
        <p:spPr>
          <a:xfrm>
            <a:off x="720000"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0" name="Google Shape;280;p35"/>
          <p:cNvSpPr txBox="1"/>
          <p:nvPr>
            <p:ph idx="2" type="subTitle"/>
          </p:nvPr>
        </p:nvSpPr>
        <p:spPr>
          <a:xfrm>
            <a:off x="720000"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1" name="Google Shape;281;p35"/>
          <p:cNvSpPr txBox="1"/>
          <p:nvPr>
            <p:ph idx="3" type="subTitle"/>
          </p:nvPr>
        </p:nvSpPr>
        <p:spPr>
          <a:xfrm>
            <a:off x="3306355"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2" name="Google Shape;282;p35"/>
          <p:cNvSpPr txBox="1"/>
          <p:nvPr>
            <p:ph idx="4" type="subTitle"/>
          </p:nvPr>
        </p:nvSpPr>
        <p:spPr>
          <a:xfrm>
            <a:off x="5892709"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3" name="Google Shape;283;p35"/>
          <p:cNvSpPr txBox="1"/>
          <p:nvPr>
            <p:ph idx="5" type="subTitle"/>
          </p:nvPr>
        </p:nvSpPr>
        <p:spPr>
          <a:xfrm>
            <a:off x="3306355"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4" name="Google Shape;284;p35"/>
          <p:cNvSpPr txBox="1"/>
          <p:nvPr>
            <p:ph idx="6" type="subTitle"/>
          </p:nvPr>
        </p:nvSpPr>
        <p:spPr>
          <a:xfrm>
            <a:off x="5892709"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5" name="Google Shape;285;p35"/>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35"/>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291" name="Shape 291"/>
        <p:cNvGrpSpPr/>
        <p:nvPr/>
      </p:nvGrpSpPr>
      <p:grpSpPr>
        <a:xfrm>
          <a:off x="0" y="0"/>
          <a:ext cx="0" cy="0"/>
          <a:chOff x="0" y="0"/>
          <a:chExt cx="0" cy="0"/>
        </a:xfrm>
      </p:grpSpPr>
      <p:sp>
        <p:nvSpPr>
          <p:cNvPr id="292" name="Google Shape;292;p3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93" name="Google Shape;293;p36"/>
          <p:cNvSpPr txBox="1"/>
          <p:nvPr>
            <p:ph idx="1" type="subTitle"/>
          </p:nvPr>
        </p:nvSpPr>
        <p:spPr>
          <a:xfrm>
            <a:off x="1946871"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94" name="Google Shape;294;p36"/>
          <p:cNvSpPr txBox="1"/>
          <p:nvPr>
            <p:ph idx="2" type="subTitle"/>
          </p:nvPr>
        </p:nvSpPr>
        <p:spPr>
          <a:xfrm>
            <a:off x="1946850"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5" name="Google Shape;295;p36"/>
          <p:cNvSpPr txBox="1"/>
          <p:nvPr>
            <p:ph idx="3" type="subTitle"/>
          </p:nvPr>
        </p:nvSpPr>
        <p:spPr>
          <a:xfrm>
            <a:off x="5673076"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6" name="Google Shape;296;p36"/>
          <p:cNvSpPr txBox="1"/>
          <p:nvPr>
            <p:ph idx="4" type="subTitle"/>
          </p:nvPr>
        </p:nvSpPr>
        <p:spPr>
          <a:xfrm>
            <a:off x="1946850"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7" name="Google Shape;297;p36"/>
          <p:cNvSpPr txBox="1"/>
          <p:nvPr>
            <p:ph idx="5" type="subTitle"/>
          </p:nvPr>
        </p:nvSpPr>
        <p:spPr>
          <a:xfrm>
            <a:off x="5673076"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8" name="Google Shape;298;p36"/>
          <p:cNvSpPr txBox="1"/>
          <p:nvPr>
            <p:ph idx="6" type="subTitle"/>
          </p:nvPr>
        </p:nvSpPr>
        <p:spPr>
          <a:xfrm>
            <a:off x="1946925"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99" name="Google Shape;299;p36"/>
          <p:cNvSpPr txBox="1"/>
          <p:nvPr>
            <p:ph idx="7" type="subTitle"/>
          </p:nvPr>
        </p:nvSpPr>
        <p:spPr>
          <a:xfrm>
            <a:off x="5673078"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00" name="Google Shape;300;p36"/>
          <p:cNvSpPr txBox="1"/>
          <p:nvPr>
            <p:ph idx="8" type="subTitle"/>
          </p:nvPr>
        </p:nvSpPr>
        <p:spPr>
          <a:xfrm>
            <a:off x="5673078"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01" name="Google Shape;301;p36"/>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305" name="Shape 305"/>
        <p:cNvGrpSpPr/>
        <p:nvPr/>
      </p:nvGrpSpPr>
      <p:grpSpPr>
        <a:xfrm>
          <a:off x="0" y="0"/>
          <a:ext cx="0" cy="0"/>
          <a:chOff x="0" y="0"/>
          <a:chExt cx="0" cy="0"/>
        </a:xfrm>
      </p:grpSpPr>
      <p:sp>
        <p:nvSpPr>
          <p:cNvPr id="306" name="Google Shape;306;p3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07" name="Google Shape;307;p37"/>
          <p:cNvSpPr txBox="1"/>
          <p:nvPr>
            <p:ph idx="1" type="subTitle"/>
          </p:nvPr>
        </p:nvSpPr>
        <p:spPr>
          <a:xfrm>
            <a:off x="13892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8" name="Google Shape;308;p37"/>
          <p:cNvSpPr txBox="1"/>
          <p:nvPr>
            <p:ph idx="2" type="subTitle"/>
          </p:nvPr>
        </p:nvSpPr>
        <p:spPr>
          <a:xfrm>
            <a:off x="39561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9" name="Google Shape;309;p37"/>
          <p:cNvSpPr txBox="1"/>
          <p:nvPr>
            <p:ph idx="3" type="subTitle"/>
          </p:nvPr>
        </p:nvSpPr>
        <p:spPr>
          <a:xfrm>
            <a:off x="65230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0" name="Google Shape;310;p37"/>
          <p:cNvSpPr txBox="1"/>
          <p:nvPr>
            <p:ph idx="4" type="subTitle"/>
          </p:nvPr>
        </p:nvSpPr>
        <p:spPr>
          <a:xfrm>
            <a:off x="13892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1" name="Google Shape;311;p37"/>
          <p:cNvSpPr txBox="1"/>
          <p:nvPr>
            <p:ph idx="5" type="subTitle"/>
          </p:nvPr>
        </p:nvSpPr>
        <p:spPr>
          <a:xfrm>
            <a:off x="39561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2" name="Google Shape;312;p37"/>
          <p:cNvSpPr txBox="1"/>
          <p:nvPr>
            <p:ph idx="6" type="subTitle"/>
          </p:nvPr>
        </p:nvSpPr>
        <p:spPr>
          <a:xfrm>
            <a:off x="65230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3" name="Google Shape;313;p37"/>
          <p:cNvSpPr txBox="1"/>
          <p:nvPr>
            <p:ph idx="7" type="subTitle"/>
          </p:nvPr>
        </p:nvSpPr>
        <p:spPr>
          <a:xfrm>
            <a:off x="13892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4" name="Google Shape;314;p37"/>
          <p:cNvSpPr txBox="1"/>
          <p:nvPr>
            <p:ph idx="8" type="subTitle"/>
          </p:nvPr>
        </p:nvSpPr>
        <p:spPr>
          <a:xfrm>
            <a:off x="39561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5" name="Google Shape;315;p37"/>
          <p:cNvSpPr txBox="1"/>
          <p:nvPr>
            <p:ph idx="9" type="subTitle"/>
          </p:nvPr>
        </p:nvSpPr>
        <p:spPr>
          <a:xfrm>
            <a:off x="652075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6" name="Google Shape;316;p37"/>
          <p:cNvSpPr txBox="1"/>
          <p:nvPr>
            <p:ph idx="13" type="subTitle"/>
          </p:nvPr>
        </p:nvSpPr>
        <p:spPr>
          <a:xfrm>
            <a:off x="13892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7" name="Google Shape;317;p37"/>
          <p:cNvSpPr txBox="1"/>
          <p:nvPr>
            <p:ph idx="14" type="subTitle"/>
          </p:nvPr>
        </p:nvSpPr>
        <p:spPr>
          <a:xfrm>
            <a:off x="39561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8" name="Google Shape;318;p37"/>
          <p:cNvSpPr txBox="1"/>
          <p:nvPr>
            <p:ph idx="15" type="subTitle"/>
          </p:nvPr>
        </p:nvSpPr>
        <p:spPr>
          <a:xfrm>
            <a:off x="652075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9" name="Google Shape;319;p37"/>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BLANK_1_1_1_2_1_1">
    <p:spTree>
      <p:nvGrpSpPr>
        <p:cNvPr id="321" name="Shape 321"/>
        <p:cNvGrpSpPr/>
        <p:nvPr/>
      </p:nvGrpSpPr>
      <p:grpSpPr>
        <a:xfrm>
          <a:off x="0" y="0"/>
          <a:ext cx="0" cy="0"/>
          <a:chOff x="0" y="0"/>
          <a:chExt cx="0" cy="0"/>
        </a:xfrm>
      </p:grpSpPr>
      <p:sp>
        <p:nvSpPr>
          <p:cNvPr id="322" name="Google Shape;322;p3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23" name="Google Shape;323;p38"/>
          <p:cNvSpPr txBox="1"/>
          <p:nvPr>
            <p:ph idx="1" type="subTitle"/>
          </p:nvPr>
        </p:nvSpPr>
        <p:spPr>
          <a:xfrm>
            <a:off x="3277700" y="1357475"/>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4" name="Google Shape;324;p38"/>
          <p:cNvSpPr txBox="1"/>
          <p:nvPr>
            <p:ph idx="2" type="subTitle"/>
          </p:nvPr>
        </p:nvSpPr>
        <p:spPr>
          <a:xfrm>
            <a:off x="3277700" y="2500972"/>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5" name="Google Shape;325;p38"/>
          <p:cNvSpPr txBox="1"/>
          <p:nvPr>
            <p:ph idx="3" type="subTitle"/>
          </p:nvPr>
        </p:nvSpPr>
        <p:spPr>
          <a:xfrm>
            <a:off x="3277700" y="3644468"/>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6" name="Google Shape;326;p38"/>
          <p:cNvSpPr txBox="1"/>
          <p:nvPr>
            <p:ph idx="4" type="subTitle"/>
          </p:nvPr>
        </p:nvSpPr>
        <p:spPr>
          <a:xfrm>
            <a:off x="3277700" y="1801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7" name="Google Shape;327;p38"/>
          <p:cNvSpPr txBox="1"/>
          <p:nvPr>
            <p:ph idx="5" type="subTitle"/>
          </p:nvPr>
        </p:nvSpPr>
        <p:spPr>
          <a:xfrm>
            <a:off x="3277700" y="29451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8" name="Google Shape;328;p38"/>
          <p:cNvSpPr txBox="1"/>
          <p:nvPr>
            <p:ph idx="6" type="subTitle"/>
          </p:nvPr>
        </p:nvSpPr>
        <p:spPr>
          <a:xfrm>
            <a:off x="3277700" y="4088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9" name="Google Shape;329;p38"/>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332" name="Shape 332"/>
        <p:cNvGrpSpPr/>
        <p:nvPr/>
      </p:nvGrpSpPr>
      <p:grpSpPr>
        <a:xfrm>
          <a:off x="0" y="0"/>
          <a:ext cx="0" cy="0"/>
          <a:chOff x="0" y="0"/>
          <a:chExt cx="0" cy="0"/>
        </a:xfrm>
      </p:grpSpPr>
      <p:sp>
        <p:nvSpPr>
          <p:cNvPr id="333" name="Google Shape;333;p39"/>
          <p:cNvSpPr txBox="1"/>
          <p:nvPr>
            <p:ph type="title"/>
          </p:nvPr>
        </p:nvSpPr>
        <p:spPr>
          <a:xfrm>
            <a:off x="715100" y="3210625"/>
            <a:ext cx="6227700" cy="531900"/>
          </a:xfrm>
          <a:prstGeom prst="rect">
            <a:avLst/>
          </a:prstGeom>
          <a:solidFill>
            <a:schemeClr val="dk2"/>
          </a:solidFill>
        </p:spPr>
        <p:txBody>
          <a:bodyPr anchorCtr="0" anchor="t" bIns="91425" lIns="91425" spcFirstLastPara="1" rIns="91425" wrap="square" tIns="91425">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334" name="Google Shape;334;p39"/>
          <p:cNvSpPr txBox="1"/>
          <p:nvPr>
            <p:ph idx="1" type="subTitle"/>
          </p:nvPr>
        </p:nvSpPr>
        <p:spPr>
          <a:xfrm>
            <a:off x="715100" y="1230325"/>
            <a:ext cx="6227700" cy="17403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5" name="Google Shape;335;p3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39"/>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38" name="Shape 338"/>
        <p:cNvGrpSpPr/>
        <p:nvPr/>
      </p:nvGrpSpPr>
      <p:grpSpPr>
        <a:xfrm>
          <a:off x="0" y="0"/>
          <a:ext cx="0" cy="0"/>
          <a:chOff x="0" y="0"/>
          <a:chExt cx="0" cy="0"/>
        </a:xfrm>
      </p:grpSpPr>
      <p:sp>
        <p:nvSpPr>
          <p:cNvPr id="339" name="Google Shape;339;p40"/>
          <p:cNvSpPr txBox="1"/>
          <p:nvPr>
            <p:ph hasCustomPrompt="1" type="title"/>
          </p:nvPr>
        </p:nvSpPr>
        <p:spPr>
          <a:xfrm>
            <a:off x="3429416"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0" name="Google Shape;340;p40"/>
          <p:cNvSpPr txBox="1"/>
          <p:nvPr>
            <p:ph idx="1" type="subTitle"/>
          </p:nvPr>
        </p:nvSpPr>
        <p:spPr>
          <a:xfrm flipH="1">
            <a:off x="3431700"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1" name="Google Shape;341;p40"/>
          <p:cNvSpPr txBox="1"/>
          <p:nvPr>
            <p:ph hasCustomPrompt="1" idx="2" type="title"/>
          </p:nvPr>
        </p:nvSpPr>
        <p:spPr>
          <a:xfrm>
            <a:off x="717725"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2" name="Google Shape;342;p40"/>
          <p:cNvSpPr txBox="1"/>
          <p:nvPr>
            <p:ph idx="3" type="subTitle"/>
          </p:nvPr>
        </p:nvSpPr>
        <p:spPr>
          <a:xfrm flipH="1">
            <a:off x="717718"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3" name="Google Shape;343;p40"/>
          <p:cNvSpPr txBox="1"/>
          <p:nvPr>
            <p:ph hasCustomPrompt="1" idx="4" type="title"/>
          </p:nvPr>
        </p:nvSpPr>
        <p:spPr>
          <a:xfrm>
            <a:off x="6145677"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4" name="Google Shape;344;p40"/>
          <p:cNvSpPr txBox="1"/>
          <p:nvPr>
            <p:ph idx="5" type="subTitle"/>
          </p:nvPr>
        </p:nvSpPr>
        <p:spPr>
          <a:xfrm flipH="1">
            <a:off x="6145687"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5" name="Google Shape;345;p40"/>
          <p:cNvSpPr txBox="1"/>
          <p:nvPr>
            <p:ph idx="6" type="subTitle"/>
          </p:nvPr>
        </p:nvSpPr>
        <p:spPr>
          <a:xfrm>
            <a:off x="71772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6" name="Google Shape;346;p40"/>
          <p:cNvSpPr txBox="1"/>
          <p:nvPr>
            <p:ph idx="7" type="subTitle"/>
          </p:nvPr>
        </p:nvSpPr>
        <p:spPr>
          <a:xfrm>
            <a:off x="3431700"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7" name="Google Shape;347;p40"/>
          <p:cNvSpPr txBox="1"/>
          <p:nvPr>
            <p:ph idx="8" type="subTitle"/>
          </p:nvPr>
        </p:nvSpPr>
        <p:spPr>
          <a:xfrm>
            <a:off x="614337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8" name="Google Shape;348;p40"/>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5"/>
          <p:cNvSpPr txBox="1"/>
          <p:nvPr>
            <p:ph type="title"/>
          </p:nvPr>
        </p:nvSpPr>
        <p:spPr>
          <a:xfrm>
            <a:off x="2301300" y="1536450"/>
            <a:ext cx="45414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5"/>
          <p:cNvSpPr txBox="1"/>
          <p:nvPr>
            <p:ph idx="1" type="subTitle"/>
          </p:nvPr>
        </p:nvSpPr>
        <p:spPr>
          <a:xfrm>
            <a:off x="2301300" y="2517775"/>
            <a:ext cx="4541400" cy="97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 name="Google Shape;47;p5"/>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351" name="Shape 351"/>
        <p:cNvGrpSpPr/>
        <p:nvPr/>
      </p:nvGrpSpPr>
      <p:grpSpPr>
        <a:xfrm>
          <a:off x="0" y="0"/>
          <a:ext cx="0" cy="0"/>
          <a:chOff x="0" y="0"/>
          <a:chExt cx="0" cy="0"/>
        </a:xfrm>
      </p:grpSpPr>
      <p:sp>
        <p:nvSpPr>
          <p:cNvPr id="352" name="Google Shape;352;p41"/>
          <p:cNvSpPr txBox="1"/>
          <p:nvPr>
            <p:ph hasCustomPrompt="1" type="title"/>
          </p:nvPr>
        </p:nvSpPr>
        <p:spPr>
          <a:xfrm>
            <a:off x="1284000" y="1744025"/>
            <a:ext cx="6576000" cy="1393200"/>
          </a:xfrm>
          <a:prstGeom prst="rect">
            <a:avLst/>
          </a:prstGeom>
          <a:solidFill>
            <a:schemeClr val="dk2"/>
          </a:solidFill>
        </p:spPr>
        <p:txBody>
          <a:bodyPr anchorCtr="0" anchor="t" bIns="91425" lIns="91425" spcFirstLastPara="1" rIns="91425" wrap="square" tIns="91425">
            <a:noAutofit/>
          </a:bodyPr>
          <a:lstStyle>
            <a:lvl1pPr lvl="0" algn="ctr">
              <a:spcBef>
                <a:spcPts val="0"/>
              </a:spcBef>
              <a:spcAft>
                <a:spcPts val="0"/>
              </a:spcAft>
              <a:buSzPts val="8500"/>
              <a:buNone/>
              <a:defRPr sz="8000">
                <a:solidFill>
                  <a:srgbClr val="101122"/>
                </a:solidFill>
              </a:defRPr>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353" name="Google Shape;353;p41"/>
          <p:cNvSpPr txBox="1"/>
          <p:nvPr>
            <p:ph idx="1" type="subTitle"/>
          </p:nvPr>
        </p:nvSpPr>
        <p:spPr>
          <a:xfrm>
            <a:off x="1284000" y="3255175"/>
            <a:ext cx="6576000" cy="444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1">
  <p:cSld name="TITLE_AND_BODY_1_1_1_1">
    <p:spTree>
      <p:nvGrpSpPr>
        <p:cNvPr id="354" name="Shape 354"/>
        <p:cNvGrpSpPr/>
        <p:nvPr/>
      </p:nvGrpSpPr>
      <p:grpSpPr>
        <a:xfrm>
          <a:off x="0" y="0"/>
          <a:ext cx="0" cy="0"/>
          <a:chOff x="0" y="0"/>
          <a:chExt cx="0" cy="0"/>
        </a:xfrm>
      </p:grpSpPr>
      <p:sp>
        <p:nvSpPr>
          <p:cNvPr id="355" name="Google Shape;355;p42"/>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2"/>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
          <p:cNvSpPr txBox="1"/>
          <p:nvPr>
            <p:ph type="title"/>
          </p:nvPr>
        </p:nvSpPr>
        <p:spPr>
          <a:xfrm>
            <a:off x="6050850" y="539500"/>
            <a:ext cx="2402100" cy="1146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9" name="Google Shape;359;p42"/>
          <p:cNvSpPr txBox="1"/>
          <p:nvPr>
            <p:ph idx="1" type="subTitle"/>
          </p:nvPr>
        </p:nvSpPr>
        <p:spPr>
          <a:xfrm>
            <a:off x="6050850" y="1799350"/>
            <a:ext cx="2402100" cy="1026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0" name="Google Shape;360;p42"/>
          <p:cNvSpPr/>
          <p:nvPr>
            <p:ph idx="2" type="pic"/>
          </p:nvPr>
        </p:nvSpPr>
        <p:spPr>
          <a:xfrm>
            <a:off x="713225" y="554676"/>
            <a:ext cx="2801100" cy="4049400"/>
          </a:xfrm>
          <a:prstGeom prst="rect">
            <a:avLst/>
          </a:prstGeom>
          <a:noFill/>
          <a:ln>
            <a:noFill/>
          </a:ln>
        </p:spPr>
      </p:sp>
      <p:sp>
        <p:nvSpPr>
          <p:cNvPr id="361" name="Google Shape;361;p42"/>
          <p:cNvSpPr/>
          <p:nvPr>
            <p:ph idx="3" type="pic"/>
          </p:nvPr>
        </p:nvSpPr>
        <p:spPr>
          <a:xfrm>
            <a:off x="3671775" y="539500"/>
            <a:ext cx="2304300" cy="2285700"/>
          </a:xfrm>
          <a:prstGeom prst="rect">
            <a:avLst/>
          </a:prstGeom>
          <a:noFill/>
          <a:ln>
            <a:noFill/>
          </a:ln>
        </p:spPr>
      </p:sp>
      <p:sp>
        <p:nvSpPr>
          <p:cNvPr id="362" name="Google Shape;362;p42"/>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_1_1_1_1_1_2_1">
    <p:spTree>
      <p:nvGrpSpPr>
        <p:cNvPr id="363" name="Shape 363"/>
        <p:cNvGrpSpPr/>
        <p:nvPr/>
      </p:nvGrpSpPr>
      <p:grpSpPr>
        <a:xfrm>
          <a:off x="0" y="0"/>
          <a:ext cx="0" cy="0"/>
          <a:chOff x="0" y="0"/>
          <a:chExt cx="0" cy="0"/>
        </a:xfrm>
      </p:grpSpPr>
      <p:sp>
        <p:nvSpPr>
          <p:cNvPr id="364" name="Google Shape;364;p43"/>
          <p:cNvSpPr txBox="1"/>
          <p:nvPr>
            <p:ph type="ctrTitle"/>
          </p:nvPr>
        </p:nvSpPr>
        <p:spPr>
          <a:xfrm>
            <a:off x="715100" y="665375"/>
            <a:ext cx="4005600" cy="8964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65" name="Google Shape;365;p43"/>
          <p:cNvSpPr txBox="1"/>
          <p:nvPr>
            <p:ph idx="1" type="subTitle"/>
          </p:nvPr>
        </p:nvSpPr>
        <p:spPr>
          <a:xfrm>
            <a:off x="715100" y="1607375"/>
            <a:ext cx="4005600" cy="103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6" name="Google Shape;366;p43"/>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900">
                <a:solidFill>
                  <a:schemeClr val="dk1"/>
                </a:solidFill>
                <a:latin typeface="Albert Sans"/>
                <a:ea typeface="Albert Sans"/>
                <a:cs typeface="Albert Sans"/>
                <a:sym typeface="Albert Sans"/>
              </a:rPr>
              <a:t>CREDITS:</a:t>
            </a:r>
            <a:r>
              <a:rPr lang="en" sz="900">
                <a:solidFill>
                  <a:schemeClr val="dk1"/>
                </a:solidFill>
                <a:latin typeface="Albert Sans"/>
                <a:ea typeface="Albert Sans"/>
                <a:cs typeface="Albert Sans"/>
                <a:sym typeface="Albert Sans"/>
              </a:rPr>
              <a:t> This presentation template was created by </a:t>
            </a:r>
            <a:r>
              <a:rPr b="1" lang="en" sz="900" u="sng">
                <a:solidFill>
                  <a:schemeClr val="hlink"/>
                </a:solidFill>
                <a:latin typeface="Albert Sans"/>
                <a:ea typeface="Albert Sans"/>
                <a:cs typeface="Albert Sans"/>
                <a:sym typeface="Albert Sans"/>
                <a:hlinkClick r:id="rId2"/>
              </a:rPr>
              <a:t>Slidesgo</a:t>
            </a:r>
            <a:r>
              <a:rPr b="1" lang="en" sz="900" u="sng">
                <a:solidFill>
                  <a:schemeClr val="dk1"/>
                </a:solidFill>
                <a:latin typeface="Albert Sans"/>
                <a:ea typeface="Albert Sans"/>
                <a:cs typeface="Albert Sans"/>
                <a:sym typeface="Albert Sans"/>
              </a:rPr>
              <a:t>,</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including icons by </a:t>
            </a:r>
            <a:r>
              <a:rPr b="1" lang="en" sz="9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endParaRPr b="1" sz="900" u="sng">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367" name="Shape 367"/>
        <p:cNvGrpSpPr/>
        <p:nvPr/>
      </p:nvGrpSpPr>
      <p:grpSpPr>
        <a:xfrm>
          <a:off x="0" y="0"/>
          <a:ext cx="0" cy="0"/>
          <a:chOff x="0" y="0"/>
          <a:chExt cx="0" cy="0"/>
        </a:xfrm>
      </p:grpSpPr>
      <p:sp>
        <p:nvSpPr>
          <p:cNvPr id="368" name="Google Shape;368;p44"/>
          <p:cNvSpPr txBox="1"/>
          <p:nvPr>
            <p:ph type="title"/>
          </p:nvPr>
        </p:nvSpPr>
        <p:spPr>
          <a:xfrm>
            <a:off x="716775" y="510900"/>
            <a:ext cx="7710600" cy="4824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solidFill>
                  <a:schemeClr val="l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6"/>
          <p:cNvSpPr txBox="1"/>
          <p:nvPr>
            <p:ph type="title"/>
          </p:nvPr>
        </p:nvSpPr>
        <p:spPr>
          <a:xfrm>
            <a:off x="720000" y="535000"/>
            <a:ext cx="420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 name="Google Shape;52;p6"/>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ph idx="2" type="pic"/>
          </p:nvPr>
        </p:nvSpPr>
        <p:spPr>
          <a:xfrm flipH="1">
            <a:off x="5641848" y="539496"/>
            <a:ext cx="2788800" cy="4059900"/>
          </a:xfrm>
          <a:prstGeom prst="round2SameRect">
            <a:avLst>
              <a:gd fmla="val 0" name="adj1"/>
              <a:gd fmla="val 0" name="adj2"/>
            </a:avLst>
          </a:prstGeom>
          <a:noFill/>
          <a:ln>
            <a:noFill/>
          </a:ln>
        </p:spPr>
      </p:sp>
      <p:sp>
        <p:nvSpPr>
          <p:cNvPr id="55" name="Google Shape;55;p6"/>
          <p:cNvSpPr txBox="1"/>
          <p:nvPr>
            <p:ph idx="1" type="subTitle"/>
          </p:nvPr>
        </p:nvSpPr>
        <p:spPr>
          <a:xfrm>
            <a:off x="720000" y="1704600"/>
            <a:ext cx="4208400" cy="173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7"/>
          <p:cNvSpPr txBox="1"/>
          <p:nvPr>
            <p:ph type="title"/>
          </p:nvPr>
        </p:nvSpPr>
        <p:spPr>
          <a:xfrm>
            <a:off x="715100" y="3053300"/>
            <a:ext cx="60372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000"/>
              <a:buNone/>
              <a:defRPr sz="4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8" name="Google Shape;58;p7"/>
          <p:cNvSpPr txBox="1"/>
          <p:nvPr>
            <p:ph idx="2" type="title"/>
          </p:nvPr>
        </p:nvSpPr>
        <p:spPr>
          <a:xfrm>
            <a:off x="715100" y="1990600"/>
            <a:ext cx="1029000" cy="952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9" name="Google Shape;59;p7"/>
          <p:cNvSpPr txBox="1"/>
          <p:nvPr>
            <p:ph idx="1" type="subTitle"/>
          </p:nvPr>
        </p:nvSpPr>
        <p:spPr>
          <a:xfrm>
            <a:off x="715175" y="3895100"/>
            <a:ext cx="60372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8"/>
          <p:cNvSpPr txBox="1"/>
          <p:nvPr>
            <p:ph idx="1" type="subTitle"/>
          </p:nvPr>
        </p:nvSpPr>
        <p:spPr>
          <a:xfrm>
            <a:off x="1290770"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2" name="Google Shape;62;p8"/>
          <p:cNvSpPr txBox="1"/>
          <p:nvPr>
            <p:ph idx="2" type="subTitle"/>
          </p:nvPr>
        </p:nvSpPr>
        <p:spPr>
          <a:xfrm>
            <a:off x="4945644"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3" name="Google Shape;63;p8"/>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 name="Google Shape;64;p8"/>
          <p:cNvSpPr txBox="1"/>
          <p:nvPr>
            <p:ph idx="3" type="subTitle"/>
          </p:nvPr>
        </p:nvSpPr>
        <p:spPr>
          <a:xfrm>
            <a:off x="1290756"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5" name="Google Shape;65;p8"/>
          <p:cNvSpPr txBox="1"/>
          <p:nvPr>
            <p:ph idx="4" type="subTitle"/>
          </p:nvPr>
        </p:nvSpPr>
        <p:spPr>
          <a:xfrm>
            <a:off x="4945631"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 name="Google Shape;66;p8"/>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 name="Google Shape;68;p8"/>
          <p:cNvCxnSpPr/>
          <p:nvPr/>
        </p:nvCxnSpPr>
        <p:spPr>
          <a:xfrm rot="10800000">
            <a:off x="1662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69" name="Google Shape;69;p8"/>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5" name="Shape 75"/>
        <p:cNvGrpSpPr/>
        <p:nvPr/>
      </p:nvGrpSpPr>
      <p:grpSpPr>
        <a:xfrm>
          <a:off x="0" y="0"/>
          <a:ext cx="0" cy="0"/>
          <a:chOff x="0" y="0"/>
          <a:chExt cx="0" cy="0"/>
        </a:xfrm>
      </p:grpSpPr>
      <p:sp>
        <p:nvSpPr>
          <p:cNvPr id="76" name="Google Shape;76;p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7" name="Google Shape;77;p9"/>
          <p:cNvSpPr txBox="1"/>
          <p:nvPr>
            <p:ph idx="1" type="subTitle"/>
          </p:nvPr>
        </p:nvSpPr>
        <p:spPr>
          <a:xfrm>
            <a:off x="720000"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78" name="Google Shape;78;p9"/>
          <p:cNvSpPr txBox="1"/>
          <p:nvPr>
            <p:ph idx="2" type="subTitle"/>
          </p:nvPr>
        </p:nvSpPr>
        <p:spPr>
          <a:xfrm>
            <a:off x="720000"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 name="Google Shape;79;p9"/>
          <p:cNvSpPr txBox="1"/>
          <p:nvPr>
            <p:ph idx="3" type="subTitle"/>
          </p:nvPr>
        </p:nvSpPr>
        <p:spPr>
          <a:xfrm>
            <a:off x="3306355"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 name="Google Shape;80;p9"/>
          <p:cNvSpPr txBox="1"/>
          <p:nvPr>
            <p:ph idx="4" type="subTitle"/>
          </p:nvPr>
        </p:nvSpPr>
        <p:spPr>
          <a:xfrm>
            <a:off x="5892709"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 name="Google Shape;81;p9"/>
          <p:cNvSpPr txBox="1"/>
          <p:nvPr>
            <p:ph idx="5" type="subTitle"/>
          </p:nvPr>
        </p:nvSpPr>
        <p:spPr>
          <a:xfrm>
            <a:off x="3306355"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82" name="Google Shape;82;p9"/>
          <p:cNvSpPr txBox="1"/>
          <p:nvPr>
            <p:ph idx="6" type="subTitle"/>
          </p:nvPr>
        </p:nvSpPr>
        <p:spPr>
          <a:xfrm>
            <a:off x="5892709"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83" name="Google Shape;83;p9"/>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9"/>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9" name="Shape 89"/>
        <p:cNvGrpSpPr/>
        <p:nvPr/>
      </p:nvGrpSpPr>
      <p:grpSpPr>
        <a:xfrm>
          <a:off x="0" y="0"/>
          <a:ext cx="0" cy="0"/>
          <a:chOff x="0" y="0"/>
          <a:chExt cx="0" cy="0"/>
        </a:xfrm>
      </p:grpSpPr>
      <p:sp>
        <p:nvSpPr>
          <p:cNvPr id="90" name="Google Shape;90;p1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1" name="Google Shape;91;p10"/>
          <p:cNvSpPr txBox="1"/>
          <p:nvPr>
            <p:ph idx="1" type="subTitle"/>
          </p:nvPr>
        </p:nvSpPr>
        <p:spPr>
          <a:xfrm>
            <a:off x="1946871"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2" name="Google Shape;92;p10"/>
          <p:cNvSpPr txBox="1"/>
          <p:nvPr>
            <p:ph idx="2" type="subTitle"/>
          </p:nvPr>
        </p:nvSpPr>
        <p:spPr>
          <a:xfrm>
            <a:off x="1946850"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3" name="Google Shape;93;p10"/>
          <p:cNvSpPr txBox="1"/>
          <p:nvPr>
            <p:ph idx="3" type="subTitle"/>
          </p:nvPr>
        </p:nvSpPr>
        <p:spPr>
          <a:xfrm>
            <a:off x="5673076"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4" name="Google Shape;94;p10"/>
          <p:cNvSpPr txBox="1"/>
          <p:nvPr>
            <p:ph idx="4" type="subTitle"/>
          </p:nvPr>
        </p:nvSpPr>
        <p:spPr>
          <a:xfrm>
            <a:off x="1946850"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5" name="Google Shape;95;p10"/>
          <p:cNvSpPr txBox="1"/>
          <p:nvPr>
            <p:ph idx="5" type="subTitle"/>
          </p:nvPr>
        </p:nvSpPr>
        <p:spPr>
          <a:xfrm>
            <a:off x="5673076"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6" name="Google Shape;96;p10"/>
          <p:cNvSpPr txBox="1"/>
          <p:nvPr>
            <p:ph idx="6" type="subTitle"/>
          </p:nvPr>
        </p:nvSpPr>
        <p:spPr>
          <a:xfrm>
            <a:off x="1946925"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7" name="Google Shape;97;p10"/>
          <p:cNvSpPr txBox="1"/>
          <p:nvPr>
            <p:ph idx="7" type="subTitle"/>
          </p:nvPr>
        </p:nvSpPr>
        <p:spPr>
          <a:xfrm>
            <a:off x="5673078"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8" name="Google Shape;98;p10"/>
          <p:cNvSpPr txBox="1"/>
          <p:nvPr>
            <p:ph idx="8" type="subTitle"/>
          </p:nvPr>
        </p:nvSpPr>
        <p:spPr>
          <a:xfrm>
            <a:off x="5673078"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9" name="Google Shape;99;p10"/>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2.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1pPr>
            <a:lvl2pPr lvl="1"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2pPr>
            <a:lvl3pPr lvl="2"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3pPr>
            <a:lvl4pPr lvl="3"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4pPr>
            <a:lvl5pPr lvl="4"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5pPr>
            <a:lvl6pPr lvl="5"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6pPr>
            <a:lvl7pPr lvl="6"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7pPr>
            <a:lvl8pPr lvl="7"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8pPr>
            <a:lvl9pPr lvl="8"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1pPr>
            <a:lvl2pPr indent="-304800" lvl="1" marL="914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2pPr>
            <a:lvl3pPr indent="-304800" lvl="2" marL="1371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3pPr>
            <a:lvl4pPr indent="-304800" lvl="3" marL="1828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4pPr>
            <a:lvl5pPr indent="-304800" lvl="4" marL="22860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5pPr>
            <a:lvl6pPr indent="-304800" lvl="5" marL="2743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6pPr>
            <a:lvl7pPr indent="-304800" lvl="6" marL="3200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7pPr>
            <a:lvl8pPr indent="-304800" lvl="7" marL="3657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8pPr>
            <a:lvl9pPr indent="-304800" lvl="8" marL="4114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ide.usaco.guide/" TargetMode="External"/><Relationship Id="rId4" Type="http://schemas.openxmlformats.org/officeDocument/2006/relationships/hyperlink" Target="https://www.onlinegdb.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dmoj.ca/about/discor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 Id="rId3" Type="http://schemas.openxmlformats.org/officeDocument/2006/relationships/hyperlink" Target="https://dmoj.ca/problem/helloworld" TargetMode="External"/><Relationship Id="rId4" Type="http://schemas.openxmlformats.org/officeDocument/2006/relationships/hyperlink" Target="https://dmoj.ca/problem/aplusb" TargetMode="External"/><Relationship Id="rId5" Type="http://schemas.openxmlformats.org/officeDocument/2006/relationships/hyperlink" Target="https://dmoj.ca/problem/ccc14j2" TargetMode="External"/><Relationship Id="rId6" Type="http://schemas.openxmlformats.org/officeDocument/2006/relationships/hyperlink" Target="https://dmoj.ca/problem/ccc14j1" TargetMode="External"/><Relationship Id="rId7" Type="http://schemas.openxmlformats.org/officeDocument/2006/relationships/hyperlink" Target="https://dmoj.ca/problem/ccc23j3" TargetMode="External"/><Relationship Id="rId8" Type="http://schemas.openxmlformats.org/officeDocument/2006/relationships/hyperlink" Target="https://dmoj.ca/problem/uacc1p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5.xml"/><Relationship Id="rId3" Type="http://schemas.openxmlformats.org/officeDocument/2006/relationships/hyperlink" Target="mailto:350702866@gapps.yrdsb.ca" TargetMode="External"/><Relationship Id="rId4" Type="http://schemas.openxmlformats.org/officeDocument/2006/relationships/hyperlink" Target="mailto:349068395@gapps.yrdsb.c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hyperlink" Target="https://cemc.uwaterloo.ca/contests/cc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moj.ca/" TargetMode="External"/><Relationship Id="rId4" Type="http://schemas.openxmlformats.org/officeDocument/2006/relationships/hyperlink" Target="https://dmoj.ca/"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45"/>
          <p:cNvSpPr/>
          <p:nvPr/>
        </p:nvSpPr>
        <p:spPr>
          <a:xfrm rot="2260023">
            <a:off x="2241254" y="-402920"/>
            <a:ext cx="4502416" cy="58491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5"/>
          <p:cNvSpPr txBox="1"/>
          <p:nvPr>
            <p:ph type="ctrTitle"/>
          </p:nvPr>
        </p:nvSpPr>
        <p:spPr>
          <a:xfrm>
            <a:off x="1765800" y="784800"/>
            <a:ext cx="5612400" cy="294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Competitive</a:t>
            </a:r>
            <a:endParaRPr sz="6600"/>
          </a:p>
          <a:p>
            <a:pPr indent="0" lvl="0" marL="0" rtl="0" algn="ctr">
              <a:spcBef>
                <a:spcPts val="0"/>
              </a:spcBef>
              <a:spcAft>
                <a:spcPts val="0"/>
              </a:spcAft>
              <a:buNone/>
            </a:pPr>
            <a:r>
              <a:rPr lang="en" sz="6600"/>
              <a:t>Programming</a:t>
            </a:r>
            <a:endParaRPr sz="6600"/>
          </a:p>
          <a:p>
            <a:pPr indent="0" lvl="0" marL="0" rtl="0" algn="ctr">
              <a:spcBef>
                <a:spcPts val="0"/>
              </a:spcBef>
              <a:spcAft>
                <a:spcPts val="0"/>
              </a:spcAft>
              <a:buNone/>
            </a:pPr>
            <a:r>
              <a:rPr lang="en" sz="3800"/>
              <a:t>Lesson 1 - Introduction</a:t>
            </a:r>
            <a:endParaRPr sz="3800"/>
          </a:p>
        </p:txBody>
      </p:sp>
      <p:sp>
        <p:nvSpPr>
          <p:cNvPr id="375" name="Google Shape;375;p45"/>
          <p:cNvSpPr/>
          <p:nvPr/>
        </p:nvSpPr>
        <p:spPr>
          <a:xfrm rot="-428975">
            <a:off x="1955424" y="3663395"/>
            <a:ext cx="173549" cy="173549"/>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5"/>
          <p:cNvSpPr/>
          <p:nvPr/>
        </p:nvSpPr>
        <p:spPr>
          <a:xfrm rot="-1124341">
            <a:off x="6652921" y="729319"/>
            <a:ext cx="250266" cy="250266"/>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5"/>
          <p:cNvSpPr txBox="1"/>
          <p:nvPr>
            <p:ph idx="1" type="subTitle"/>
          </p:nvPr>
        </p:nvSpPr>
        <p:spPr>
          <a:xfrm>
            <a:off x="2488500" y="3653275"/>
            <a:ext cx="4167000" cy="35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Written by Jason Sun</a:t>
            </a:r>
            <a:endParaRPr>
              <a:latin typeface="Albert Sans"/>
              <a:ea typeface="Albert Sans"/>
              <a:cs typeface="Albert Sans"/>
              <a:sym typeface="Albert Sans"/>
            </a:endParaRPr>
          </a:p>
        </p:txBody>
      </p:sp>
      <p:sp>
        <p:nvSpPr>
          <p:cNvPr id="378" name="Google Shape;378;p45"/>
          <p:cNvSpPr txBox="1"/>
          <p:nvPr>
            <p:ph idx="1" type="subTitle"/>
          </p:nvPr>
        </p:nvSpPr>
        <p:spPr>
          <a:xfrm>
            <a:off x="2769750" y="4074100"/>
            <a:ext cx="4167000" cy="35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Reviewed by Puneet Bhat</a:t>
            </a:r>
            <a:endParaRPr>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720000" y="5353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do we Write Code?</a:t>
            </a:r>
            <a:endParaRPr/>
          </a:p>
        </p:txBody>
      </p:sp>
      <p:sp>
        <p:nvSpPr>
          <p:cNvPr id="492" name="Google Shape;492;p54"/>
          <p:cNvSpPr txBox="1"/>
          <p:nvPr>
            <p:ph idx="1" type="body"/>
          </p:nvPr>
        </p:nvSpPr>
        <p:spPr>
          <a:xfrm>
            <a:off x="661500" y="1412225"/>
            <a:ext cx="7821000" cy="34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You can use any IDE that you want.</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After you are done writing and are ready to submit, just go to the DMOJ problem, press the </a:t>
            </a:r>
            <a:r>
              <a:rPr b="1" lang="en" sz="1600"/>
              <a:t>submit button</a:t>
            </a:r>
            <a:r>
              <a:rPr lang="en" sz="1600"/>
              <a:t>, </a:t>
            </a:r>
            <a:r>
              <a:rPr b="1" lang="en" sz="1600"/>
              <a:t>copy and paste</a:t>
            </a:r>
            <a:r>
              <a:rPr lang="en" sz="1600"/>
              <a:t> the code</a:t>
            </a:r>
            <a:r>
              <a:rPr lang="en" sz="1600"/>
              <a:t>, </a:t>
            </a:r>
            <a:r>
              <a:rPr b="1" lang="en" sz="1600"/>
              <a:t>select the language</a:t>
            </a:r>
            <a:r>
              <a:rPr lang="en" sz="1600"/>
              <a:t> you used, and </a:t>
            </a:r>
            <a:r>
              <a:rPr b="1" lang="en" sz="1600"/>
              <a:t>submit </a:t>
            </a:r>
            <a:r>
              <a:rPr lang="en" sz="1600"/>
              <a:t>it.</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My </a:t>
            </a:r>
            <a:r>
              <a:rPr lang="en" sz="1600"/>
              <a:t>recommendation</a:t>
            </a:r>
            <a:r>
              <a:rPr lang="en" sz="1600"/>
              <a:t> is:</a:t>
            </a:r>
            <a:endParaRPr sz="1600"/>
          </a:p>
          <a:p>
            <a:pPr indent="0" lvl="0" marL="0" rtl="0" algn="ctr">
              <a:spcBef>
                <a:spcPts val="0"/>
              </a:spcBef>
              <a:spcAft>
                <a:spcPts val="0"/>
              </a:spcAft>
              <a:buNone/>
            </a:pPr>
            <a:r>
              <a:rPr lang="en" sz="1600" u="sng">
                <a:solidFill>
                  <a:schemeClr val="hlink"/>
                </a:solidFill>
                <a:hlinkClick r:id="rId3"/>
              </a:rPr>
              <a:t>https://ide.usaco.guide/</a:t>
            </a:r>
            <a:r>
              <a:rPr lang="en" sz="1600"/>
              <a:t> for Python 3, Java, C++</a:t>
            </a:r>
            <a:endParaRPr sz="1600"/>
          </a:p>
          <a:p>
            <a:pPr indent="0" lvl="0" marL="0" rtl="0" algn="ctr">
              <a:spcBef>
                <a:spcPts val="0"/>
              </a:spcBef>
              <a:spcAft>
                <a:spcPts val="0"/>
              </a:spcAft>
              <a:buNone/>
            </a:pPr>
            <a:r>
              <a:rPr lang="en" sz="1600"/>
              <a:t>or </a:t>
            </a:r>
            <a:r>
              <a:rPr lang="en" sz="1600" u="sng">
                <a:solidFill>
                  <a:schemeClr val="hlink"/>
                </a:solidFill>
                <a:hlinkClick r:id="rId4"/>
              </a:rPr>
              <a:t>https://www.onlinegdb.com/</a:t>
            </a:r>
            <a:r>
              <a:rPr lang="en" sz="1600"/>
              <a:t> for more languages.</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I </a:t>
            </a:r>
            <a:r>
              <a:rPr lang="en" sz="1600"/>
              <a:t>recommend</a:t>
            </a:r>
            <a:r>
              <a:rPr lang="en" sz="1600"/>
              <a:t> your IDE having a text file for input and a text file for output, instead of a console format, since it usually makes your life easier for most problems.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5"/>
          <p:cNvSpPr txBox="1"/>
          <p:nvPr>
            <p:ph type="title"/>
          </p:nvPr>
        </p:nvSpPr>
        <p:spPr>
          <a:xfrm>
            <a:off x="715100" y="772225"/>
            <a:ext cx="62277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Lacking Motivation?</a:t>
            </a:r>
            <a:endParaRPr/>
          </a:p>
        </p:txBody>
      </p:sp>
      <p:sp>
        <p:nvSpPr>
          <p:cNvPr id="498" name="Google Shape;498;p55"/>
          <p:cNvSpPr txBox="1"/>
          <p:nvPr>
            <p:ph idx="1" type="subTitle"/>
          </p:nvPr>
        </p:nvSpPr>
        <p:spPr>
          <a:xfrm>
            <a:off x="715100" y="1535125"/>
            <a:ext cx="74721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Competition </a:t>
            </a:r>
            <a:r>
              <a:rPr lang="en" sz="1800"/>
              <a:t>will motivate you a lot! Kind of like trying to win in any PvP game (like CoD, LoL, or Val—never </a:t>
            </a:r>
            <a:r>
              <a:rPr lang="en" sz="1800"/>
              <a:t>played</a:t>
            </a:r>
            <a:r>
              <a:rPr lang="en" sz="1800"/>
              <a:t> any of those lol).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Remember to compete with your </a:t>
            </a:r>
            <a:r>
              <a:rPr b="1" lang="en" sz="1800"/>
              <a:t>friends </a:t>
            </a:r>
            <a:r>
              <a:rPr lang="en" sz="1800"/>
              <a:t>and </a:t>
            </a:r>
            <a:r>
              <a:rPr b="1" lang="en" sz="1800"/>
              <a:t>classmates</a:t>
            </a:r>
            <a:r>
              <a:rPr lang="en" sz="1800"/>
              <a:t>, like who has the higher </a:t>
            </a:r>
            <a:r>
              <a:rPr b="1" lang="en" sz="1800"/>
              <a:t>point</a:t>
            </a:r>
            <a:r>
              <a:rPr lang="en" sz="1800"/>
              <a:t> count on DMOJ :0 </a:t>
            </a:r>
            <a:r>
              <a:rPr lang="en" sz="1800"/>
              <a:t>(more problems you solve, and the harder the problems are, give you higher points, some contests are rated, giving you elo/rating too)</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You can also make and compete with online friends too, by joining the DMOJ </a:t>
            </a:r>
            <a:r>
              <a:rPr b="1" lang="en" sz="1800"/>
              <a:t>discord </a:t>
            </a:r>
            <a:r>
              <a:rPr lang="en" sz="1800"/>
              <a:t>server. </a:t>
            </a:r>
            <a:r>
              <a:rPr lang="en" sz="1800" u="sng">
                <a:solidFill>
                  <a:schemeClr val="hlink"/>
                </a:solidFill>
                <a:hlinkClick r:id="rId3"/>
              </a:rPr>
              <a:t>https://dmoj.ca/about/discord/</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6"/>
          <p:cNvSpPr txBox="1"/>
          <p:nvPr>
            <p:ph type="title"/>
          </p:nvPr>
        </p:nvSpPr>
        <p:spPr>
          <a:xfrm>
            <a:off x="715100" y="3053300"/>
            <a:ext cx="78369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a:t>
            </a:r>
            <a:r>
              <a:rPr lang="en" sz="2000"/>
              <a:t>(wow, finally doing something)</a:t>
            </a:r>
            <a:endParaRPr sz="2000"/>
          </a:p>
        </p:txBody>
      </p:sp>
      <p:sp>
        <p:nvSpPr>
          <p:cNvPr id="504" name="Google Shape;504;p56"/>
          <p:cNvSpPr txBox="1"/>
          <p:nvPr>
            <p:ph idx="2" type="title"/>
          </p:nvPr>
        </p:nvSpPr>
        <p:spPr>
          <a:xfrm>
            <a:off x="715100" y="1990600"/>
            <a:ext cx="14685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05" name="Google Shape;505;p56"/>
          <p:cNvSpPr txBox="1"/>
          <p:nvPr>
            <p:ph idx="1" type="subTitle"/>
          </p:nvPr>
        </p:nvSpPr>
        <p:spPr>
          <a:xfrm>
            <a:off x="715175" y="3895100"/>
            <a:ext cx="7629900" cy="9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is your homework, and I </a:t>
            </a:r>
            <a:r>
              <a:rPr lang="en" sz="1600"/>
              <a:t>recommend</a:t>
            </a:r>
            <a:r>
              <a:rPr lang="en" sz="1600"/>
              <a:t> doing it if you are interested in competitive programming or just want to </a:t>
            </a:r>
            <a:r>
              <a:rPr lang="en" sz="1600"/>
              <a:t>improve</a:t>
            </a:r>
            <a:r>
              <a:rPr lang="en" sz="1600"/>
              <a:t> your problem solving skills. Aim for solving them correctly or at least attempting to.</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7"/>
          <p:cNvSpPr txBox="1"/>
          <p:nvPr>
            <p:ph type="title"/>
          </p:nvPr>
        </p:nvSpPr>
        <p:spPr>
          <a:xfrm>
            <a:off x="720000" y="230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 </a:t>
            </a:r>
            <a:r>
              <a:rPr lang="en"/>
              <a:t>Practice</a:t>
            </a:r>
            <a:endParaRPr/>
          </a:p>
        </p:txBody>
      </p:sp>
      <p:sp>
        <p:nvSpPr>
          <p:cNvPr id="511" name="Google Shape;511;p57"/>
          <p:cNvSpPr txBox="1"/>
          <p:nvPr>
            <p:ph idx="2" type="subTitle"/>
          </p:nvPr>
        </p:nvSpPr>
        <p:spPr>
          <a:xfrm>
            <a:off x="915900" y="1032175"/>
            <a:ext cx="7312200" cy="4117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Junior </a:t>
            </a:r>
            <a:r>
              <a:rPr lang="en" sz="1400"/>
              <a:t>(beginner friendly)</a:t>
            </a:r>
            <a:endParaRPr sz="1400"/>
          </a:p>
          <a:p>
            <a:pPr indent="-317500" lvl="0" marL="457200" rtl="0" algn="l">
              <a:lnSpc>
                <a:spcPct val="150000"/>
              </a:lnSpc>
              <a:spcBef>
                <a:spcPts val="0"/>
              </a:spcBef>
              <a:spcAft>
                <a:spcPts val="0"/>
              </a:spcAft>
              <a:buSzPts val="1400"/>
              <a:buAutoNum type="arabicParenR"/>
            </a:pPr>
            <a:r>
              <a:rPr lang="en" sz="1400"/>
              <a:t>Hello, World! - </a:t>
            </a:r>
            <a:r>
              <a:rPr lang="en" sz="1400" u="sng">
                <a:solidFill>
                  <a:schemeClr val="hlink"/>
                </a:solidFill>
                <a:hlinkClick r:id="rId3"/>
              </a:rPr>
              <a:t>https://dmoj.ca/problem/helloworld</a:t>
            </a:r>
            <a:endParaRPr sz="1400"/>
          </a:p>
          <a:p>
            <a:pPr indent="-317500" lvl="0" marL="457200" rtl="0" algn="l">
              <a:lnSpc>
                <a:spcPct val="150000"/>
              </a:lnSpc>
              <a:spcBef>
                <a:spcPts val="0"/>
              </a:spcBef>
              <a:spcAft>
                <a:spcPts val="0"/>
              </a:spcAft>
              <a:buSzPts val="1400"/>
              <a:buAutoNum type="arabicParenR"/>
            </a:pPr>
            <a:r>
              <a:rPr lang="en" sz="1400"/>
              <a:t>A Plus B - </a:t>
            </a:r>
            <a:r>
              <a:rPr lang="en" sz="1400" u="sng">
                <a:solidFill>
                  <a:schemeClr val="hlink"/>
                </a:solidFill>
                <a:hlinkClick r:id="rId4"/>
              </a:rPr>
              <a:t>https://dmoj.ca/problem/aplusb</a:t>
            </a:r>
            <a:endParaRPr sz="1400"/>
          </a:p>
          <a:p>
            <a:pPr indent="-317500" lvl="0" marL="457200" rtl="0" algn="l">
              <a:lnSpc>
                <a:spcPct val="150000"/>
              </a:lnSpc>
              <a:spcBef>
                <a:spcPts val="0"/>
              </a:spcBef>
              <a:spcAft>
                <a:spcPts val="0"/>
              </a:spcAft>
              <a:buSzPts val="1400"/>
              <a:buAutoNum type="arabicParenR"/>
            </a:pPr>
            <a:r>
              <a:rPr lang="en" sz="1400"/>
              <a:t>CCC '14 J2 - Vote Count - </a:t>
            </a:r>
            <a:r>
              <a:rPr lang="en" sz="1400" u="sng">
                <a:solidFill>
                  <a:schemeClr val="hlink"/>
                </a:solidFill>
                <a:hlinkClick r:id="rId5"/>
              </a:rPr>
              <a:t>https://dmoj.ca/problem/ccc14j2</a:t>
            </a:r>
            <a:endParaRPr b="1" sz="1400"/>
          </a:p>
          <a:p>
            <a:pPr indent="0" lvl="0" marL="0" rtl="0" algn="l">
              <a:lnSpc>
                <a:spcPct val="150000"/>
              </a:lnSpc>
              <a:spcBef>
                <a:spcPts val="0"/>
              </a:spcBef>
              <a:spcAft>
                <a:spcPts val="0"/>
              </a:spcAft>
              <a:buNone/>
            </a:pPr>
            <a:r>
              <a:t/>
            </a:r>
            <a:endParaRPr b="1" sz="1400"/>
          </a:p>
          <a:p>
            <a:pPr indent="0" lvl="0" marL="0" rtl="0" algn="l">
              <a:lnSpc>
                <a:spcPct val="150000"/>
              </a:lnSpc>
              <a:spcBef>
                <a:spcPts val="0"/>
              </a:spcBef>
              <a:spcAft>
                <a:spcPts val="0"/>
              </a:spcAft>
              <a:buNone/>
            </a:pPr>
            <a:r>
              <a:rPr b="1" lang="en" sz="1400"/>
              <a:t>Senior </a:t>
            </a:r>
            <a:r>
              <a:rPr lang="en" sz="1400"/>
              <a:t>(challenging) (if junior is too easy, or you </a:t>
            </a:r>
            <a:r>
              <a:rPr lang="en" sz="1400"/>
              <a:t>want</a:t>
            </a:r>
            <a:r>
              <a:rPr lang="en" sz="1400"/>
              <a:t> more practice)</a:t>
            </a:r>
            <a:endParaRPr sz="1400"/>
          </a:p>
          <a:p>
            <a:pPr indent="-317500" lvl="0" marL="457200" rtl="0" algn="l">
              <a:lnSpc>
                <a:spcPct val="150000"/>
              </a:lnSpc>
              <a:spcBef>
                <a:spcPts val="0"/>
              </a:spcBef>
              <a:spcAft>
                <a:spcPts val="0"/>
              </a:spcAft>
              <a:buSzPts val="1400"/>
              <a:buAutoNum type="arabicParenR"/>
            </a:pPr>
            <a:r>
              <a:rPr lang="en" sz="1400"/>
              <a:t>CCC '14 J1 - Triangle Times - </a:t>
            </a:r>
            <a:r>
              <a:rPr lang="en" sz="1400" u="sng">
                <a:solidFill>
                  <a:schemeClr val="hlink"/>
                </a:solidFill>
                <a:hlinkClick r:id="rId6"/>
              </a:rPr>
              <a:t>https://dmoj.ca/problem/ccc14j1</a:t>
            </a:r>
            <a:endParaRPr b="1" sz="1400"/>
          </a:p>
          <a:p>
            <a:pPr indent="-317500" lvl="0" marL="457200" rtl="0" algn="l">
              <a:lnSpc>
                <a:spcPct val="150000"/>
              </a:lnSpc>
              <a:spcBef>
                <a:spcPts val="0"/>
              </a:spcBef>
              <a:spcAft>
                <a:spcPts val="0"/>
              </a:spcAft>
              <a:buSzPts val="1400"/>
              <a:buAutoNum type="arabicParenR"/>
            </a:pPr>
            <a:r>
              <a:rPr lang="en" sz="1400"/>
              <a:t>CCC '23 J3 - Special Event - </a:t>
            </a:r>
            <a:r>
              <a:rPr lang="en" sz="1400" u="sng">
                <a:solidFill>
                  <a:schemeClr val="hlink"/>
                </a:solidFill>
                <a:hlinkClick r:id="rId7"/>
              </a:rPr>
              <a:t>https://dmoj.ca/problem/ccc23j3</a:t>
            </a:r>
            <a:endParaRPr sz="1400"/>
          </a:p>
          <a:p>
            <a:pPr indent="-317500" lvl="0" marL="457200" rtl="0" algn="l">
              <a:lnSpc>
                <a:spcPct val="150000"/>
              </a:lnSpc>
              <a:spcBef>
                <a:spcPts val="0"/>
              </a:spcBef>
              <a:spcAft>
                <a:spcPts val="0"/>
              </a:spcAft>
              <a:buSzPts val="1400"/>
              <a:buAutoNum type="arabicParenR"/>
            </a:pPr>
            <a:r>
              <a:rPr lang="en" sz="1400"/>
              <a:t>UACC 1 P2 - Puzzling Parks - </a:t>
            </a:r>
            <a:r>
              <a:rPr lang="en" sz="1400" u="sng">
                <a:solidFill>
                  <a:schemeClr val="hlink"/>
                </a:solidFill>
                <a:hlinkClick r:id="rId8"/>
              </a:rPr>
              <a:t>https://dmoj.ca/problem/uacc1p2</a:t>
            </a:r>
            <a:endParaRPr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100"/>
              <a:t>Get used to DMOJ and the problem solving format. Problems in the homework will always be listed from easiest to hardest (my opinion though, not absolute difficulty). </a:t>
            </a:r>
            <a:r>
              <a:rPr b="1" lang="en" sz="1100"/>
              <a:t>Remember, output has to be in the exact same format required. </a:t>
            </a:r>
            <a:r>
              <a:rPr lang="en" sz="1100"/>
              <a:t>Also, </a:t>
            </a:r>
            <a:r>
              <a:rPr b="1" lang="en" sz="1100"/>
              <a:t>we will always take up the homework problems </a:t>
            </a:r>
            <a:r>
              <a:rPr lang="en" sz="1100"/>
              <a:t>(unless no one wants the solution for that problem)</a:t>
            </a:r>
            <a:r>
              <a:rPr b="1" lang="en" sz="1100"/>
              <a:t>, during the next competitive programing presentation.</a:t>
            </a:r>
            <a:endParaRPr b="1"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8"/>
          <p:cNvSpPr txBox="1"/>
          <p:nvPr>
            <p:ph type="title"/>
          </p:nvPr>
        </p:nvSpPr>
        <p:spPr>
          <a:xfrm>
            <a:off x="720000" y="3826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Common Errors</a:t>
            </a:r>
            <a:endParaRPr/>
          </a:p>
          <a:p>
            <a:pPr indent="0" lvl="0" marL="0" rtl="0" algn="ctr">
              <a:spcBef>
                <a:spcPts val="0"/>
              </a:spcBef>
              <a:spcAft>
                <a:spcPts val="0"/>
              </a:spcAft>
              <a:buNone/>
            </a:pPr>
            <a:r>
              <a:rPr lang="en" sz="1600"/>
              <a:t>https://dmoj.ca/about/codes/</a:t>
            </a:r>
            <a:endParaRPr sz="1600"/>
          </a:p>
        </p:txBody>
      </p:sp>
      <p:sp>
        <p:nvSpPr>
          <p:cNvPr id="517" name="Google Shape;517;p58"/>
          <p:cNvSpPr txBox="1"/>
          <p:nvPr>
            <p:ph idx="2" type="subTitle"/>
          </p:nvPr>
        </p:nvSpPr>
        <p:spPr>
          <a:xfrm>
            <a:off x="1392638" y="1583775"/>
            <a:ext cx="2704500" cy="5727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AC:</a:t>
            </a:r>
            <a:r>
              <a:rPr lang="en"/>
              <a:t> </a:t>
            </a:r>
            <a:r>
              <a:rPr lang="en"/>
              <a:t>Your program passed testing! You solved the problem correctly.</a:t>
            </a:r>
            <a:endParaRPr/>
          </a:p>
        </p:txBody>
      </p:sp>
      <p:pic>
        <p:nvPicPr>
          <p:cNvPr id="518" name="Google Shape;518;p58"/>
          <p:cNvPicPr preferRelativeResize="0"/>
          <p:nvPr/>
        </p:nvPicPr>
        <p:blipFill>
          <a:blip r:embed="rId3">
            <a:alphaModFix/>
          </a:blip>
          <a:stretch>
            <a:fillRect/>
          </a:stretch>
        </p:blipFill>
        <p:spPr>
          <a:xfrm>
            <a:off x="6424275" y="1583475"/>
            <a:ext cx="1350374" cy="1291175"/>
          </a:xfrm>
          <a:prstGeom prst="rect">
            <a:avLst/>
          </a:prstGeom>
          <a:noFill/>
          <a:ln>
            <a:noFill/>
          </a:ln>
        </p:spPr>
      </p:pic>
      <p:sp>
        <p:nvSpPr>
          <p:cNvPr id="519" name="Google Shape;519;p58"/>
          <p:cNvSpPr txBox="1"/>
          <p:nvPr>
            <p:ph idx="2" type="subTitle"/>
          </p:nvPr>
        </p:nvSpPr>
        <p:spPr>
          <a:xfrm>
            <a:off x="1392638" y="2338900"/>
            <a:ext cx="2704500" cy="710100"/>
          </a:xfrm>
          <a:prstGeom prst="rect">
            <a:avLst/>
          </a:prstGeom>
          <a:solidFill>
            <a:srgbClr val="EA9999"/>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WA</a:t>
            </a:r>
            <a:r>
              <a:rPr b="1" lang="en"/>
              <a:t>:</a:t>
            </a:r>
            <a:r>
              <a:rPr lang="en"/>
              <a:t> </a:t>
            </a:r>
            <a:r>
              <a:rPr lang="en"/>
              <a:t>Your program did not crash while executing, but the output it produced was wrong.</a:t>
            </a:r>
            <a:endParaRPr/>
          </a:p>
        </p:txBody>
      </p:sp>
      <p:sp>
        <p:nvSpPr>
          <p:cNvPr id="520" name="Google Shape;520;p58"/>
          <p:cNvSpPr txBox="1"/>
          <p:nvPr>
            <p:ph idx="2" type="subTitle"/>
          </p:nvPr>
        </p:nvSpPr>
        <p:spPr>
          <a:xfrm>
            <a:off x="1392638" y="3231425"/>
            <a:ext cx="2704500" cy="5727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TLE</a:t>
            </a:r>
            <a:r>
              <a:rPr b="1" lang="en"/>
              <a:t>:</a:t>
            </a:r>
            <a:r>
              <a:rPr lang="en"/>
              <a:t> Your program went above the problem’s time limit.</a:t>
            </a:r>
            <a:endParaRPr/>
          </a:p>
        </p:txBody>
      </p:sp>
      <p:sp>
        <p:nvSpPr>
          <p:cNvPr id="521" name="Google Shape;521;p58"/>
          <p:cNvSpPr txBox="1"/>
          <p:nvPr>
            <p:ph idx="2" type="subTitle"/>
          </p:nvPr>
        </p:nvSpPr>
        <p:spPr>
          <a:xfrm>
            <a:off x="1392638" y="3986550"/>
            <a:ext cx="2704500" cy="572700"/>
          </a:xfrm>
          <a:prstGeom prst="rect">
            <a:avLst/>
          </a:prstGeom>
          <a:solidFill>
            <a:srgbClr val="FFE599"/>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MLE</a:t>
            </a:r>
            <a:r>
              <a:rPr b="1" lang="en"/>
              <a:t>:</a:t>
            </a:r>
            <a:r>
              <a:rPr lang="en"/>
              <a:t> Your program went above the problem’s memory limit.</a:t>
            </a:r>
            <a:endParaRPr/>
          </a:p>
        </p:txBody>
      </p:sp>
      <p:sp>
        <p:nvSpPr>
          <p:cNvPr id="522" name="Google Shape;522;p58"/>
          <p:cNvSpPr txBox="1"/>
          <p:nvPr/>
        </p:nvSpPr>
        <p:spPr>
          <a:xfrm>
            <a:off x="4342838" y="1583475"/>
            <a:ext cx="1877400" cy="2975700"/>
          </a:xfrm>
          <a:prstGeom prst="rect">
            <a:avLst/>
          </a:prstGeom>
          <a:solidFill>
            <a:srgbClr val="B4A7D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Other errors:</a:t>
            </a:r>
            <a:endParaRPr b="1"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200">
                <a:solidFill>
                  <a:schemeClr val="dk1"/>
                </a:solidFill>
                <a:latin typeface="Albert Sans"/>
                <a:ea typeface="Albert Sans"/>
                <a:cs typeface="Albert Sans"/>
                <a:sym typeface="Albert Sans"/>
              </a:rPr>
              <a:t>Probably</a:t>
            </a:r>
            <a:r>
              <a:rPr lang="en" sz="1200">
                <a:solidFill>
                  <a:schemeClr val="dk1"/>
                </a:solidFill>
                <a:latin typeface="Albert Sans"/>
                <a:ea typeface="Albert Sans"/>
                <a:cs typeface="Albert Sans"/>
                <a:sym typeface="Albert Sans"/>
              </a:rPr>
              <a:t> just </a:t>
            </a:r>
            <a:r>
              <a:rPr lang="en" sz="1200">
                <a:solidFill>
                  <a:schemeClr val="dk1"/>
                </a:solidFill>
                <a:latin typeface="Albert Sans"/>
                <a:ea typeface="Albert Sans"/>
                <a:cs typeface="Albert Sans"/>
                <a:sym typeface="Albert Sans"/>
              </a:rPr>
              <a:t>means</a:t>
            </a:r>
            <a:r>
              <a:rPr lang="en" sz="1200">
                <a:solidFill>
                  <a:schemeClr val="dk1"/>
                </a:solidFill>
                <a:latin typeface="Albert Sans"/>
                <a:ea typeface="Albert Sans"/>
                <a:cs typeface="Albert Sans"/>
                <a:sym typeface="Albert Sans"/>
              </a:rPr>
              <a:t> your program </a:t>
            </a:r>
            <a:r>
              <a:rPr b="1" lang="en" sz="1200">
                <a:solidFill>
                  <a:schemeClr val="dk1"/>
                </a:solidFill>
                <a:latin typeface="Albert Sans"/>
                <a:ea typeface="Albert Sans"/>
                <a:cs typeface="Albert Sans"/>
                <a:sym typeface="Albert Sans"/>
              </a:rPr>
              <a:t>crashed</a:t>
            </a:r>
            <a:r>
              <a:rPr lang="en" sz="1200">
                <a:solidFill>
                  <a:schemeClr val="dk1"/>
                </a:solidFill>
                <a:latin typeface="Albert Sans"/>
                <a:ea typeface="Albert Sans"/>
                <a:cs typeface="Albert Sans"/>
                <a:sym typeface="Albert Sans"/>
              </a:rPr>
              <a:t>.</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200">
                <a:solidFill>
                  <a:schemeClr val="dk1"/>
                </a:solidFill>
                <a:latin typeface="Albert Sans"/>
                <a:ea typeface="Albert Sans"/>
                <a:cs typeface="Albert Sans"/>
                <a:sym typeface="Albert Sans"/>
              </a:rPr>
              <a:t>Read the </a:t>
            </a:r>
            <a:r>
              <a:rPr b="1" lang="en" sz="1200">
                <a:solidFill>
                  <a:schemeClr val="dk1"/>
                </a:solidFill>
                <a:latin typeface="Albert Sans"/>
                <a:ea typeface="Albert Sans"/>
                <a:cs typeface="Albert Sans"/>
                <a:sym typeface="Albert Sans"/>
              </a:rPr>
              <a:t>error message</a:t>
            </a:r>
            <a:r>
              <a:rPr lang="en" sz="1200">
                <a:solidFill>
                  <a:schemeClr val="dk1"/>
                </a:solidFill>
                <a:latin typeface="Albert Sans"/>
                <a:ea typeface="Albert Sans"/>
                <a:cs typeface="Albert Sans"/>
                <a:sym typeface="Albert Sans"/>
              </a:rPr>
              <a:t> for more information.</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200">
                <a:solidFill>
                  <a:schemeClr val="dk1"/>
                </a:solidFill>
                <a:latin typeface="Albert Sans"/>
                <a:ea typeface="Albert Sans"/>
                <a:cs typeface="Albert Sans"/>
                <a:sym typeface="Albert Sans"/>
              </a:rPr>
              <a:t>Sometimes you might get </a:t>
            </a:r>
            <a:r>
              <a:rPr b="1" lang="en" sz="1200">
                <a:solidFill>
                  <a:schemeClr val="dk1"/>
                </a:solidFill>
                <a:latin typeface="Albert Sans"/>
                <a:ea typeface="Albert Sans"/>
                <a:cs typeface="Albert Sans"/>
                <a:sym typeface="Albert Sans"/>
              </a:rPr>
              <a:t>presentation error</a:t>
            </a:r>
            <a:r>
              <a:rPr lang="en" sz="1200">
                <a:solidFill>
                  <a:schemeClr val="dk1"/>
                </a:solidFill>
                <a:latin typeface="Albert Sans"/>
                <a:ea typeface="Albert Sans"/>
                <a:cs typeface="Albert Sans"/>
                <a:sym typeface="Albert Sans"/>
              </a:rPr>
              <a:t>, meaning the way you are outputting is wrong. (eg. you have trailing whitespace).</a:t>
            </a:r>
            <a:endParaRPr sz="1200">
              <a:solidFill>
                <a:schemeClr val="dk1"/>
              </a:solidFill>
              <a:latin typeface="Albert Sans"/>
              <a:ea typeface="Albert Sans"/>
              <a:cs typeface="Albert Sans"/>
              <a:sym typeface="Albert Sans"/>
            </a:endParaRPr>
          </a:p>
        </p:txBody>
      </p:sp>
      <p:pic>
        <p:nvPicPr>
          <p:cNvPr id="523" name="Google Shape;523;p58"/>
          <p:cNvPicPr preferRelativeResize="0"/>
          <p:nvPr/>
        </p:nvPicPr>
        <p:blipFill>
          <a:blip r:embed="rId4">
            <a:alphaModFix/>
          </a:blip>
          <a:stretch>
            <a:fillRect/>
          </a:stretch>
        </p:blipFill>
        <p:spPr>
          <a:xfrm>
            <a:off x="6424250" y="3031351"/>
            <a:ext cx="1350375" cy="1527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9"/>
          <p:cNvSpPr/>
          <p:nvPr/>
        </p:nvSpPr>
        <p:spPr>
          <a:xfrm>
            <a:off x="715100" y="806275"/>
            <a:ext cx="4807200" cy="1348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9"/>
          <p:cNvSpPr txBox="1"/>
          <p:nvPr>
            <p:ph type="ctrTitle"/>
          </p:nvPr>
        </p:nvSpPr>
        <p:spPr>
          <a:xfrm>
            <a:off x="715100" y="665375"/>
            <a:ext cx="4775400" cy="8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0"/>
              <a:t>Thanks!</a:t>
            </a:r>
            <a:endParaRPr sz="10000"/>
          </a:p>
        </p:txBody>
      </p:sp>
      <p:sp>
        <p:nvSpPr>
          <p:cNvPr id="530" name="Google Shape;530;p59"/>
          <p:cNvSpPr txBox="1"/>
          <p:nvPr>
            <p:ph idx="1" type="subTitle"/>
          </p:nvPr>
        </p:nvSpPr>
        <p:spPr>
          <a:xfrm>
            <a:off x="715100" y="2216975"/>
            <a:ext cx="5965200" cy="10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Albert Sans Medium"/>
                <a:ea typeface="Albert Sans Medium"/>
                <a:cs typeface="Albert Sans Medium"/>
                <a:sym typeface="Albert Sans Medium"/>
              </a:rPr>
              <a:t>Do you have any questions?</a:t>
            </a:r>
            <a:endParaRPr sz="2700">
              <a:latin typeface="Albert Sans Medium"/>
              <a:ea typeface="Albert Sans Medium"/>
              <a:cs typeface="Albert Sans Medium"/>
              <a:sym typeface="Albert Sans Medium"/>
            </a:endParaRPr>
          </a:p>
          <a:p>
            <a:pPr indent="0" lvl="0" marL="0" rtl="0" algn="l">
              <a:spcBef>
                <a:spcPts val="0"/>
              </a:spcBef>
              <a:spcAft>
                <a:spcPts val="0"/>
              </a:spcAft>
              <a:buNone/>
            </a:pPr>
            <a:r>
              <a:rPr lang="en" sz="1600">
                <a:latin typeface="Albert Sans Medium"/>
                <a:ea typeface="Albert Sans Medium"/>
                <a:cs typeface="Albert Sans Medium"/>
                <a:sym typeface="Albert Sans Medium"/>
              </a:rPr>
              <a:t>Jason Sun - </a:t>
            </a:r>
            <a:r>
              <a:rPr lang="en" sz="1600" u="sng">
                <a:solidFill>
                  <a:schemeClr val="hlink"/>
                </a:solidFill>
                <a:latin typeface="Albert Sans Medium"/>
                <a:ea typeface="Albert Sans Medium"/>
                <a:cs typeface="Albert Sans Medium"/>
                <a:sym typeface="Albert Sans Medium"/>
                <a:hlinkClick r:id="rId3"/>
              </a:rPr>
              <a:t>350702866@gapps.yrdsb.ca</a:t>
            </a:r>
            <a:endParaRPr sz="2400">
              <a:latin typeface="Albert Sans Medium"/>
              <a:ea typeface="Albert Sans Medium"/>
              <a:cs typeface="Albert Sans Medium"/>
              <a:sym typeface="Albert Sans Medium"/>
            </a:endParaRPr>
          </a:p>
          <a:p>
            <a:pPr indent="0" lvl="0" marL="0" rtl="0" algn="l">
              <a:spcBef>
                <a:spcPts val="0"/>
              </a:spcBef>
              <a:spcAft>
                <a:spcPts val="0"/>
              </a:spcAft>
              <a:buNone/>
            </a:pPr>
            <a:r>
              <a:rPr lang="en" sz="1600">
                <a:latin typeface="Albert Sans Medium"/>
                <a:ea typeface="Albert Sans Medium"/>
                <a:cs typeface="Albert Sans Medium"/>
                <a:sym typeface="Albert Sans Medium"/>
              </a:rPr>
              <a:t>Puneet Bhat - </a:t>
            </a:r>
            <a:r>
              <a:rPr lang="en" sz="1600" u="sng">
                <a:solidFill>
                  <a:schemeClr val="hlink"/>
                </a:solidFill>
                <a:latin typeface="Albert Sans Medium"/>
                <a:ea typeface="Albert Sans Medium"/>
                <a:cs typeface="Albert Sans Medium"/>
                <a:sym typeface="Albert Sans Medium"/>
                <a:hlinkClick r:id="rId4"/>
              </a:rPr>
              <a:t>349068395@gapps.yrdsb.ca</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p:txBody>
      </p:sp>
      <p:sp>
        <p:nvSpPr>
          <p:cNvPr id="531" name="Google Shape;531;p59"/>
          <p:cNvSpPr/>
          <p:nvPr/>
        </p:nvSpPr>
        <p:spPr>
          <a:xfrm rot="7104007">
            <a:off x="6890179" y="-1651021"/>
            <a:ext cx="3397838" cy="3397838"/>
          </a:xfrm>
          <a:prstGeom prst="arc">
            <a:avLst>
              <a:gd fmla="val 16200000" name="adj1"/>
              <a:gd fmla="val 211871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9"/>
          <p:cNvSpPr/>
          <p:nvPr/>
        </p:nvSpPr>
        <p:spPr>
          <a:xfrm rot="-9147592">
            <a:off x="6414495" y="-1129156"/>
            <a:ext cx="3397929" cy="3397929"/>
          </a:xfrm>
          <a:prstGeom prst="arc">
            <a:avLst>
              <a:gd fmla="val 16200000" name="adj1"/>
              <a:gd fmla="val 5326384"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9"/>
          <p:cNvSpPr/>
          <p:nvPr/>
        </p:nvSpPr>
        <p:spPr>
          <a:xfrm rot="-3800792">
            <a:off x="7303595" y="2020361"/>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9"/>
          <p:cNvSpPr/>
          <p:nvPr/>
        </p:nvSpPr>
        <p:spPr>
          <a:xfrm rot="-3800792">
            <a:off x="7824720" y="1513686"/>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720000" y="458800"/>
            <a:ext cx="489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 Format</a:t>
            </a:r>
            <a:endParaRPr/>
          </a:p>
        </p:txBody>
      </p:sp>
      <p:sp>
        <p:nvSpPr>
          <p:cNvPr id="384" name="Google Shape;384;p46"/>
          <p:cNvSpPr txBox="1"/>
          <p:nvPr>
            <p:ph idx="1" type="subTitle"/>
          </p:nvPr>
        </p:nvSpPr>
        <p:spPr>
          <a:xfrm>
            <a:off x="948600" y="1323600"/>
            <a:ext cx="7165800" cy="17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This slide will be </a:t>
            </a:r>
            <a:r>
              <a:rPr b="1" lang="en" sz="2000"/>
              <a:t>lengthier </a:t>
            </a:r>
            <a:r>
              <a:rPr lang="en" sz="2000"/>
              <a:t>than the usual academic </a:t>
            </a:r>
            <a:r>
              <a:rPr lang="en" sz="2000"/>
              <a:t>requirement</a:t>
            </a:r>
            <a:r>
              <a:rPr lang="en" sz="2000"/>
              <a:t>, as you can always go back to these slides to </a:t>
            </a:r>
            <a:r>
              <a:rPr b="1" lang="en" sz="2000"/>
              <a:t>catch up</a:t>
            </a:r>
            <a:r>
              <a:rPr lang="en" sz="2000"/>
              <a:t> or deepen your </a:t>
            </a:r>
            <a:r>
              <a:rPr b="1" lang="en" sz="2000"/>
              <a:t>understanding </a:t>
            </a:r>
            <a:r>
              <a:rPr lang="en" sz="2000"/>
              <a:t>of any topics that you didn’t quite understand.</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We will be giving an </a:t>
            </a:r>
            <a:r>
              <a:rPr b="1" lang="en" sz="2000"/>
              <a:t>introduction </a:t>
            </a:r>
            <a:r>
              <a:rPr lang="en" sz="2000"/>
              <a:t>to competitive programming, as well as giving you practice on solving/submitting solutions to </a:t>
            </a:r>
            <a:r>
              <a:rPr b="1" lang="en" sz="2000"/>
              <a:t>coding problems</a:t>
            </a:r>
            <a:r>
              <a:rPr lang="en" sz="2000"/>
              <a:t> (similar to how you would do so in a contest).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idx="1" type="subTitle"/>
          </p:nvPr>
        </p:nvSpPr>
        <p:spPr>
          <a:xfrm>
            <a:off x="1276925" y="1539950"/>
            <a:ext cx="3044100" cy="3049800"/>
          </a:xfrm>
          <a:prstGeom prst="rect">
            <a:avLst/>
          </a:prstGeom>
          <a:solidFill>
            <a:srgbClr val="D9EAD3"/>
          </a:solidFill>
        </p:spPr>
        <p:txBody>
          <a:bodyPr anchorCtr="0" anchor="t" bIns="91425" lIns="91425" spcFirstLastPara="1" rIns="91425" wrap="square" tIns="91425">
            <a:noAutofit/>
          </a:bodyPr>
          <a:lstStyle/>
          <a:p>
            <a:pPr indent="0" lvl="0" marL="0" rtl="0" algn="ctr">
              <a:spcBef>
                <a:spcPts val="0"/>
              </a:spcBef>
              <a:spcAft>
                <a:spcPts val="0"/>
              </a:spcAft>
              <a:buNone/>
            </a:pPr>
            <a:r>
              <a:rPr lang="en"/>
              <a:t>Raise your hand if you already do competitive programming!</a:t>
            </a:r>
            <a:endParaRPr/>
          </a:p>
          <a:p>
            <a:pPr indent="0" lvl="0" marL="0" rtl="0" algn="ctr">
              <a:spcBef>
                <a:spcPts val="0"/>
              </a:spcBef>
              <a:spcAft>
                <a:spcPts val="0"/>
              </a:spcAft>
              <a:buNone/>
            </a:pPr>
            <a:r>
              <a:t/>
            </a:r>
            <a:endParaRPr/>
          </a:p>
          <a:p>
            <a:pPr indent="-387350" lvl="0" marL="457200" rtl="0" algn="l">
              <a:spcBef>
                <a:spcPts val="0"/>
              </a:spcBef>
              <a:spcAft>
                <a:spcPts val="0"/>
              </a:spcAft>
              <a:buSzPts val="2500"/>
              <a:buFont typeface="Albert Sans Light"/>
              <a:buChar char="-"/>
            </a:pPr>
            <a:r>
              <a:rPr lang="en">
                <a:latin typeface="Albert Sans Light"/>
                <a:ea typeface="Albert Sans Light"/>
                <a:cs typeface="Albert Sans Light"/>
                <a:sym typeface="Albert Sans Light"/>
              </a:rPr>
              <a:t>Graph</a:t>
            </a:r>
            <a:r>
              <a:rPr lang="en">
                <a:latin typeface="Albert Sans Light"/>
                <a:ea typeface="Albert Sans Light"/>
                <a:cs typeface="Albert Sans Light"/>
                <a:sym typeface="Albert Sans Light"/>
              </a:rPr>
              <a:t> Theory</a:t>
            </a:r>
            <a:endParaRPr>
              <a:latin typeface="Albert Sans Light"/>
              <a:ea typeface="Albert Sans Light"/>
              <a:cs typeface="Albert Sans Light"/>
              <a:sym typeface="Albert Sans Light"/>
            </a:endParaRPr>
          </a:p>
          <a:p>
            <a:pPr indent="-387350" lvl="0" marL="457200" rtl="0" algn="l">
              <a:spcBef>
                <a:spcPts val="0"/>
              </a:spcBef>
              <a:spcAft>
                <a:spcPts val="0"/>
              </a:spcAft>
              <a:buSzPts val="2500"/>
              <a:buFont typeface="Albert Sans Light"/>
              <a:buChar char="-"/>
            </a:pPr>
            <a:r>
              <a:rPr lang="en">
                <a:latin typeface="Albert Sans Light"/>
                <a:ea typeface="Albert Sans Light"/>
                <a:cs typeface="Albert Sans Light"/>
                <a:sym typeface="Albert Sans Light"/>
              </a:rPr>
              <a:t>Prefix Sum Arrays</a:t>
            </a:r>
            <a:endParaRPr>
              <a:latin typeface="Albert Sans Light"/>
              <a:ea typeface="Albert Sans Light"/>
              <a:cs typeface="Albert Sans Light"/>
              <a:sym typeface="Albert Sans Light"/>
            </a:endParaRPr>
          </a:p>
          <a:p>
            <a:pPr indent="-387350" lvl="0" marL="457200" rtl="0" algn="l">
              <a:spcBef>
                <a:spcPts val="0"/>
              </a:spcBef>
              <a:spcAft>
                <a:spcPts val="0"/>
              </a:spcAft>
              <a:buSzPts val="2500"/>
              <a:buFont typeface="Albert Sans Light"/>
              <a:buChar char="-"/>
            </a:pPr>
            <a:r>
              <a:rPr lang="en">
                <a:latin typeface="Albert Sans Light"/>
                <a:ea typeface="Albert Sans Light"/>
                <a:cs typeface="Albert Sans Light"/>
                <a:sym typeface="Albert Sans Light"/>
              </a:rPr>
              <a:t>Segment Trees</a:t>
            </a:r>
            <a:endParaRPr>
              <a:latin typeface="Albert Sans Light"/>
              <a:ea typeface="Albert Sans Light"/>
              <a:cs typeface="Albert Sans Light"/>
              <a:sym typeface="Albert Sans Light"/>
            </a:endParaRPr>
          </a:p>
          <a:p>
            <a:pPr indent="-387350" lvl="0" marL="457200" rtl="0" algn="l">
              <a:spcBef>
                <a:spcPts val="0"/>
              </a:spcBef>
              <a:spcAft>
                <a:spcPts val="0"/>
              </a:spcAft>
              <a:buSzPts val="2500"/>
              <a:buFont typeface="Albert Sans Light"/>
              <a:buChar char="-"/>
            </a:pPr>
            <a:r>
              <a:rPr lang="en">
                <a:latin typeface="Albert Sans Light"/>
                <a:ea typeface="Albert Sans Light"/>
                <a:cs typeface="Albert Sans Light"/>
                <a:sym typeface="Albert Sans Light"/>
              </a:rPr>
              <a:t>etc</a:t>
            </a:r>
            <a:endParaRPr>
              <a:latin typeface="Albert Sans Light"/>
              <a:ea typeface="Albert Sans Light"/>
              <a:cs typeface="Albert Sans Light"/>
              <a:sym typeface="Albert Sans Light"/>
            </a:endParaRPr>
          </a:p>
        </p:txBody>
      </p:sp>
      <p:sp>
        <p:nvSpPr>
          <p:cNvPr id="390" name="Google Shape;390;p47"/>
          <p:cNvSpPr txBox="1"/>
          <p:nvPr>
            <p:ph idx="2" type="subTitle"/>
          </p:nvPr>
        </p:nvSpPr>
        <p:spPr>
          <a:xfrm>
            <a:off x="4822975" y="1539950"/>
            <a:ext cx="3044100" cy="3049800"/>
          </a:xfrm>
          <a:prstGeom prst="rect">
            <a:avLst/>
          </a:prstGeom>
          <a:solidFill>
            <a:srgbClr val="C9DAF8"/>
          </a:solidFill>
        </p:spPr>
        <p:txBody>
          <a:bodyPr anchorCtr="0" anchor="t" bIns="91425" lIns="91425" spcFirstLastPara="1" rIns="91425" wrap="square" tIns="91425">
            <a:noAutofit/>
          </a:bodyPr>
          <a:lstStyle/>
          <a:p>
            <a:pPr indent="0" lvl="0" marL="0" rtl="0" algn="ctr">
              <a:spcBef>
                <a:spcPts val="0"/>
              </a:spcBef>
              <a:spcAft>
                <a:spcPts val="0"/>
              </a:spcAft>
              <a:buNone/>
            </a:pPr>
            <a:r>
              <a:rPr lang="en"/>
              <a:t>Raise your hand if you have done any </a:t>
            </a:r>
            <a:r>
              <a:rPr b="1" lang="en">
                <a:latin typeface="Albert Sans"/>
                <a:ea typeface="Albert Sans"/>
                <a:cs typeface="Albert Sans"/>
                <a:sym typeface="Albert Sans"/>
              </a:rPr>
              <a:t>coding contests </a:t>
            </a:r>
            <a:r>
              <a:rPr lang="en"/>
              <a:t>before!</a:t>
            </a:r>
            <a:endParaRPr/>
          </a:p>
          <a:p>
            <a:pPr indent="0" lvl="0" marL="0" rtl="0" algn="l">
              <a:spcBef>
                <a:spcPts val="0"/>
              </a:spcBef>
              <a:spcAft>
                <a:spcPts val="0"/>
              </a:spcAft>
              <a:buNone/>
            </a:pPr>
            <a:r>
              <a:t/>
            </a:r>
            <a:endParaRPr/>
          </a:p>
          <a:p>
            <a:pPr indent="-387350" lvl="0" marL="457200" rtl="0" algn="l">
              <a:spcBef>
                <a:spcPts val="0"/>
              </a:spcBef>
              <a:spcAft>
                <a:spcPts val="0"/>
              </a:spcAft>
              <a:buSzPts val="2500"/>
              <a:buFont typeface="Albert Sans Light"/>
              <a:buChar char="-"/>
            </a:pPr>
            <a:r>
              <a:rPr lang="en">
                <a:latin typeface="Albert Sans Light"/>
                <a:ea typeface="Albert Sans Light"/>
                <a:cs typeface="Albert Sans Light"/>
                <a:sym typeface="Albert Sans Light"/>
              </a:rPr>
              <a:t>Waterloo CCC</a:t>
            </a:r>
            <a:endParaRPr>
              <a:latin typeface="Albert Sans Light"/>
              <a:ea typeface="Albert Sans Light"/>
              <a:cs typeface="Albert Sans Light"/>
              <a:sym typeface="Albert Sans Light"/>
            </a:endParaRPr>
          </a:p>
          <a:p>
            <a:pPr indent="-387350" lvl="0" marL="457200" rtl="0" algn="l">
              <a:spcBef>
                <a:spcPts val="0"/>
              </a:spcBef>
              <a:spcAft>
                <a:spcPts val="0"/>
              </a:spcAft>
              <a:buSzPts val="2500"/>
              <a:buFont typeface="Albert Sans Light"/>
              <a:buChar char="-"/>
            </a:pPr>
            <a:r>
              <a:rPr lang="en">
                <a:latin typeface="Albert Sans Light"/>
                <a:ea typeface="Albert Sans Light"/>
                <a:cs typeface="Albert Sans Light"/>
                <a:sym typeface="Albert Sans Light"/>
              </a:rPr>
              <a:t>Leetcode Contests</a:t>
            </a:r>
            <a:endParaRPr>
              <a:latin typeface="Albert Sans Light"/>
              <a:ea typeface="Albert Sans Light"/>
              <a:cs typeface="Albert Sans Light"/>
              <a:sym typeface="Albert Sans Light"/>
            </a:endParaRPr>
          </a:p>
          <a:p>
            <a:pPr indent="-387350" lvl="0" marL="457200" rtl="0" algn="l">
              <a:spcBef>
                <a:spcPts val="0"/>
              </a:spcBef>
              <a:spcAft>
                <a:spcPts val="0"/>
              </a:spcAft>
              <a:buSzPts val="2500"/>
              <a:buFont typeface="Albert Sans Light"/>
              <a:buChar char="-"/>
            </a:pPr>
            <a:r>
              <a:rPr lang="en">
                <a:latin typeface="Albert Sans Light"/>
                <a:ea typeface="Albert Sans Light"/>
                <a:cs typeface="Albert Sans Light"/>
                <a:sym typeface="Albert Sans Light"/>
              </a:rPr>
              <a:t>etc</a:t>
            </a:r>
            <a:endParaRPr>
              <a:latin typeface="Albert Sans Light"/>
              <a:ea typeface="Albert Sans Light"/>
              <a:cs typeface="Albert Sans Light"/>
              <a:sym typeface="Albert Sans Light"/>
            </a:endParaRPr>
          </a:p>
        </p:txBody>
      </p:sp>
      <p:sp>
        <p:nvSpPr>
          <p:cNvPr id="391" name="Google Shape;391;p47"/>
          <p:cNvSpPr txBox="1"/>
          <p:nvPr>
            <p:ph type="title"/>
          </p:nvPr>
        </p:nvSpPr>
        <p:spPr>
          <a:xfrm>
            <a:off x="720000" y="411100"/>
            <a:ext cx="7704000" cy="9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Prior Experience Inquiry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2301300" y="1003050"/>
            <a:ext cx="45414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This?</a:t>
            </a:r>
            <a:endParaRPr/>
          </a:p>
        </p:txBody>
      </p:sp>
      <p:sp>
        <p:nvSpPr>
          <p:cNvPr id="397" name="Google Shape;397;p48"/>
          <p:cNvSpPr txBox="1"/>
          <p:nvPr>
            <p:ph idx="1" type="subTitle"/>
          </p:nvPr>
        </p:nvSpPr>
        <p:spPr>
          <a:xfrm>
            <a:off x="1913250" y="1976450"/>
            <a:ext cx="5317500" cy="97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Coding is easy. But </a:t>
            </a:r>
            <a:r>
              <a:rPr b="1" lang="en" sz="1600"/>
              <a:t>programming </a:t>
            </a:r>
            <a:r>
              <a:rPr lang="en" sz="1600"/>
              <a:t>is hard.</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i="1" lang="en" sz="1400"/>
              <a:t>Learning competitive programming, or contest coding, can not only aid you directly in contests (like Waterloo CCC) and some coding interviews, but also in any other aspect of computer science, where you need to find the best way to solve a problem, with code!</a:t>
            </a:r>
            <a:endParaRPr i="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9"/>
          <p:cNvSpPr txBox="1"/>
          <p:nvPr>
            <p:ph idx="1" type="subTitle"/>
          </p:nvPr>
        </p:nvSpPr>
        <p:spPr>
          <a:xfrm>
            <a:off x="1946871" y="1736175"/>
            <a:ext cx="2042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Languages?</a:t>
            </a:r>
            <a:endParaRPr/>
          </a:p>
        </p:txBody>
      </p:sp>
      <p:sp>
        <p:nvSpPr>
          <p:cNvPr id="403" name="Google Shape;403;p49"/>
          <p:cNvSpPr txBox="1"/>
          <p:nvPr>
            <p:ph idx="6" type="subTitle"/>
          </p:nvPr>
        </p:nvSpPr>
        <p:spPr>
          <a:xfrm>
            <a:off x="1946925" y="3252950"/>
            <a:ext cx="2042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a:t>
            </a:r>
            <a:endParaRPr/>
          </a:p>
        </p:txBody>
      </p:sp>
      <p:sp>
        <p:nvSpPr>
          <p:cNvPr id="404" name="Google Shape;404;p49"/>
          <p:cNvSpPr txBox="1"/>
          <p:nvPr>
            <p:ph idx="7" type="subTitle"/>
          </p:nvPr>
        </p:nvSpPr>
        <p:spPr>
          <a:xfrm>
            <a:off x="5673078" y="1736175"/>
            <a:ext cx="2042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Commitment</a:t>
            </a:r>
            <a:endParaRPr/>
          </a:p>
        </p:txBody>
      </p:sp>
      <p:sp>
        <p:nvSpPr>
          <p:cNvPr id="405" name="Google Shape;405;p49"/>
          <p:cNvSpPr txBox="1"/>
          <p:nvPr>
            <p:ph idx="8" type="subTitle"/>
          </p:nvPr>
        </p:nvSpPr>
        <p:spPr>
          <a:xfrm>
            <a:off x="5673078" y="3252950"/>
            <a:ext cx="2042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Needed</a:t>
            </a:r>
            <a:endParaRPr/>
          </a:p>
        </p:txBody>
      </p:sp>
      <p:sp>
        <p:nvSpPr>
          <p:cNvPr id="406" name="Google Shape;406;p49"/>
          <p:cNvSpPr txBox="1"/>
          <p:nvPr>
            <p:ph idx="2" type="subTitle"/>
          </p:nvPr>
        </p:nvSpPr>
        <p:spPr>
          <a:xfrm>
            <a:off x="1946850" y="2098300"/>
            <a:ext cx="2415600" cy="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Any is fine</a:t>
            </a:r>
            <a:r>
              <a:rPr lang="en" sz="1100"/>
              <a:t>!</a:t>
            </a:r>
            <a:r>
              <a:rPr lang="en" sz="1100"/>
              <a:t> However, CCC allows C, C++, Python 2, Python 3, and Java </a:t>
            </a:r>
            <a:r>
              <a:rPr i="1" lang="en" sz="1100"/>
              <a:t>(Note: CCO only allows C++)</a:t>
            </a:r>
            <a:r>
              <a:rPr lang="en" sz="1100"/>
              <a:t>.</a:t>
            </a:r>
            <a:endParaRPr sz="1100"/>
          </a:p>
        </p:txBody>
      </p:sp>
      <p:sp>
        <p:nvSpPr>
          <p:cNvPr id="407" name="Google Shape;407;p49"/>
          <p:cNvSpPr txBox="1"/>
          <p:nvPr>
            <p:ph idx="3" type="subTitle"/>
          </p:nvPr>
        </p:nvSpPr>
        <p:spPr>
          <a:xfrm>
            <a:off x="5673076" y="2165325"/>
            <a:ext cx="204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more you practice and learn, the better the results!</a:t>
            </a:r>
            <a:endParaRPr/>
          </a:p>
        </p:txBody>
      </p:sp>
      <p:sp>
        <p:nvSpPr>
          <p:cNvPr id="408" name="Google Shape;408;p49"/>
          <p:cNvSpPr txBox="1"/>
          <p:nvPr>
            <p:ph idx="4" type="subTitle"/>
          </p:nvPr>
        </p:nvSpPr>
        <p:spPr>
          <a:xfrm>
            <a:off x="1946850" y="3682100"/>
            <a:ext cx="204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coding problems with logic, data structures, and algorithms.</a:t>
            </a:r>
            <a:endParaRPr/>
          </a:p>
        </p:txBody>
      </p:sp>
      <p:sp>
        <p:nvSpPr>
          <p:cNvPr id="409" name="Google Shape;409;p49"/>
          <p:cNvSpPr txBox="1"/>
          <p:nvPr>
            <p:ph idx="5" type="subTitle"/>
          </p:nvPr>
        </p:nvSpPr>
        <p:spPr>
          <a:xfrm>
            <a:off x="5673076" y="3682100"/>
            <a:ext cx="204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you need is a </a:t>
            </a:r>
            <a:r>
              <a:rPr lang="en"/>
              <a:t>browser</a:t>
            </a:r>
            <a:r>
              <a:rPr lang="en"/>
              <a:t> (installed IDE is optional).</a:t>
            </a:r>
            <a:endParaRPr/>
          </a:p>
        </p:txBody>
      </p:sp>
      <p:sp>
        <p:nvSpPr>
          <p:cNvPr id="410" name="Google Shape;410;p4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Common Questions</a:t>
            </a:r>
            <a:endParaRPr/>
          </a:p>
        </p:txBody>
      </p:sp>
      <p:sp>
        <p:nvSpPr>
          <p:cNvPr id="411" name="Google Shape;411;p49"/>
          <p:cNvSpPr/>
          <p:nvPr/>
        </p:nvSpPr>
        <p:spPr>
          <a:xfrm>
            <a:off x="1190313" y="1662086"/>
            <a:ext cx="674100" cy="674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9"/>
          <p:cNvSpPr/>
          <p:nvPr/>
        </p:nvSpPr>
        <p:spPr>
          <a:xfrm>
            <a:off x="4923486" y="1662074"/>
            <a:ext cx="674100" cy="674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9"/>
          <p:cNvSpPr/>
          <p:nvPr/>
        </p:nvSpPr>
        <p:spPr>
          <a:xfrm>
            <a:off x="1190313" y="3178850"/>
            <a:ext cx="674100" cy="674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9"/>
          <p:cNvSpPr/>
          <p:nvPr/>
        </p:nvSpPr>
        <p:spPr>
          <a:xfrm>
            <a:off x="4923488" y="3178850"/>
            <a:ext cx="674100" cy="674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9"/>
          <p:cNvSpPr/>
          <p:nvPr/>
        </p:nvSpPr>
        <p:spPr>
          <a:xfrm>
            <a:off x="1319879" y="1809651"/>
            <a:ext cx="414967" cy="378970"/>
          </a:xfrm>
          <a:custGeom>
            <a:rect b="b" l="l" r="r" t="t"/>
            <a:pathLst>
              <a:path extrusionOk="0" h="11907" w="13038">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49"/>
          <p:cNvGrpSpPr/>
          <p:nvPr/>
        </p:nvGrpSpPr>
        <p:grpSpPr>
          <a:xfrm>
            <a:off x="5087903" y="1824200"/>
            <a:ext cx="345265" cy="349848"/>
            <a:chOff x="3979435" y="1976585"/>
            <a:chExt cx="345265" cy="349848"/>
          </a:xfrm>
        </p:grpSpPr>
        <p:sp>
          <p:nvSpPr>
            <p:cNvPr id="417" name="Google Shape;417;p49"/>
            <p:cNvSpPr/>
            <p:nvPr/>
          </p:nvSpPr>
          <p:spPr>
            <a:xfrm>
              <a:off x="3979435" y="1976585"/>
              <a:ext cx="345265" cy="349848"/>
            </a:xfrm>
            <a:custGeom>
              <a:rect b="b" l="l" r="r" t="t"/>
              <a:pathLst>
                <a:path extrusionOk="0" h="10992" w="10848">
                  <a:moveTo>
                    <a:pt x="6632" y="322"/>
                  </a:moveTo>
                  <a:cubicBezTo>
                    <a:pt x="6859" y="322"/>
                    <a:pt x="7013" y="501"/>
                    <a:pt x="7013" y="715"/>
                  </a:cubicBezTo>
                  <a:cubicBezTo>
                    <a:pt x="7013" y="929"/>
                    <a:pt x="6835" y="1096"/>
                    <a:pt x="6632" y="1096"/>
                  </a:cubicBezTo>
                  <a:lnTo>
                    <a:pt x="4906" y="1096"/>
                  </a:lnTo>
                  <a:cubicBezTo>
                    <a:pt x="4680" y="1096"/>
                    <a:pt x="4513" y="918"/>
                    <a:pt x="4513" y="715"/>
                  </a:cubicBezTo>
                  <a:cubicBezTo>
                    <a:pt x="4513" y="489"/>
                    <a:pt x="4692" y="322"/>
                    <a:pt x="4906" y="322"/>
                  </a:cubicBezTo>
                  <a:close/>
                  <a:moveTo>
                    <a:pt x="5966" y="1429"/>
                  </a:moveTo>
                  <a:lnTo>
                    <a:pt x="5966" y="1965"/>
                  </a:lnTo>
                  <a:lnTo>
                    <a:pt x="5561" y="1965"/>
                  </a:lnTo>
                  <a:lnTo>
                    <a:pt x="5561" y="1429"/>
                  </a:lnTo>
                  <a:close/>
                  <a:moveTo>
                    <a:pt x="5775" y="2289"/>
                  </a:moveTo>
                  <a:cubicBezTo>
                    <a:pt x="6988" y="2289"/>
                    <a:pt x="8193" y="2825"/>
                    <a:pt x="9026" y="3835"/>
                  </a:cubicBezTo>
                  <a:cubicBezTo>
                    <a:pt x="10466" y="5620"/>
                    <a:pt x="10204" y="8276"/>
                    <a:pt x="8407" y="9728"/>
                  </a:cubicBezTo>
                  <a:cubicBezTo>
                    <a:pt x="7623" y="10362"/>
                    <a:pt x="6686" y="10670"/>
                    <a:pt x="5757" y="10670"/>
                  </a:cubicBezTo>
                  <a:cubicBezTo>
                    <a:pt x="4540" y="10670"/>
                    <a:pt x="3337" y="10141"/>
                    <a:pt x="2513" y="9121"/>
                  </a:cubicBezTo>
                  <a:cubicBezTo>
                    <a:pt x="429" y="6561"/>
                    <a:pt x="2001" y="2715"/>
                    <a:pt x="5251" y="2322"/>
                  </a:cubicBezTo>
                  <a:cubicBezTo>
                    <a:pt x="5425" y="2300"/>
                    <a:pt x="5601" y="2289"/>
                    <a:pt x="5775" y="2289"/>
                  </a:cubicBezTo>
                  <a:close/>
                  <a:moveTo>
                    <a:pt x="4906" y="1"/>
                  </a:moveTo>
                  <a:cubicBezTo>
                    <a:pt x="4501" y="1"/>
                    <a:pt x="4192" y="322"/>
                    <a:pt x="4192" y="715"/>
                  </a:cubicBezTo>
                  <a:cubicBezTo>
                    <a:pt x="4192" y="1108"/>
                    <a:pt x="4513" y="1429"/>
                    <a:pt x="4906" y="1429"/>
                  </a:cubicBezTo>
                  <a:lnTo>
                    <a:pt x="5239" y="1429"/>
                  </a:lnTo>
                  <a:lnTo>
                    <a:pt x="5239" y="1989"/>
                  </a:lnTo>
                  <a:cubicBezTo>
                    <a:pt x="1727" y="2394"/>
                    <a:pt x="1" y="6561"/>
                    <a:pt x="2263" y="9323"/>
                  </a:cubicBezTo>
                  <a:cubicBezTo>
                    <a:pt x="3160" y="10423"/>
                    <a:pt x="4463" y="10991"/>
                    <a:pt x="5774" y="10991"/>
                  </a:cubicBezTo>
                  <a:cubicBezTo>
                    <a:pt x="6777" y="10991"/>
                    <a:pt x="7785" y="10659"/>
                    <a:pt x="8621" y="9978"/>
                  </a:cubicBezTo>
                  <a:cubicBezTo>
                    <a:pt x="10550" y="8407"/>
                    <a:pt x="10847" y="5549"/>
                    <a:pt x="9264" y="3632"/>
                  </a:cubicBezTo>
                  <a:cubicBezTo>
                    <a:pt x="8490" y="2680"/>
                    <a:pt x="7406" y="2120"/>
                    <a:pt x="6287" y="1989"/>
                  </a:cubicBezTo>
                  <a:lnTo>
                    <a:pt x="6287" y="1429"/>
                  </a:lnTo>
                  <a:lnTo>
                    <a:pt x="6632" y="1429"/>
                  </a:lnTo>
                  <a:cubicBezTo>
                    <a:pt x="7037" y="1429"/>
                    <a:pt x="7347" y="1096"/>
                    <a:pt x="7347" y="715"/>
                  </a:cubicBezTo>
                  <a:cubicBezTo>
                    <a:pt x="7347" y="310"/>
                    <a:pt x="7013" y="1"/>
                    <a:pt x="6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p:nvPr/>
          </p:nvSpPr>
          <p:spPr>
            <a:xfrm>
              <a:off x="4044236" y="2176685"/>
              <a:ext cx="144783" cy="123077"/>
            </a:xfrm>
            <a:custGeom>
              <a:rect b="b" l="l" r="r" t="t"/>
              <a:pathLst>
                <a:path extrusionOk="0" h="3867" w="4549">
                  <a:moveTo>
                    <a:pt x="203" y="0"/>
                  </a:moveTo>
                  <a:cubicBezTo>
                    <a:pt x="108" y="0"/>
                    <a:pt x="36" y="84"/>
                    <a:pt x="36" y="167"/>
                  </a:cubicBezTo>
                  <a:cubicBezTo>
                    <a:pt x="36" y="215"/>
                    <a:pt x="1" y="977"/>
                    <a:pt x="405" y="1822"/>
                  </a:cubicBezTo>
                  <a:cubicBezTo>
                    <a:pt x="667" y="2346"/>
                    <a:pt x="1048" y="2798"/>
                    <a:pt x="1525" y="3143"/>
                  </a:cubicBezTo>
                  <a:cubicBezTo>
                    <a:pt x="2186" y="3633"/>
                    <a:pt x="2944" y="3867"/>
                    <a:pt x="3694" y="3867"/>
                  </a:cubicBezTo>
                  <a:cubicBezTo>
                    <a:pt x="3929" y="3867"/>
                    <a:pt x="4164" y="3844"/>
                    <a:pt x="4394" y="3798"/>
                  </a:cubicBezTo>
                  <a:cubicBezTo>
                    <a:pt x="4489" y="3786"/>
                    <a:pt x="4549" y="3691"/>
                    <a:pt x="4537" y="3608"/>
                  </a:cubicBezTo>
                  <a:cubicBezTo>
                    <a:pt x="4526" y="3543"/>
                    <a:pt x="4446" y="3487"/>
                    <a:pt x="4368" y="3487"/>
                  </a:cubicBezTo>
                  <a:cubicBezTo>
                    <a:pt x="4361" y="3487"/>
                    <a:pt x="4354" y="3488"/>
                    <a:pt x="4346" y="3489"/>
                  </a:cubicBezTo>
                  <a:cubicBezTo>
                    <a:pt x="4139" y="3526"/>
                    <a:pt x="3932" y="3545"/>
                    <a:pt x="3725" y="3545"/>
                  </a:cubicBezTo>
                  <a:cubicBezTo>
                    <a:pt x="3018" y="3545"/>
                    <a:pt x="2326" y="3324"/>
                    <a:pt x="1727" y="2882"/>
                  </a:cubicBezTo>
                  <a:cubicBezTo>
                    <a:pt x="275" y="1810"/>
                    <a:pt x="370" y="167"/>
                    <a:pt x="370" y="167"/>
                  </a:cubicBezTo>
                  <a:cubicBezTo>
                    <a:pt x="370" y="84"/>
                    <a:pt x="298" y="0"/>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9"/>
            <p:cNvSpPr/>
            <p:nvPr/>
          </p:nvSpPr>
          <p:spPr>
            <a:xfrm>
              <a:off x="4046910" y="2065957"/>
              <a:ext cx="204269" cy="100893"/>
            </a:xfrm>
            <a:custGeom>
              <a:rect b="b" l="l" r="r" t="t"/>
              <a:pathLst>
                <a:path extrusionOk="0" h="3170" w="6418">
                  <a:moveTo>
                    <a:pt x="3655" y="1"/>
                  </a:moveTo>
                  <a:cubicBezTo>
                    <a:pt x="1971" y="1"/>
                    <a:pt x="367" y="1170"/>
                    <a:pt x="12" y="3003"/>
                  </a:cubicBezTo>
                  <a:cubicBezTo>
                    <a:pt x="0" y="3086"/>
                    <a:pt x="71" y="3170"/>
                    <a:pt x="179" y="3170"/>
                  </a:cubicBezTo>
                  <a:cubicBezTo>
                    <a:pt x="250" y="3170"/>
                    <a:pt x="333" y="3110"/>
                    <a:pt x="345" y="3039"/>
                  </a:cubicBezTo>
                  <a:cubicBezTo>
                    <a:pt x="667" y="1358"/>
                    <a:pt x="2122" y="299"/>
                    <a:pt x="3652" y="299"/>
                  </a:cubicBezTo>
                  <a:cubicBezTo>
                    <a:pt x="4332" y="299"/>
                    <a:pt x="5027" y="509"/>
                    <a:pt x="5644" y="967"/>
                  </a:cubicBezTo>
                  <a:cubicBezTo>
                    <a:pt x="5822" y="1098"/>
                    <a:pt x="5965" y="1241"/>
                    <a:pt x="6120" y="1396"/>
                  </a:cubicBezTo>
                  <a:cubicBezTo>
                    <a:pt x="6155" y="1431"/>
                    <a:pt x="6208" y="1454"/>
                    <a:pt x="6257" y="1454"/>
                  </a:cubicBezTo>
                  <a:cubicBezTo>
                    <a:pt x="6290" y="1454"/>
                    <a:pt x="6322" y="1443"/>
                    <a:pt x="6346" y="1419"/>
                  </a:cubicBezTo>
                  <a:cubicBezTo>
                    <a:pt x="6406" y="1360"/>
                    <a:pt x="6417" y="1253"/>
                    <a:pt x="6358" y="1193"/>
                  </a:cubicBezTo>
                  <a:cubicBezTo>
                    <a:pt x="6191" y="1027"/>
                    <a:pt x="6025" y="860"/>
                    <a:pt x="5834" y="729"/>
                  </a:cubicBezTo>
                  <a:cubicBezTo>
                    <a:pt x="5159" y="229"/>
                    <a:pt x="4399" y="1"/>
                    <a:pt x="36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9"/>
            <p:cNvSpPr/>
            <p:nvPr/>
          </p:nvSpPr>
          <p:spPr>
            <a:xfrm>
              <a:off x="4195735" y="2118027"/>
              <a:ext cx="84247" cy="174224"/>
            </a:xfrm>
            <a:custGeom>
              <a:rect b="b" l="l" r="r" t="t"/>
              <a:pathLst>
                <a:path extrusionOk="0" h="5474" w="2647">
                  <a:moveTo>
                    <a:pt x="1952" y="0"/>
                  </a:moveTo>
                  <a:cubicBezTo>
                    <a:pt x="1920" y="0"/>
                    <a:pt x="1888" y="11"/>
                    <a:pt x="1861" y="33"/>
                  </a:cubicBezTo>
                  <a:cubicBezTo>
                    <a:pt x="1789" y="81"/>
                    <a:pt x="1753" y="176"/>
                    <a:pt x="1813" y="260"/>
                  </a:cubicBezTo>
                  <a:cubicBezTo>
                    <a:pt x="2158" y="795"/>
                    <a:pt x="2325" y="1403"/>
                    <a:pt x="2325" y="2046"/>
                  </a:cubicBezTo>
                  <a:cubicBezTo>
                    <a:pt x="2325" y="3451"/>
                    <a:pt x="1432" y="4689"/>
                    <a:pt x="182" y="5165"/>
                  </a:cubicBezTo>
                  <a:cubicBezTo>
                    <a:pt x="1" y="5229"/>
                    <a:pt x="67" y="5474"/>
                    <a:pt x="237" y="5474"/>
                  </a:cubicBezTo>
                  <a:cubicBezTo>
                    <a:pt x="257" y="5474"/>
                    <a:pt x="278" y="5470"/>
                    <a:pt x="301" y="5463"/>
                  </a:cubicBezTo>
                  <a:cubicBezTo>
                    <a:pt x="1682" y="4927"/>
                    <a:pt x="2646" y="3593"/>
                    <a:pt x="2646" y="2022"/>
                  </a:cubicBezTo>
                  <a:cubicBezTo>
                    <a:pt x="2646" y="1343"/>
                    <a:pt x="2456" y="653"/>
                    <a:pt x="2087" y="81"/>
                  </a:cubicBezTo>
                  <a:cubicBezTo>
                    <a:pt x="2057" y="29"/>
                    <a:pt x="2004" y="0"/>
                    <a:pt x="19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9"/>
            <p:cNvSpPr/>
            <p:nvPr/>
          </p:nvSpPr>
          <p:spPr>
            <a:xfrm>
              <a:off x="4109037" y="2161153"/>
              <a:ext cx="81510" cy="55348"/>
            </a:xfrm>
            <a:custGeom>
              <a:rect b="b" l="l" r="r" t="t"/>
              <a:pathLst>
                <a:path extrusionOk="0" h="1739" w="2561">
                  <a:moveTo>
                    <a:pt x="1691" y="333"/>
                  </a:moveTo>
                  <a:cubicBezTo>
                    <a:pt x="1965" y="333"/>
                    <a:pt x="2144" y="655"/>
                    <a:pt x="1965" y="881"/>
                  </a:cubicBezTo>
                  <a:cubicBezTo>
                    <a:pt x="1900" y="968"/>
                    <a:pt x="1790" y="1020"/>
                    <a:pt x="1682" y="1020"/>
                  </a:cubicBezTo>
                  <a:cubicBezTo>
                    <a:pt x="1613" y="1020"/>
                    <a:pt x="1545" y="999"/>
                    <a:pt x="1489" y="953"/>
                  </a:cubicBezTo>
                  <a:cubicBezTo>
                    <a:pt x="1215" y="762"/>
                    <a:pt x="1370" y="333"/>
                    <a:pt x="1691" y="333"/>
                  </a:cubicBezTo>
                  <a:close/>
                  <a:moveTo>
                    <a:pt x="1691" y="0"/>
                  </a:moveTo>
                  <a:cubicBezTo>
                    <a:pt x="1584" y="0"/>
                    <a:pt x="1334" y="36"/>
                    <a:pt x="1156" y="274"/>
                  </a:cubicBezTo>
                  <a:cubicBezTo>
                    <a:pt x="1025" y="453"/>
                    <a:pt x="989" y="655"/>
                    <a:pt x="1048" y="845"/>
                  </a:cubicBezTo>
                  <a:lnTo>
                    <a:pt x="132" y="1441"/>
                  </a:lnTo>
                  <a:cubicBezTo>
                    <a:pt x="1" y="1536"/>
                    <a:pt x="60" y="1738"/>
                    <a:pt x="215" y="1738"/>
                  </a:cubicBezTo>
                  <a:cubicBezTo>
                    <a:pt x="310" y="1738"/>
                    <a:pt x="263" y="1726"/>
                    <a:pt x="1215" y="1131"/>
                  </a:cubicBezTo>
                  <a:cubicBezTo>
                    <a:pt x="1347" y="1275"/>
                    <a:pt x="1521" y="1344"/>
                    <a:pt x="1693" y="1344"/>
                  </a:cubicBezTo>
                  <a:cubicBezTo>
                    <a:pt x="1893" y="1344"/>
                    <a:pt x="2093" y="1251"/>
                    <a:pt x="2227" y="1072"/>
                  </a:cubicBezTo>
                  <a:cubicBezTo>
                    <a:pt x="2560" y="631"/>
                    <a:pt x="2251" y="0"/>
                    <a:pt x="1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9"/>
            <p:cNvSpPr/>
            <p:nvPr/>
          </p:nvSpPr>
          <p:spPr>
            <a:xfrm>
              <a:off x="4157160" y="2083080"/>
              <a:ext cx="10662" cy="29218"/>
            </a:xfrm>
            <a:custGeom>
              <a:rect b="b" l="l" r="r" t="t"/>
              <a:pathLst>
                <a:path extrusionOk="0" h="918" w="335">
                  <a:moveTo>
                    <a:pt x="167" y="0"/>
                  </a:moveTo>
                  <a:cubicBezTo>
                    <a:pt x="72" y="0"/>
                    <a:pt x="1" y="72"/>
                    <a:pt x="1" y="167"/>
                  </a:cubicBezTo>
                  <a:lnTo>
                    <a:pt x="1" y="762"/>
                  </a:lnTo>
                  <a:cubicBezTo>
                    <a:pt x="1" y="846"/>
                    <a:pt x="72" y="917"/>
                    <a:pt x="167" y="917"/>
                  </a:cubicBezTo>
                  <a:cubicBezTo>
                    <a:pt x="275" y="917"/>
                    <a:pt x="334" y="846"/>
                    <a:pt x="334" y="762"/>
                  </a:cubicBezTo>
                  <a:lnTo>
                    <a:pt x="334" y="167"/>
                  </a:lnTo>
                  <a:cubicBezTo>
                    <a:pt x="334" y="72"/>
                    <a:pt x="263"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9"/>
            <p:cNvSpPr/>
            <p:nvPr/>
          </p:nvSpPr>
          <p:spPr>
            <a:xfrm>
              <a:off x="4109419" y="2096034"/>
              <a:ext cx="21261" cy="26862"/>
            </a:xfrm>
            <a:custGeom>
              <a:rect b="b" l="l" r="r" t="t"/>
              <a:pathLst>
                <a:path extrusionOk="0" h="844" w="668">
                  <a:moveTo>
                    <a:pt x="183" y="0"/>
                  </a:moveTo>
                  <a:cubicBezTo>
                    <a:pt x="156" y="0"/>
                    <a:pt x="130" y="7"/>
                    <a:pt x="108" y="22"/>
                  </a:cubicBezTo>
                  <a:cubicBezTo>
                    <a:pt x="36" y="70"/>
                    <a:pt x="1" y="177"/>
                    <a:pt x="48" y="248"/>
                  </a:cubicBezTo>
                  <a:lnTo>
                    <a:pt x="346" y="772"/>
                  </a:lnTo>
                  <a:cubicBezTo>
                    <a:pt x="393" y="808"/>
                    <a:pt x="429" y="844"/>
                    <a:pt x="489" y="844"/>
                  </a:cubicBezTo>
                  <a:cubicBezTo>
                    <a:pt x="524" y="844"/>
                    <a:pt x="548" y="844"/>
                    <a:pt x="572" y="832"/>
                  </a:cubicBezTo>
                  <a:cubicBezTo>
                    <a:pt x="643" y="784"/>
                    <a:pt x="667" y="677"/>
                    <a:pt x="632" y="605"/>
                  </a:cubicBezTo>
                  <a:lnTo>
                    <a:pt x="334" y="82"/>
                  </a:lnTo>
                  <a:cubicBezTo>
                    <a:pt x="301" y="33"/>
                    <a:pt x="241"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9"/>
            <p:cNvSpPr/>
            <p:nvPr/>
          </p:nvSpPr>
          <p:spPr>
            <a:xfrm>
              <a:off x="4074950" y="2130121"/>
              <a:ext cx="28454" cy="19669"/>
            </a:xfrm>
            <a:custGeom>
              <a:rect b="b" l="l" r="r" t="t"/>
              <a:pathLst>
                <a:path extrusionOk="0" h="618" w="894">
                  <a:moveTo>
                    <a:pt x="188" y="1"/>
                  </a:moveTo>
                  <a:cubicBezTo>
                    <a:pt x="130" y="1"/>
                    <a:pt x="72" y="33"/>
                    <a:pt x="48" y="82"/>
                  </a:cubicBezTo>
                  <a:cubicBezTo>
                    <a:pt x="0" y="154"/>
                    <a:pt x="24" y="261"/>
                    <a:pt x="107" y="308"/>
                  </a:cubicBezTo>
                  <a:lnTo>
                    <a:pt x="619" y="606"/>
                  </a:lnTo>
                  <a:cubicBezTo>
                    <a:pt x="655" y="618"/>
                    <a:pt x="679" y="618"/>
                    <a:pt x="703" y="618"/>
                  </a:cubicBezTo>
                  <a:cubicBezTo>
                    <a:pt x="762" y="618"/>
                    <a:pt x="798" y="594"/>
                    <a:pt x="834" y="546"/>
                  </a:cubicBezTo>
                  <a:cubicBezTo>
                    <a:pt x="893" y="475"/>
                    <a:pt x="881" y="368"/>
                    <a:pt x="786" y="320"/>
                  </a:cubicBezTo>
                  <a:lnTo>
                    <a:pt x="262" y="23"/>
                  </a:lnTo>
                  <a:cubicBezTo>
                    <a:pt x="240" y="8"/>
                    <a:pt x="214" y="1"/>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9"/>
            <p:cNvSpPr/>
            <p:nvPr/>
          </p:nvSpPr>
          <p:spPr>
            <a:xfrm>
              <a:off x="4063555" y="2177067"/>
              <a:ext cx="29218" cy="10630"/>
            </a:xfrm>
            <a:custGeom>
              <a:rect b="b" l="l" r="r" t="t"/>
              <a:pathLst>
                <a:path extrusionOk="0" h="334" w="918">
                  <a:moveTo>
                    <a:pt x="168" y="0"/>
                  </a:moveTo>
                  <a:cubicBezTo>
                    <a:pt x="72" y="0"/>
                    <a:pt x="1" y="83"/>
                    <a:pt x="1" y="167"/>
                  </a:cubicBezTo>
                  <a:cubicBezTo>
                    <a:pt x="1" y="262"/>
                    <a:pt x="72" y="334"/>
                    <a:pt x="168" y="334"/>
                  </a:cubicBezTo>
                  <a:lnTo>
                    <a:pt x="763" y="334"/>
                  </a:lnTo>
                  <a:cubicBezTo>
                    <a:pt x="846" y="334"/>
                    <a:pt x="918" y="262"/>
                    <a:pt x="918" y="167"/>
                  </a:cubicBezTo>
                  <a:cubicBezTo>
                    <a:pt x="918" y="83"/>
                    <a:pt x="846" y="0"/>
                    <a:pt x="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9"/>
            <p:cNvSpPr/>
            <p:nvPr/>
          </p:nvSpPr>
          <p:spPr>
            <a:xfrm>
              <a:off x="4073804" y="2215005"/>
              <a:ext cx="29600" cy="20051"/>
            </a:xfrm>
            <a:custGeom>
              <a:rect b="b" l="l" r="r" t="t"/>
              <a:pathLst>
                <a:path extrusionOk="0" h="630" w="930">
                  <a:moveTo>
                    <a:pt x="735" y="1"/>
                  </a:moveTo>
                  <a:cubicBezTo>
                    <a:pt x="709" y="1"/>
                    <a:pt x="681" y="8"/>
                    <a:pt x="655" y="23"/>
                  </a:cubicBezTo>
                  <a:lnTo>
                    <a:pt x="143" y="320"/>
                  </a:lnTo>
                  <a:cubicBezTo>
                    <a:pt x="0" y="404"/>
                    <a:pt x="60" y="630"/>
                    <a:pt x="227" y="630"/>
                  </a:cubicBezTo>
                  <a:cubicBezTo>
                    <a:pt x="298" y="630"/>
                    <a:pt x="298" y="606"/>
                    <a:pt x="822" y="308"/>
                  </a:cubicBezTo>
                  <a:cubicBezTo>
                    <a:pt x="893" y="261"/>
                    <a:pt x="929" y="154"/>
                    <a:pt x="881" y="82"/>
                  </a:cubicBezTo>
                  <a:cubicBezTo>
                    <a:pt x="849" y="33"/>
                    <a:pt x="794" y="1"/>
                    <a:pt x="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9"/>
            <p:cNvSpPr/>
            <p:nvPr/>
          </p:nvSpPr>
          <p:spPr>
            <a:xfrm>
              <a:off x="4109419" y="2242472"/>
              <a:ext cx="21261" cy="26703"/>
            </a:xfrm>
            <a:custGeom>
              <a:rect b="b" l="l" r="r" t="t"/>
              <a:pathLst>
                <a:path extrusionOk="0" h="839" w="668">
                  <a:moveTo>
                    <a:pt x="496" y="0"/>
                  </a:moveTo>
                  <a:cubicBezTo>
                    <a:pt x="441" y="0"/>
                    <a:pt x="391" y="27"/>
                    <a:pt x="358" y="76"/>
                  </a:cubicBezTo>
                  <a:lnTo>
                    <a:pt x="60" y="600"/>
                  </a:lnTo>
                  <a:cubicBezTo>
                    <a:pt x="1" y="707"/>
                    <a:pt x="72" y="838"/>
                    <a:pt x="191" y="838"/>
                  </a:cubicBezTo>
                  <a:cubicBezTo>
                    <a:pt x="251" y="838"/>
                    <a:pt x="298" y="815"/>
                    <a:pt x="334" y="767"/>
                  </a:cubicBezTo>
                  <a:lnTo>
                    <a:pt x="632" y="243"/>
                  </a:lnTo>
                  <a:cubicBezTo>
                    <a:pt x="667" y="172"/>
                    <a:pt x="643" y="64"/>
                    <a:pt x="572" y="17"/>
                  </a:cubicBezTo>
                  <a:cubicBezTo>
                    <a:pt x="546" y="6"/>
                    <a:pt x="520" y="0"/>
                    <a:pt x="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9"/>
            <p:cNvSpPr/>
            <p:nvPr/>
          </p:nvSpPr>
          <p:spPr>
            <a:xfrm>
              <a:off x="4157924" y="2252466"/>
              <a:ext cx="10248" cy="29600"/>
            </a:xfrm>
            <a:custGeom>
              <a:rect b="b" l="l" r="r" t="t"/>
              <a:pathLst>
                <a:path extrusionOk="0" h="930" w="322">
                  <a:moveTo>
                    <a:pt x="155" y="0"/>
                  </a:moveTo>
                  <a:cubicBezTo>
                    <a:pt x="72" y="0"/>
                    <a:pt x="1" y="84"/>
                    <a:pt x="1" y="167"/>
                  </a:cubicBezTo>
                  <a:lnTo>
                    <a:pt x="1" y="762"/>
                  </a:lnTo>
                  <a:cubicBezTo>
                    <a:pt x="1" y="858"/>
                    <a:pt x="72" y="929"/>
                    <a:pt x="155" y="929"/>
                  </a:cubicBezTo>
                  <a:cubicBezTo>
                    <a:pt x="251" y="929"/>
                    <a:pt x="322" y="858"/>
                    <a:pt x="322" y="762"/>
                  </a:cubicBezTo>
                  <a:lnTo>
                    <a:pt x="322" y="167"/>
                  </a:lnTo>
                  <a:cubicBezTo>
                    <a:pt x="322" y="84"/>
                    <a:pt x="251"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9"/>
            <p:cNvSpPr/>
            <p:nvPr/>
          </p:nvSpPr>
          <p:spPr>
            <a:xfrm>
              <a:off x="4194685" y="2242472"/>
              <a:ext cx="21261" cy="27022"/>
            </a:xfrm>
            <a:custGeom>
              <a:rect b="b" l="l" r="r" t="t"/>
              <a:pathLst>
                <a:path extrusionOk="0" h="849" w="668">
                  <a:moveTo>
                    <a:pt x="181" y="0"/>
                  </a:moveTo>
                  <a:cubicBezTo>
                    <a:pt x="155" y="0"/>
                    <a:pt x="130" y="6"/>
                    <a:pt x="108" y="17"/>
                  </a:cubicBezTo>
                  <a:cubicBezTo>
                    <a:pt x="36" y="64"/>
                    <a:pt x="0" y="172"/>
                    <a:pt x="48" y="243"/>
                  </a:cubicBezTo>
                  <a:lnTo>
                    <a:pt x="346" y="767"/>
                  </a:lnTo>
                  <a:cubicBezTo>
                    <a:pt x="378" y="816"/>
                    <a:pt x="428" y="848"/>
                    <a:pt x="487" y="848"/>
                  </a:cubicBezTo>
                  <a:cubicBezTo>
                    <a:pt x="513" y="848"/>
                    <a:pt x="542" y="841"/>
                    <a:pt x="572" y="826"/>
                  </a:cubicBezTo>
                  <a:cubicBezTo>
                    <a:pt x="643" y="779"/>
                    <a:pt x="667" y="672"/>
                    <a:pt x="631" y="600"/>
                  </a:cubicBezTo>
                  <a:lnTo>
                    <a:pt x="334" y="76"/>
                  </a:lnTo>
                  <a:cubicBezTo>
                    <a:pt x="301" y="27"/>
                    <a:pt x="240"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9"/>
            <p:cNvSpPr/>
            <p:nvPr/>
          </p:nvSpPr>
          <p:spPr>
            <a:xfrm>
              <a:off x="4222343" y="2215387"/>
              <a:ext cx="27690" cy="19669"/>
            </a:xfrm>
            <a:custGeom>
              <a:rect b="b" l="l" r="r" t="t"/>
              <a:pathLst>
                <a:path extrusionOk="0" h="618" w="870">
                  <a:moveTo>
                    <a:pt x="176" y="1"/>
                  </a:moveTo>
                  <a:cubicBezTo>
                    <a:pt x="118" y="1"/>
                    <a:pt x="57" y="33"/>
                    <a:pt x="24" y="82"/>
                  </a:cubicBezTo>
                  <a:cubicBezTo>
                    <a:pt x="1" y="142"/>
                    <a:pt x="13" y="249"/>
                    <a:pt x="96" y="296"/>
                  </a:cubicBezTo>
                  <a:cubicBezTo>
                    <a:pt x="632" y="594"/>
                    <a:pt x="620" y="618"/>
                    <a:pt x="691" y="618"/>
                  </a:cubicBezTo>
                  <a:cubicBezTo>
                    <a:pt x="751" y="618"/>
                    <a:pt x="798" y="594"/>
                    <a:pt x="834" y="546"/>
                  </a:cubicBezTo>
                  <a:cubicBezTo>
                    <a:pt x="870" y="475"/>
                    <a:pt x="846" y="368"/>
                    <a:pt x="775" y="320"/>
                  </a:cubicBezTo>
                  <a:lnTo>
                    <a:pt x="251" y="22"/>
                  </a:lnTo>
                  <a:cubicBezTo>
                    <a:pt x="228" y="8"/>
                    <a:pt x="202"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9"/>
            <p:cNvSpPr/>
            <p:nvPr/>
          </p:nvSpPr>
          <p:spPr>
            <a:xfrm>
              <a:off x="4232941" y="2177067"/>
              <a:ext cx="29600" cy="10630"/>
            </a:xfrm>
            <a:custGeom>
              <a:rect b="b" l="l" r="r" t="t"/>
              <a:pathLst>
                <a:path extrusionOk="0" h="334" w="930">
                  <a:moveTo>
                    <a:pt x="168" y="0"/>
                  </a:moveTo>
                  <a:cubicBezTo>
                    <a:pt x="72" y="0"/>
                    <a:pt x="1" y="83"/>
                    <a:pt x="1" y="167"/>
                  </a:cubicBezTo>
                  <a:cubicBezTo>
                    <a:pt x="1" y="262"/>
                    <a:pt x="72" y="334"/>
                    <a:pt x="168" y="334"/>
                  </a:cubicBezTo>
                  <a:lnTo>
                    <a:pt x="763" y="334"/>
                  </a:lnTo>
                  <a:cubicBezTo>
                    <a:pt x="858" y="334"/>
                    <a:pt x="930" y="262"/>
                    <a:pt x="930" y="167"/>
                  </a:cubicBezTo>
                  <a:cubicBezTo>
                    <a:pt x="930" y="83"/>
                    <a:pt x="858" y="0"/>
                    <a:pt x="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9"/>
            <p:cNvSpPr/>
            <p:nvPr/>
          </p:nvSpPr>
          <p:spPr>
            <a:xfrm>
              <a:off x="4221579" y="2130694"/>
              <a:ext cx="28454" cy="19478"/>
            </a:xfrm>
            <a:custGeom>
              <a:rect b="b" l="l" r="r" t="t"/>
              <a:pathLst>
                <a:path extrusionOk="0" h="612" w="894">
                  <a:moveTo>
                    <a:pt x="706" y="0"/>
                  </a:moveTo>
                  <a:cubicBezTo>
                    <a:pt x="679" y="0"/>
                    <a:pt x="654" y="5"/>
                    <a:pt x="632" y="16"/>
                  </a:cubicBezTo>
                  <a:lnTo>
                    <a:pt x="108" y="314"/>
                  </a:lnTo>
                  <a:cubicBezTo>
                    <a:pt x="37" y="362"/>
                    <a:pt x="1" y="469"/>
                    <a:pt x="48" y="540"/>
                  </a:cubicBezTo>
                  <a:cubicBezTo>
                    <a:pt x="96" y="588"/>
                    <a:pt x="144" y="612"/>
                    <a:pt x="203" y="612"/>
                  </a:cubicBezTo>
                  <a:cubicBezTo>
                    <a:pt x="227" y="612"/>
                    <a:pt x="263" y="612"/>
                    <a:pt x="275" y="600"/>
                  </a:cubicBezTo>
                  <a:lnTo>
                    <a:pt x="799" y="302"/>
                  </a:lnTo>
                  <a:cubicBezTo>
                    <a:pt x="870" y="255"/>
                    <a:pt x="894" y="159"/>
                    <a:pt x="858" y="76"/>
                  </a:cubicBezTo>
                  <a:cubicBezTo>
                    <a:pt x="825" y="27"/>
                    <a:pt x="76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9"/>
            <p:cNvSpPr/>
            <p:nvPr/>
          </p:nvSpPr>
          <p:spPr>
            <a:xfrm>
              <a:off x="4194685" y="2095652"/>
              <a:ext cx="20879" cy="26862"/>
            </a:xfrm>
            <a:custGeom>
              <a:rect b="b" l="l" r="r" t="t"/>
              <a:pathLst>
                <a:path extrusionOk="0" h="844" w="656">
                  <a:moveTo>
                    <a:pt x="479" y="0"/>
                  </a:moveTo>
                  <a:cubicBezTo>
                    <a:pt x="428" y="0"/>
                    <a:pt x="378" y="33"/>
                    <a:pt x="346" y="82"/>
                  </a:cubicBezTo>
                  <a:lnTo>
                    <a:pt x="48" y="606"/>
                  </a:lnTo>
                  <a:cubicBezTo>
                    <a:pt x="0" y="677"/>
                    <a:pt x="36" y="784"/>
                    <a:pt x="108" y="820"/>
                  </a:cubicBezTo>
                  <a:cubicBezTo>
                    <a:pt x="131" y="844"/>
                    <a:pt x="167" y="844"/>
                    <a:pt x="179" y="844"/>
                  </a:cubicBezTo>
                  <a:cubicBezTo>
                    <a:pt x="239" y="844"/>
                    <a:pt x="286" y="808"/>
                    <a:pt x="310" y="760"/>
                  </a:cubicBezTo>
                  <a:lnTo>
                    <a:pt x="608" y="248"/>
                  </a:lnTo>
                  <a:cubicBezTo>
                    <a:pt x="655" y="165"/>
                    <a:pt x="631" y="70"/>
                    <a:pt x="548" y="22"/>
                  </a:cubicBezTo>
                  <a:cubicBezTo>
                    <a:pt x="526" y="7"/>
                    <a:pt x="502" y="0"/>
                    <a:pt x="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49"/>
          <p:cNvGrpSpPr/>
          <p:nvPr/>
        </p:nvGrpSpPr>
        <p:grpSpPr>
          <a:xfrm>
            <a:off x="5092281" y="3348376"/>
            <a:ext cx="336512" cy="335048"/>
            <a:chOff x="3996113" y="4291176"/>
            <a:chExt cx="336512" cy="335048"/>
          </a:xfrm>
        </p:grpSpPr>
        <p:sp>
          <p:nvSpPr>
            <p:cNvPr id="435" name="Google Shape;435;p49"/>
            <p:cNvSpPr/>
            <p:nvPr/>
          </p:nvSpPr>
          <p:spPr>
            <a:xfrm>
              <a:off x="4082143" y="4323386"/>
              <a:ext cx="111810" cy="219833"/>
            </a:xfrm>
            <a:custGeom>
              <a:rect b="b" l="l" r="r" t="t"/>
              <a:pathLst>
                <a:path extrusionOk="0" h="6907" w="3513">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9"/>
            <p:cNvSpPr/>
            <p:nvPr/>
          </p:nvSpPr>
          <p:spPr>
            <a:xfrm>
              <a:off x="4226894" y="4523485"/>
              <a:ext cx="52324" cy="51942"/>
            </a:xfrm>
            <a:custGeom>
              <a:rect b="b" l="l" r="r" t="t"/>
              <a:pathLst>
                <a:path extrusionOk="0" h="1632" w="1644">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9"/>
            <p:cNvSpPr/>
            <p:nvPr/>
          </p:nvSpPr>
          <p:spPr>
            <a:xfrm>
              <a:off x="3996113" y="4291176"/>
              <a:ext cx="336512" cy="335048"/>
            </a:xfrm>
            <a:custGeom>
              <a:rect b="b" l="l" r="r" t="t"/>
              <a:pathLst>
                <a:path extrusionOk="0" h="10527" w="10573">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49"/>
          <p:cNvGrpSpPr/>
          <p:nvPr/>
        </p:nvGrpSpPr>
        <p:grpSpPr>
          <a:xfrm>
            <a:off x="1380510" y="3338923"/>
            <a:ext cx="293704" cy="353954"/>
            <a:chOff x="4019984" y="3805393"/>
            <a:chExt cx="293704" cy="353954"/>
          </a:xfrm>
        </p:grpSpPr>
        <p:sp>
          <p:nvSpPr>
            <p:cNvPr id="439" name="Google Shape;439;p49"/>
            <p:cNvSpPr/>
            <p:nvPr/>
          </p:nvSpPr>
          <p:spPr>
            <a:xfrm>
              <a:off x="4019984" y="3805393"/>
              <a:ext cx="293704" cy="353954"/>
            </a:xfrm>
            <a:custGeom>
              <a:rect b="b" l="l" r="r" t="t"/>
              <a:pathLst>
                <a:path extrusionOk="0" h="11121" w="9228">
                  <a:moveTo>
                    <a:pt x="477" y="1084"/>
                  </a:moveTo>
                  <a:cubicBezTo>
                    <a:pt x="727" y="1084"/>
                    <a:pt x="977" y="1215"/>
                    <a:pt x="1108" y="1429"/>
                  </a:cubicBezTo>
                  <a:lnTo>
                    <a:pt x="1251" y="1608"/>
                  </a:lnTo>
                  <a:cubicBezTo>
                    <a:pt x="1382" y="1798"/>
                    <a:pt x="1608" y="1917"/>
                    <a:pt x="1822" y="1917"/>
                  </a:cubicBezTo>
                  <a:lnTo>
                    <a:pt x="1822" y="2620"/>
                  </a:lnTo>
                  <a:cubicBezTo>
                    <a:pt x="1822" y="3120"/>
                    <a:pt x="1906" y="3596"/>
                    <a:pt x="2049" y="4072"/>
                  </a:cubicBezTo>
                  <a:cubicBezTo>
                    <a:pt x="1918" y="4001"/>
                    <a:pt x="1775" y="3929"/>
                    <a:pt x="1620" y="3870"/>
                  </a:cubicBezTo>
                  <a:cubicBezTo>
                    <a:pt x="1298" y="3739"/>
                    <a:pt x="965" y="3596"/>
                    <a:pt x="727" y="3334"/>
                  </a:cubicBezTo>
                  <a:cubicBezTo>
                    <a:pt x="441" y="3024"/>
                    <a:pt x="310" y="2560"/>
                    <a:pt x="310" y="1929"/>
                  </a:cubicBezTo>
                  <a:lnTo>
                    <a:pt x="310" y="1250"/>
                  </a:lnTo>
                  <a:cubicBezTo>
                    <a:pt x="310" y="1203"/>
                    <a:pt x="322" y="1155"/>
                    <a:pt x="358" y="1131"/>
                  </a:cubicBezTo>
                  <a:cubicBezTo>
                    <a:pt x="382" y="1096"/>
                    <a:pt x="429" y="1084"/>
                    <a:pt x="477" y="1084"/>
                  </a:cubicBezTo>
                  <a:close/>
                  <a:moveTo>
                    <a:pt x="8704" y="1084"/>
                  </a:moveTo>
                  <a:cubicBezTo>
                    <a:pt x="8752" y="1084"/>
                    <a:pt x="8799" y="1096"/>
                    <a:pt x="8823" y="1131"/>
                  </a:cubicBezTo>
                  <a:cubicBezTo>
                    <a:pt x="8847" y="1155"/>
                    <a:pt x="8871" y="1203"/>
                    <a:pt x="8871" y="1250"/>
                  </a:cubicBezTo>
                  <a:lnTo>
                    <a:pt x="8871" y="1929"/>
                  </a:lnTo>
                  <a:lnTo>
                    <a:pt x="8883" y="1929"/>
                  </a:lnTo>
                  <a:cubicBezTo>
                    <a:pt x="8883" y="2572"/>
                    <a:pt x="8752" y="3036"/>
                    <a:pt x="8466" y="3334"/>
                  </a:cubicBezTo>
                  <a:cubicBezTo>
                    <a:pt x="8228" y="3596"/>
                    <a:pt x="7883" y="3739"/>
                    <a:pt x="7573" y="3870"/>
                  </a:cubicBezTo>
                  <a:cubicBezTo>
                    <a:pt x="7430" y="3929"/>
                    <a:pt x="7263" y="3989"/>
                    <a:pt x="7133" y="4072"/>
                  </a:cubicBezTo>
                  <a:cubicBezTo>
                    <a:pt x="7275" y="3620"/>
                    <a:pt x="7347" y="3120"/>
                    <a:pt x="7347" y="2620"/>
                  </a:cubicBezTo>
                  <a:lnTo>
                    <a:pt x="7347" y="1917"/>
                  </a:lnTo>
                  <a:cubicBezTo>
                    <a:pt x="7585" y="1917"/>
                    <a:pt x="7799" y="1798"/>
                    <a:pt x="7930" y="1608"/>
                  </a:cubicBezTo>
                  <a:lnTo>
                    <a:pt x="8061" y="1429"/>
                  </a:lnTo>
                  <a:cubicBezTo>
                    <a:pt x="8216" y="1215"/>
                    <a:pt x="8454" y="1084"/>
                    <a:pt x="8704" y="1084"/>
                  </a:cubicBezTo>
                  <a:close/>
                  <a:moveTo>
                    <a:pt x="7347" y="345"/>
                  </a:moveTo>
                  <a:lnTo>
                    <a:pt x="7347" y="726"/>
                  </a:lnTo>
                  <a:lnTo>
                    <a:pt x="5954" y="726"/>
                  </a:lnTo>
                  <a:cubicBezTo>
                    <a:pt x="5859" y="726"/>
                    <a:pt x="5787" y="798"/>
                    <a:pt x="5787" y="893"/>
                  </a:cubicBezTo>
                  <a:cubicBezTo>
                    <a:pt x="5787" y="976"/>
                    <a:pt x="5859" y="1060"/>
                    <a:pt x="5954" y="1060"/>
                  </a:cubicBezTo>
                  <a:lnTo>
                    <a:pt x="7013" y="1060"/>
                  </a:lnTo>
                  <a:lnTo>
                    <a:pt x="7013" y="2620"/>
                  </a:lnTo>
                  <a:cubicBezTo>
                    <a:pt x="7037" y="4036"/>
                    <a:pt x="6359" y="5382"/>
                    <a:pt x="5204" y="6239"/>
                  </a:cubicBezTo>
                  <a:lnTo>
                    <a:pt x="5085" y="6322"/>
                  </a:lnTo>
                  <a:cubicBezTo>
                    <a:pt x="5061" y="6322"/>
                    <a:pt x="5025" y="6310"/>
                    <a:pt x="5001" y="6310"/>
                  </a:cubicBezTo>
                  <a:lnTo>
                    <a:pt x="4192" y="6310"/>
                  </a:lnTo>
                  <a:cubicBezTo>
                    <a:pt x="4168" y="6310"/>
                    <a:pt x="4132" y="6310"/>
                    <a:pt x="4108" y="6322"/>
                  </a:cubicBezTo>
                  <a:lnTo>
                    <a:pt x="3989" y="6239"/>
                  </a:lnTo>
                  <a:cubicBezTo>
                    <a:pt x="2846" y="5382"/>
                    <a:pt x="2156" y="4048"/>
                    <a:pt x="2156" y="2620"/>
                  </a:cubicBezTo>
                  <a:lnTo>
                    <a:pt x="2156" y="1060"/>
                  </a:lnTo>
                  <a:lnTo>
                    <a:pt x="5204" y="1060"/>
                  </a:lnTo>
                  <a:cubicBezTo>
                    <a:pt x="5299" y="1060"/>
                    <a:pt x="5370" y="976"/>
                    <a:pt x="5370" y="893"/>
                  </a:cubicBezTo>
                  <a:cubicBezTo>
                    <a:pt x="5370" y="798"/>
                    <a:pt x="5299" y="726"/>
                    <a:pt x="5204" y="726"/>
                  </a:cubicBezTo>
                  <a:lnTo>
                    <a:pt x="1810" y="726"/>
                  </a:lnTo>
                  <a:lnTo>
                    <a:pt x="1810" y="345"/>
                  </a:lnTo>
                  <a:close/>
                  <a:moveTo>
                    <a:pt x="5001" y="6632"/>
                  </a:moveTo>
                  <a:cubicBezTo>
                    <a:pt x="5061" y="6632"/>
                    <a:pt x="5108" y="6680"/>
                    <a:pt x="5108" y="6739"/>
                  </a:cubicBezTo>
                  <a:lnTo>
                    <a:pt x="5108" y="6858"/>
                  </a:lnTo>
                  <a:cubicBezTo>
                    <a:pt x="5108" y="6918"/>
                    <a:pt x="5061" y="6965"/>
                    <a:pt x="5001" y="6965"/>
                  </a:cubicBezTo>
                  <a:lnTo>
                    <a:pt x="4192" y="6965"/>
                  </a:lnTo>
                  <a:cubicBezTo>
                    <a:pt x="4132" y="6965"/>
                    <a:pt x="4085" y="6918"/>
                    <a:pt x="4085" y="6858"/>
                  </a:cubicBezTo>
                  <a:lnTo>
                    <a:pt x="4085" y="6739"/>
                  </a:lnTo>
                  <a:cubicBezTo>
                    <a:pt x="4085" y="6680"/>
                    <a:pt x="4132" y="6632"/>
                    <a:pt x="4192" y="6632"/>
                  </a:cubicBezTo>
                  <a:close/>
                  <a:moveTo>
                    <a:pt x="4787" y="7287"/>
                  </a:moveTo>
                  <a:lnTo>
                    <a:pt x="4787" y="8882"/>
                  </a:lnTo>
                  <a:lnTo>
                    <a:pt x="4406" y="8882"/>
                  </a:lnTo>
                  <a:lnTo>
                    <a:pt x="4406" y="7287"/>
                  </a:lnTo>
                  <a:close/>
                  <a:moveTo>
                    <a:pt x="5609" y="9216"/>
                  </a:moveTo>
                  <a:cubicBezTo>
                    <a:pt x="5728" y="9216"/>
                    <a:pt x="5823" y="9299"/>
                    <a:pt x="5823" y="9418"/>
                  </a:cubicBezTo>
                  <a:lnTo>
                    <a:pt x="5823" y="9609"/>
                  </a:lnTo>
                  <a:lnTo>
                    <a:pt x="4370" y="9609"/>
                  </a:lnTo>
                  <a:cubicBezTo>
                    <a:pt x="4287" y="9609"/>
                    <a:pt x="4204" y="9680"/>
                    <a:pt x="4204" y="9775"/>
                  </a:cubicBezTo>
                  <a:cubicBezTo>
                    <a:pt x="4204" y="9870"/>
                    <a:pt x="4287" y="9942"/>
                    <a:pt x="4370" y="9942"/>
                  </a:cubicBezTo>
                  <a:lnTo>
                    <a:pt x="6585" y="9942"/>
                  </a:lnTo>
                  <a:cubicBezTo>
                    <a:pt x="6609" y="9942"/>
                    <a:pt x="6621" y="9954"/>
                    <a:pt x="6632" y="9966"/>
                  </a:cubicBezTo>
                  <a:lnTo>
                    <a:pt x="6787" y="10763"/>
                  </a:lnTo>
                  <a:cubicBezTo>
                    <a:pt x="6787" y="10775"/>
                    <a:pt x="6787" y="10787"/>
                    <a:pt x="6763" y="10787"/>
                  </a:cubicBezTo>
                  <a:cubicBezTo>
                    <a:pt x="6763" y="10787"/>
                    <a:pt x="6752" y="10799"/>
                    <a:pt x="6740" y="10799"/>
                  </a:cubicBezTo>
                  <a:lnTo>
                    <a:pt x="2453" y="10799"/>
                  </a:lnTo>
                  <a:cubicBezTo>
                    <a:pt x="2441" y="10799"/>
                    <a:pt x="2418" y="10787"/>
                    <a:pt x="2418" y="10787"/>
                  </a:cubicBezTo>
                  <a:cubicBezTo>
                    <a:pt x="2418" y="10787"/>
                    <a:pt x="2406" y="10775"/>
                    <a:pt x="2406" y="10763"/>
                  </a:cubicBezTo>
                  <a:lnTo>
                    <a:pt x="2561" y="9966"/>
                  </a:lnTo>
                  <a:cubicBezTo>
                    <a:pt x="2561" y="9954"/>
                    <a:pt x="2572" y="9942"/>
                    <a:pt x="2596" y="9942"/>
                  </a:cubicBezTo>
                  <a:lnTo>
                    <a:pt x="3596" y="9942"/>
                  </a:lnTo>
                  <a:cubicBezTo>
                    <a:pt x="3692" y="9942"/>
                    <a:pt x="3763" y="9870"/>
                    <a:pt x="3763" y="9775"/>
                  </a:cubicBezTo>
                  <a:cubicBezTo>
                    <a:pt x="3763" y="9680"/>
                    <a:pt x="3692" y="9609"/>
                    <a:pt x="3596" y="9609"/>
                  </a:cubicBezTo>
                  <a:lnTo>
                    <a:pt x="3370" y="9609"/>
                  </a:lnTo>
                  <a:lnTo>
                    <a:pt x="3370" y="9418"/>
                  </a:lnTo>
                  <a:cubicBezTo>
                    <a:pt x="3370" y="9299"/>
                    <a:pt x="3465" y="9216"/>
                    <a:pt x="3584" y="9216"/>
                  </a:cubicBezTo>
                  <a:close/>
                  <a:moveTo>
                    <a:pt x="1810" y="0"/>
                  </a:moveTo>
                  <a:cubicBezTo>
                    <a:pt x="1656" y="0"/>
                    <a:pt x="1501" y="131"/>
                    <a:pt x="1501" y="310"/>
                  </a:cubicBezTo>
                  <a:lnTo>
                    <a:pt x="1501" y="726"/>
                  </a:lnTo>
                  <a:cubicBezTo>
                    <a:pt x="1501" y="893"/>
                    <a:pt x="1632" y="1036"/>
                    <a:pt x="1810" y="1036"/>
                  </a:cubicBezTo>
                  <a:lnTo>
                    <a:pt x="1846" y="1036"/>
                  </a:lnTo>
                  <a:lnTo>
                    <a:pt x="1846" y="1572"/>
                  </a:lnTo>
                  <a:cubicBezTo>
                    <a:pt x="1727" y="1572"/>
                    <a:pt x="1608" y="1512"/>
                    <a:pt x="1537" y="1417"/>
                  </a:cubicBezTo>
                  <a:lnTo>
                    <a:pt x="1394" y="1238"/>
                  </a:lnTo>
                  <a:cubicBezTo>
                    <a:pt x="1191" y="941"/>
                    <a:pt x="846" y="762"/>
                    <a:pt x="489" y="762"/>
                  </a:cubicBezTo>
                  <a:cubicBezTo>
                    <a:pt x="358" y="762"/>
                    <a:pt x="239" y="798"/>
                    <a:pt x="144" y="905"/>
                  </a:cubicBezTo>
                  <a:cubicBezTo>
                    <a:pt x="60" y="1000"/>
                    <a:pt x="1" y="1131"/>
                    <a:pt x="1" y="1250"/>
                  </a:cubicBezTo>
                  <a:lnTo>
                    <a:pt x="1" y="1929"/>
                  </a:lnTo>
                  <a:cubicBezTo>
                    <a:pt x="1" y="3560"/>
                    <a:pt x="834" y="3894"/>
                    <a:pt x="1501" y="4179"/>
                  </a:cubicBezTo>
                  <a:cubicBezTo>
                    <a:pt x="1870" y="4334"/>
                    <a:pt x="2203" y="4465"/>
                    <a:pt x="2370" y="4786"/>
                  </a:cubicBezTo>
                  <a:cubicBezTo>
                    <a:pt x="2406" y="4882"/>
                    <a:pt x="2394" y="4965"/>
                    <a:pt x="2334" y="5025"/>
                  </a:cubicBezTo>
                  <a:cubicBezTo>
                    <a:pt x="2284" y="5092"/>
                    <a:pt x="2191" y="5124"/>
                    <a:pt x="2108" y="5124"/>
                  </a:cubicBezTo>
                  <a:cubicBezTo>
                    <a:pt x="2073" y="5124"/>
                    <a:pt x="2041" y="5118"/>
                    <a:pt x="2013" y="5108"/>
                  </a:cubicBezTo>
                  <a:cubicBezTo>
                    <a:pt x="1894" y="5060"/>
                    <a:pt x="1870" y="4906"/>
                    <a:pt x="1870" y="4786"/>
                  </a:cubicBezTo>
                  <a:cubicBezTo>
                    <a:pt x="1870" y="4703"/>
                    <a:pt x="1810" y="4632"/>
                    <a:pt x="1727" y="4632"/>
                  </a:cubicBezTo>
                  <a:cubicBezTo>
                    <a:pt x="1632" y="4632"/>
                    <a:pt x="1560" y="4691"/>
                    <a:pt x="1560" y="4775"/>
                  </a:cubicBezTo>
                  <a:cubicBezTo>
                    <a:pt x="1560" y="4929"/>
                    <a:pt x="1572" y="5263"/>
                    <a:pt x="1894" y="5406"/>
                  </a:cubicBezTo>
                  <a:cubicBezTo>
                    <a:pt x="1965" y="5429"/>
                    <a:pt x="2037" y="5441"/>
                    <a:pt x="2108" y="5441"/>
                  </a:cubicBezTo>
                  <a:cubicBezTo>
                    <a:pt x="2275" y="5441"/>
                    <a:pt x="2453" y="5370"/>
                    <a:pt x="2572" y="5251"/>
                  </a:cubicBezTo>
                  <a:cubicBezTo>
                    <a:pt x="2584" y="5239"/>
                    <a:pt x="2608" y="5227"/>
                    <a:pt x="2608" y="5203"/>
                  </a:cubicBezTo>
                  <a:cubicBezTo>
                    <a:pt x="2918" y="5703"/>
                    <a:pt x="3323" y="6144"/>
                    <a:pt x="3811" y="6489"/>
                  </a:cubicBezTo>
                  <a:lnTo>
                    <a:pt x="3834" y="6501"/>
                  </a:lnTo>
                  <a:cubicBezTo>
                    <a:pt x="3799" y="6561"/>
                    <a:pt x="3775" y="6656"/>
                    <a:pt x="3775" y="6727"/>
                  </a:cubicBezTo>
                  <a:lnTo>
                    <a:pt x="3775" y="6846"/>
                  </a:lnTo>
                  <a:cubicBezTo>
                    <a:pt x="3775" y="7037"/>
                    <a:pt x="3918" y="7215"/>
                    <a:pt x="4096" y="7263"/>
                  </a:cubicBezTo>
                  <a:lnTo>
                    <a:pt x="4096" y="8870"/>
                  </a:lnTo>
                  <a:lnTo>
                    <a:pt x="3596" y="8870"/>
                  </a:lnTo>
                  <a:cubicBezTo>
                    <a:pt x="3299" y="8870"/>
                    <a:pt x="3061" y="9108"/>
                    <a:pt x="3061" y="9406"/>
                  </a:cubicBezTo>
                  <a:lnTo>
                    <a:pt x="3061" y="9597"/>
                  </a:lnTo>
                  <a:lnTo>
                    <a:pt x="2620" y="9597"/>
                  </a:lnTo>
                  <a:cubicBezTo>
                    <a:pt x="2441" y="9597"/>
                    <a:pt x="2287" y="9716"/>
                    <a:pt x="2263" y="9894"/>
                  </a:cubicBezTo>
                  <a:lnTo>
                    <a:pt x="2108" y="10680"/>
                  </a:lnTo>
                  <a:cubicBezTo>
                    <a:pt x="2096" y="10787"/>
                    <a:pt x="2108" y="10906"/>
                    <a:pt x="2191" y="10978"/>
                  </a:cubicBezTo>
                  <a:cubicBezTo>
                    <a:pt x="2263" y="11073"/>
                    <a:pt x="2370" y="11121"/>
                    <a:pt x="2465" y="11121"/>
                  </a:cubicBezTo>
                  <a:lnTo>
                    <a:pt x="6752" y="11121"/>
                  </a:lnTo>
                  <a:cubicBezTo>
                    <a:pt x="6859" y="11121"/>
                    <a:pt x="6966" y="11073"/>
                    <a:pt x="7037" y="10978"/>
                  </a:cubicBezTo>
                  <a:cubicBezTo>
                    <a:pt x="7109" y="10894"/>
                    <a:pt x="7144" y="10787"/>
                    <a:pt x="7109" y="10680"/>
                  </a:cubicBezTo>
                  <a:lnTo>
                    <a:pt x="6966" y="9894"/>
                  </a:lnTo>
                  <a:cubicBezTo>
                    <a:pt x="6930" y="9716"/>
                    <a:pt x="6787" y="9597"/>
                    <a:pt x="6609" y="9597"/>
                  </a:cubicBezTo>
                  <a:lnTo>
                    <a:pt x="6156" y="9597"/>
                  </a:lnTo>
                  <a:lnTo>
                    <a:pt x="6156" y="9406"/>
                  </a:lnTo>
                  <a:cubicBezTo>
                    <a:pt x="6156" y="9108"/>
                    <a:pt x="5918" y="8870"/>
                    <a:pt x="5620" y="8870"/>
                  </a:cubicBezTo>
                  <a:lnTo>
                    <a:pt x="5132" y="8870"/>
                  </a:lnTo>
                  <a:lnTo>
                    <a:pt x="5132" y="7263"/>
                  </a:lnTo>
                  <a:cubicBezTo>
                    <a:pt x="5311" y="7215"/>
                    <a:pt x="5442" y="7037"/>
                    <a:pt x="5442" y="6846"/>
                  </a:cubicBezTo>
                  <a:lnTo>
                    <a:pt x="5442" y="6727"/>
                  </a:lnTo>
                  <a:cubicBezTo>
                    <a:pt x="5442" y="6632"/>
                    <a:pt x="5418" y="6561"/>
                    <a:pt x="5382" y="6501"/>
                  </a:cubicBezTo>
                  <a:lnTo>
                    <a:pt x="5418" y="6489"/>
                  </a:lnTo>
                  <a:cubicBezTo>
                    <a:pt x="5894" y="6132"/>
                    <a:pt x="6311" y="5703"/>
                    <a:pt x="6621" y="5203"/>
                  </a:cubicBezTo>
                  <a:cubicBezTo>
                    <a:pt x="6632" y="5227"/>
                    <a:pt x="6656" y="5239"/>
                    <a:pt x="6656" y="5251"/>
                  </a:cubicBezTo>
                  <a:cubicBezTo>
                    <a:pt x="6775" y="5382"/>
                    <a:pt x="6954" y="5441"/>
                    <a:pt x="7109" y="5441"/>
                  </a:cubicBezTo>
                  <a:cubicBezTo>
                    <a:pt x="7192" y="5441"/>
                    <a:pt x="7263" y="5429"/>
                    <a:pt x="7335" y="5406"/>
                  </a:cubicBezTo>
                  <a:cubicBezTo>
                    <a:pt x="7644" y="5263"/>
                    <a:pt x="7668" y="4929"/>
                    <a:pt x="7668" y="4775"/>
                  </a:cubicBezTo>
                  <a:cubicBezTo>
                    <a:pt x="7668" y="4701"/>
                    <a:pt x="7603" y="4628"/>
                    <a:pt x="7531" y="4628"/>
                  </a:cubicBezTo>
                  <a:cubicBezTo>
                    <a:pt x="7521" y="4628"/>
                    <a:pt x="7511" y="4629"/>
                    <a:pt x="7502" y="4632"/>
                  </a:cubicBezTo>
                  <a:cubicBezTo>
                    <a:pt x="7406" y="4632"/>
                    <a:pt x="7335" y="4703"/>
                    <a:pt x="7347" y="4786"/>
                  </a:cubicBezTo>
                  <a:cubicBezTo>
                    <a:pt x="7347" y="4906"/>
                    <a:pt x="7335" y="5048"/>
                    <a:pt x="7216" y="5108"/>
                  </a:cubicBezTo>
                  <a:cubicBezTo>
                    <a:pt x="7188" y="5117"/>
                    <a:pt x="7158" y="5122"/>
                    <a:pt x="7128" y="5122"/>
                  </a:cubicBezTo>
                  <a:cubicBezTo>
                    <a:pt x="7043" y="5122"/>
                    <a:pt x="6956" y="5086"/>
                    <a:pt x="6894" y="5025"/>
                  </a:cubicBezTo>
                  <a:cubicBezTo>
                    <a:pt x="6835" y="4953"/>
                    <a:pt x="6811" y="4882"/>
                    <a:pt x="6859" y="4786"/>
                  </a:cubicBezTo>
                  <a:cubicBezTo>
                    <a:pt x="7025" y="4465"/>
                    <a:pt x="7335" y="4334"/>
                    <a:pt x="7728" y="4179"/>
                  </a:cubicBezTo>
                  <a:cubicBezTo>
                    <a:pt x="8395" y="3917"/>
                    <a:pt x="9228" y="3572"/>
                    <a:pt x="9228" y="1929"/>
                  </a:cubicBezTo>
                  <a:lnTo>
                    <a:pt x="9228" y="1250"/>
                  </a:lnTo>
                  <a:cubicBezTo>
                    <a:pt x="9216" y="1131"/>
                    <a:pt x="9168" y="1000"/>
                    <a:pt x="9061" y="905"/>
                  </a:cubicBezTo>
                  <a:cubicBezTo>
                    <a:pt x="8978" y="822"/>
                    <a:pt x="8859" y="762"/>
                    <a:pt x="8716" y="762"/>
                  </a:cubicBezTo>
                  <a:cubicBezTo>
                    <a:pt x="8359" y="762"/>
                    <a:pt x="8025" y="941"/>
                    <a:pt x="7811" y="1238"/>
                  </a:cubicBezTo>
                  <a:lnTo>
                    <a:pt x="7680" y="1417"/>
                  </a:lnTo>
                  <a:cubicBezTo>
                    <a:pt x="7609" y="1512"/>
                    <a:pt x="7490" y="1572"/>
                    <a:pt x="7371" y="1572"/>
                  </a:cubicBezTo>
                  <a:lnTo>
                    <a:pt x="7371" y="1036"/>
                  </a:lnTo>
                  <a:lnTo>
                    <a:pt x="7394" y="1036"/>
                  </a:lnTo>
                  <a:cubicBezTo>
                    <a:pt x="7561" y="1036"/>
                    <a:pt x="7704" y="905"/>
                    <a:pt x="7704" y="726"/>
                  </a:cubicBezTo>
                  <a:lnTo>
                    <a:pt x="7704" y="310"/>
                  </a:lnTo>
                  <a:cubicBezTo>
                    <a:pt x="7704" y="143"/>
                    <a:pt x="7573"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9"/>
            <p:cNvSpPr/>
            <p:nvPr/>
          </p:nvSpPr>
          <p:spPr>
            <a:xfrm>
              <a:off x="4118903" y="3867139"/>
              <a:ext cx="93987" cy="87971"/>
            </a:xfrm>
            <a:custGeom>
              <a:rect b="b" l="l" r="r" t="t"/>
              <a:pathLst>
                <a:path extrusionOk="0" h="2764" w="2953">
                  <a:moveTo>
                    <a:pt x="1477" y="489"/>
                  </a:moveTo>
                  <a:lnTo>
                    <a:pt x="1727" y="989"/>
                  </a:lnTo>
                  <a:cubicBezTo>
                    <a:pt x="1762" y="1049"/>
                    <a:pt x="1822" y="1096"/>
                    <a:pt x="1881" y="1096"/>
                  </a:cubicBezTo>
                  <a:lnTo>
                    <a:pt x="2441" y="1180"/>
                  </a:lnTo>
                  <a:lnTo>
                    <a:pt x="2036" y="1584"/>
                  </a:lnTo>
                  <a:cubicBezTo>
                    <a:pt x="2000" y="1632"/>
                    <a:pt x="1977" y="1692"/>
                    <a:pt x="1977" y="1763"/>
                  </a:cubicBezTo>
                  <a:lnTo>
                    <a:pt x="2072" y="2335"/>
                  </a:lnTo>
                  <a:lnTo>
                    <a:pt x="1560" y="2061"/>
                  </a:lnTo>
                  <a:cubicBezTo>
                    <a:pt x="1536" y="2049"/>
                    <a:pt x="1500" y="2037"/>
                    <a:pt x="1477" y="2037"/>
                  </a:cubicBezTo>
                  <a:cubicBezTo>
                    <a:pt x="1441" y="2037"/>
                    <a:pt x="1417" y="2049"/>
                    <a:pt x="1381" y="2061"/>
                  </a:cubicBezTo>
                  <a:lnTo>
                    <a:pt x="881" y="2335"/>
                  </a:lnTo>
                  <a:lnTo>
                    <a:pt x="965" y="1763"/>
                  </a:lnTo>
                  <a:cubicBezTo>
                    <a:pt x="988" y="1703"/>
                    <a:pt x="953" y="1632"/>
                    <a:pt x="905" y="1584"/>
                  </a:cubicBezTo>
                  <a:lnTo>
                    <a:pt x="512" y="1180"/>
                  </a:lnTo>
                  <a:lnTo>
                    <a:pt x="1072" y="1096"/>
                  </a:lnTo>
                  <a:cubicBezTo>
                    <a:pt x="1131" y="1084"/>
                    <a:pt x="1191" y="1049"/>
                    <a:pt x="1227" y="989"/>
                  </a:cubicBezTo>
                  <a:lnTo>
                    <a:pt x="1477" y="489"/>
                  </a:lnTo>
                  <a:close/>
                  <a:moveTo>
                    <a:pt x="1477" y="1"/>
                  </a:moveTo>
                  <a:cubicBezTo>
                    <a:pt x="1405" y="1"/>
                    <a:pt x="1322" y="49"/>
                    <a:pt x="1298" y="108"/>
                  </a:cubicBezTo>
                  <a:lnTo>
                    <a:pt x="953" y="799"/>
                  </a:lnTo>
                  <a:lnTo>
                    <a:pt x="191" y="906"/>
                  </a:lnTo>
                  <a:cubicBezTo>
                    <a:pt x="119" y="918"/>
                    <a:pt x="60" y="965"/>
                    <a:pt x="36" y="1037"/>
                  </a:cubicBezTo>
                  <a:cubicBezTo>
                    <a:pt x="0" y="1108"/>
                    <a:pt x="36" y="1180"/>
                    <a:pt x="72" y="1227"/>
                  </a:cubicBezTo>
                  <a:lnTo>
                    <a:pt x="631" y="1763"/>
                  </a:lnTo>
                  <a:lnTo>
                    <a:pt x="488" y="2525"/>
                  </a:lnTo>
                  <a:cubicBezTo>
                    <a:pt x="476" y="2596"/>
                    <a:pt x="512" y="2668"/>
                    <a:pt x="572" y="2716"/>
                  </a:cubicBezTo>
                  <a:cubicBezTo>
                    <a:pt x="604" y="2741"/>
                    <a:pt x="639" y="2753"/>
                    <a:pt x="676" y="2753"/>
                  </a:cubicBezTo>
                  <a:cubicBezTo>
                    <a:pt x="708" y="2753"/>
                    <a:pt x="741" y="2744"/>
                    <a:pt x="774" y="2727"/>
                  </a:cubicBezTo>
                  <a:lnTo>
                    <a:pt x="1465" y="2370"/>
                  </a:lnTo>
                  <a:lnTo>
                    <a:pt x="2143" y="2727"/>
                  </a:lnTo>
                  <a:cubicBezTo>
                    <a:pt x="2179" y="2751"/>
                    <a:pt x="2203" y="2763"/>
                    <a:pt x="2239" y="2763"/>
                  </a:cubicBezTo>
                  <a:cubicBezTo>
                    <a:pt x="2274" y="2763"/>
                    <a:pt x="2310" y="2751"/>
                    <a:pt x="2358" y="2716"/>
                  </a:cubicBezTo>
                  <a:cubicBezTo>
                    <a:pt x="2417" y="2668"/>
                    <a:pt x="2441" y="2596"/>
                    <a:pt x="2429" y="2525"/>
                  </a:cubicBezTo>
                  <a:lnTo>
                    <a:pt x="2298" y="1763"/>
                  </a:lnTo>
                  <a:lnTo>
                    <a:pt x="2846" y="1227"/>
                  </a:lnTo>
                  <a:cubicBezTo>
                    <a:pt x="2917" y="1180"/>
                    <a:pt x="2953" y="1108"/>
                    <a:pt x="2917" y="1037"/>
                  </a:cubicBezTo>
                  <a:cubicBezTo>
                    <a:pt x="2893" y="965"/>
                    <a:pt x="2834" y="918"/>
                    <a:pt x="2751" y="906"/>
                  </a:cubicBezTo>
                  <a:lnTo>
                    <a:pt x="2000" y="799"/>
                  </a:lnTo>
                  <a:lnTo>
                    <a:pt x="1655" y="108"/>
                  </a:lnTo>
                  <a:cubicBezTo>
                    <a:pt x="1619" y="37"/>
                    <a:pt x="1548"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0"/>
          <p:cNvSpPr txBox="1"/>
          <p:nvPr>
            <p:ph idx="1" type="subTitle"/>
          </p:nvPr>
        </p:nvSpPr>
        <p:spPr>
          <a:xfrm>
            <a:off x="719950" y="2288863"/>
            <a:ext cx="2531400" cy="48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a:t>
            </a:r>
            <a:endParaRPr/>
          </a:p>
        </p:txBody>
      </p:sp>
      <p:sp>
        <p:nvSpPr>
          <p:cNvPr id="446" name="Google Shape;446;p50"/>
          <p:cNvSpPr txBox="1"/>
          <p:nvPr>
            <p:ph idx="5" type="subTitle"/>
          </p:nvPr>
        </p:nvSpPr>
        <p:spPr>
          <a:xfrm>
            <a:off x="3306305" y="2288863"/>
            <a:ext cx="2531400" cy="48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447" name="Google Shape;447;p50"/>
          <p:cNvSpPr txBox="1"/>
          <p:nvPr>
            <p:ph idx="6" type="subTitle"/>
          </p:nvPr>
        </p:nvSpPr>
        <p:spPr>
          <a:xfrm>
            <a:off x="5892659" y="2288863"/>
            <a:ext cx="2531400" cy="48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48" name="Google Shape;448;p5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Canadian Computing C</a:t>
            </a:r>
            <a:r>
              <a:rPr lang="en"/>
              <a:t>ontest</a:t>
            </a:r>
            <a:endParaRPr/>
          </a:p>
        </p:txBody>
      </p:sp>
      <p:sp>
        <p:nvSpPr>
          <p:cNvPr id="449" name="Google Shape;449;p50"/>
          <p:cNvSpPr txBox="1"/>
          <p:nvPr>
            <p:ph idx="2" type="subTitle"/>
          </p:nvPr>
        </p:nvSpPr>
        <p:spPr>
          <a:xfrm>
            <a:off x="719950" y="2727463"/>
            <a:ext cx="25314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year, on the third Wednesday of </a:t>
            </a:r>
            <a:r>
              <a:rPr lang="en"/>
              <a:t>February</a:t>
            </a:r>
            <a:r>
              <a:rPr lang="en"/>
              <a:t>.</a:t>
            </a:r>
            <a:endParaRPr/>
          </a:p>
          <a:p>
            <a:pPr indent="-317500" lvl="0" marL="457200" rtl="0" algn="l">
              <a:spcBef>
                <a:spcPts val="0"/>
              </a:spcBef>
              <a:spcAft>
                <a:spcPts val="0"/>
              </a:spcAft>
              <a:buSzPts val="1400"/>
              <a:buChar char="-"/>
            </a:pPr>
            <a:r>
              <a:rPr lang="en"/>
              <a:t>February 19, 2025 this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more details: </a:t>
            </a:r>
            <a:r>
              <a:rPr lang="en" u="sng">
                <a:solidFill>
                  <a:schemeClr val="hlink"/>
                </a:solidFill>
                <a:hlinkClick r:id="rId3"/>
              </a:rPr>
              <a:t>https://cemc.uwaterloo.ca/contests/ccc</a:t>
            </a:r>
            <a:endParaRPr/>
          </a:p>
        </p:txBody>
      </p:sp>
      <p:sp>
        <p:nvSpPr>
          <p:cNvPr id="450" name="Google Shape;450;p50"/>
          <p:cNvSpPr txBox="1"/>
          <p:nvPr>
            <p:ph idx="3" type="subTitle"/>
          </p:nvPr>
        </p:nvSpPr>
        <p:spPr>
          <a:xfrm>
            <a:off x="3306300" y="2727475"/>
            <a:ext cx="2635500" cy="10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different contests to </a:t>
            </a:r>
            <a:r>
              <a:rPr lang="en"/>
              <a:t>choose</a:t>
            </a:r>
            <a:r>
              <a:rPr lang="en"/>
              <a:t> from</a:t>
            </a:r>
            <a:endParaRPr/>
          </a:p>
          <a:p>
            <a:pPr indent="-317500" lvl="0" marL="457200" rtl="0" algn="l">
              <a:spcBef>
                <a:spcPts val="0"/>
              </a:spcBef>
              <a:spcAft>
                <a:spcPts val="0"/>
              </a:spcAft>
              <a:buSzPts val="1400"/>
              <a:buChar char="-"/>
            </a:pPr>
            <a:r>
              <a:rPr lang="en"/>
              <a:t>Junior: Easier (grade 9-10)</a:t>
            </a:r>
            <a:endParaRPr/>
          </a:p>
          <a:p>
            <a:pPr indent="-317500" lvl="0" marL="457200" rtl="0" algn="l">
              <a:spcBef>
                <a:spcPts val="0"/>
              </a:spcBef>
              <a:spcAft>
                <a:spcPts val="0"/>
              </a:spcAft>
              <a:buSzPts val="1400"/>
              <a:buChar char="-"/>
            </a:pPr>
            <a:r>
              <a:rPr lang="en"/>
              <a:t>Senior: Harder (grade 11-12)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Consists of 5 problems, each worth 15 points, for a total of 75 points.</a:t>
            </a:r>
            <a:endParaRPr/>
          </a:p>
        </p:txBody>
      </p:sp>
      <p:sp>
        <p:nvSpPr>
          <p:cNvPr id="451" name="Google Shape;451;p50"/>
          <p:cNvSpPr txBox="1"/>
          <p:nvPr>
            <p:ph idx="4" type="subTitle"/>
          </p:nvPr>
        </p:nvSpPr>
        <p:spPr>
          <a:xfrm>
            <a:off x="5892650" y="2727475"/>
            <a:ext cx="26355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get distinction (top 25%) or honour roll</a:t>
            </a:r>
            <a:endParaRPr/>
          </a:p>
          <a:p>
            <a:pPr indent="-317500" lvl="0" marL="457200" rtl="0" algn="l">
              <a:spcBef>
                <a:spcPts val="0"/>
              </a:spcBef>
              <a:spcAft>
                <a:spcPts val="0"/>
              </a:spcAft>
              <a:buSzPts val="1400"/>
              <a:buChar char="-"/>
            </a:pPr>
            <a:r>
              <a:rPr lang="en"/>
              <a:t>Top ~500 for junior</a:t>
            </a:r>
            <a:endParaRPr/>
          </a:p>
          <a:p>
            <a:pPr indent="-317500" lvl="0" marL="457200" rtl="0" algn="l">
              <a:spcBef>
                <a:spcPts val="0"/>
              </a:spcBef>
              <a:spcAft>
                <a:spcPts val="0"/>
              </a:spcAft>
              <a:buSzPts val="1400"/>
              <a:buChar char="-"/>
            </a:pPr>
            <a:r>
              <a:rPr lang="en"/>
              <a:t>Top ~250 for senior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Waterloo </a:t>
            </a:r>
            <a:r>
              <a:rPr lang="en"/>
              <a:t>invites</a:t>
            </a:r>
            <a:r>
              <a:rPr lang="en"/>
              <a:t> the top 20 senior takers to CCO.</a:t>
            </a:r>
            <a:endParaRPr/>
          </a:p>
          <a:p>
            <a:pPr indent="-317500" lvl="0" marL="457200" rtl="0" algn="l">
              <a:spcBef>
                <a:spcPts val="0"/>
              </a:spcBef>
              <a:spcAft>
                <a:spcPts val="0"/>
              </a:spcAft>
              <a:buSzPts val="1400"/>
              <a:buChar char="-"/>
            </a:pPr>
            <a:r>
              <a:rPr lang="en"/>
              <a:t>Canadian IOI team</a:t>
            </a:r>
            <a:endParaRPr/>
          </a:p>
          <a:p>
            <a:pPr indent="-317500" lvl="0" marL="457200" rtl="0" algn="l">
              <a:spcBef>
                <a:spcPts val="0"/>
              </a:spcBef>
              <a:spcAft>
                <a:spcPts val="0"/>
              </a:spcAft>
              <a:buSzPts val="1400"/>
              <a:buChar char="-"/>
            </a:pPr>
            <a:r>
              <a:rPr lang="en"/>
              <a:t>You can get medals, offers, and scholarships</a:t>
            </a:r>
            <a:endParaRPr/>
          </a:p>
        </p:txBody>
      </p:sp>
      <p:sp>
        <p:nvSpPr>
          <p:cNvPr id="452" name="Google Shape;452;p50"/>
          <p:cNvSpPr/>
          <p:nvPr/>
        </p:nvSpPr>
        <p:spPr>
          <a:xfrm>
            <a:off x="3306305" y="1478738"/>
            <a:ext cx="737400" cy="737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0"/>
          <p:cNvSpPr/>
          <p:nvPr/>
        </p:nvSpPr>
        <p:spPr>
          <a:xfrm>
            <a:off x="719950" y="1478738"/>
            <a:ext cx="737400" cy="737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0"/>
          <p:cNvSpPr/>
          <p:nvPr/>
        </p:nvSpPr>
        <p:spPr>
          <a:xfrm>
            <a:off x="5892659" y="1478738"/>
            <a:ext cx="737400" cy="737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50"/>
          <p:cNvGrpSpPr/>
          <p:nvPr/>
        </p:nvGrpSpPr>
        <p:grpSpPr>
          <a:xfrm>
            <a:off x="6141974" y="1661517"/>
            <a:ext cx="238770" cy="371841"/>
            <a:chOff x="2722090" y="2890162"/>
            <a:chExt cx="238770" cy="371841"/>
          </a:xfrm>
        </p:grpSpPr>
        <p:sp>
          <p:nvSpPr>
            <p:cNvPr id="456" name="Google Shape;456;p50"/>
            <p:cNvSpPr/>
            <p:nvPr/>
          </p:nvSpPr>
          <p:spPr>
            <a:xfrm>
              <a:off x="2722090" y="2890162"/>
              <a:ext cx="238770" cy="371841"/>
            </a:xfrm>
            <a:custGeom>
              <a:rect b="b" l="l" r="r" t="t"/>
              <a:pathLst>
                <a:path extrusionOk="0" h="11683" w="7502">
                  <a:moveTo>
                    <a:pt x="3835" y="372"/>
                  </a:moveTo>
                  <a:lnTo>
                    <a:pt x="3966" y="419"/>
                  </a:lnTo>
                  <a:cubicBezTo>
                    <a:pt x="4132" y="491"/>
                    <a:pt x="4251" y="634"/>
                    <a:pt x="4347" y="848"/>
                  </a:cubicBezTo>
                  <a:cubicBezTo>
                    <a:pt x="4168" y="812"/>
                    <a:pt x="4001" y="788"/>
                    <a:pt x="3835" y="777"/>
                  </a:cubicBezTo>
                  <a:lnTo>
                    <a:pt x="3835" y="372"/>
                  </a:lnTo>
                  <a:close/>
                  <a:moveTo>
                    <a:pt x="6609" y="9135"/>
                  </a:moveTo>
                  <a:cubicBezTo>
                    <a:pt x="6716" y="9135"/>
                    <a:pt x="6799" y="9230"/>
                    <a:pt x="6799" y="9337"/>
                  </a:cubicBezTo>
                  <a:lnTo>
                    <a:pt x="6799" y="9528"/>
                  </a:lnTo>
                  <a:lnTo>
                    <a:pt x="6609" y="9528"/>
                  </a:lnTo>
                  <a:cubicBezTo>
                    <a:pt x="6513" y="9528"/>
                    <a:pt x="6442" y="9599"/>
                    <a:pt x="6442" y="9694"/>
                  </a:cubicBezTo>
                  <a:cubicBezTo>
                    <a:pt x="6442" y="9778"/>
                    <a:pt x="6513" y="9849"/>
                    <a:pt x="6609" y="9849"/>
                  </a:cubicBezTo>
                  <a:lnTo>
                    <a:pt x="6978" y="9849"/>
                  </a:lnTo>
                  <a:cubicBezTo>
                    <a:pt x="7085" y="9849"/>
                    <a:pt x="7168" y="9944"/>
                    <a:pt x="7168" y="10040"/>
                  </a:cubicBezTo>
                  <a:lnTo>
                    <a:pt x="7168" y="11147"/>
                  </a:lnTo>
                  <a:cubicBezTo>
                    <a:pt x="7156" y="11266"/>
                    <a:pt x="7073" y="11361"/>
                    <a:pt x="6966" y="11361"/>
                  </a:cubicBezTo>
                  <a:lnTo>
                    <a:pt x="1477" y="11361"/>
                  </a:lnTo>
                  <a:cubicBezTo>
                    <a:pt x="1370" y="11361"/>
                    <a:pt x="1275" y="11266"/>
                    <a:pt x="1275" y="11159"/>
                  </a:cubicBezTo>
                  <a:lnTo>
                    <a:pt x="1275" y="10063"/>
                  </a:lnTo>
                  <a:cubicBezTo>
                    <a:pt x="1275" y="9956"/>
                    <a:pt x="1370" y="9873"/>
                    <a:pt x="1477" y="9873"/>
                  </a:cubicBezTo>
                  <a:lnTo>
                    <a:pt x="5859" y="9873"/>
                  </a:lnTo>
                  <a:cubicBezTo>
                    <a:pt x="5954" y="9873"/>
                    <a:pt x="6025" y="9790"/>
                    <a:pt x="6025" y="9706"/>
                  </a:cubicBezTo>
                  <a:cubicBezTo>
                    <a:pt x="6025" y="9611"/>
                    <a:pt x="5954" y="9540"/>
                    <a:pt x="5859" y="9540"/>
                  </a:cubicBezTo>
                  <a:lnTo>
                    <a:pt x="1656" y="9540"/>
                  </a:lnTo>
                  <a:lnTo>
                    <a:pt x="1656" y="9337"/>
                  </a:lnTo>
                  <a:cubicBezTo>
                    <a:pt x="1656" y="9230"/>
                    <a:pt x="1739" y="9135"/>
                    <a:pt x="1846" y="9135"/>
                  </a:cubicBezTo>
                  <a:close/>
                  <a:moveTo>
                    <a:pt x="3739" y="1"/>
                  </a:moveTo>
                  <a:cubicBezTo>
                    <a:pt x="3703" y="1"/>
                    <a:pt x="3678" y="3"/>
                    <a:pt x="3668" y="3"/>
                  </a:cubicBezTo>
                  <a:cubicBezTo>
                    <a:pt x="3585" y="15"/>
                    <a:pt x="3513" y="74"/>
                    <a:pt x="3513" y="157"/>
                  </a:cubicBezTo>
                  <a:lnTo>
                    <a:pt x="3513" y="729"/>
                  </a:lnTo>
                  <a:cubicBezTo>
                    <a:pt x="3438" y="725"/>
                    <a:pt x="3373" y="724"/>
                    <a:pt x="3319" y="724"/>
                  </a:cubicBezTo>
                  <a:cubicBezTo>
                    <a:pt x="3210" y="724"/>
                    <a:pt x="3144" y="729"/>
                    <a:pt x="3120" y="729"/>
                  </a:cubicBezTo>
                  <a:cubicBezTo>
                    <a:pt x="3037" y="729"/>
                    <a:pt x="2954" y="812"/>
                    <a:pt x="2954" y="908"/>
                  </a:cubicBezTo>
                  <a:cubicBezTo>
                    <a:pt x="2954" y="991"/>
                    <a:pt x="3049" y="1074"/>
                    <a:pt x="3132" y="1074"/>
                  </a:cubicBezTo>
                  <a:cubicBezTo>
                    <a:pt x="3135" y="1074"/>
                    <a:pt x="3172" y="1073"/>
                    <a:pt x="3236" y="1073"/>
                  </a:cubicBezTo>
                  <a:cubicBezTo>
                    <a:pt x="3649" y="1073"/>
                    <a:pt x="5188" y="1135"/>
                    <a:pt x="6156" y="2062"/>
                  </a:cubicBezTo>
                  <a:cubicBezTo>
                    <a:pt x="6704" y="2586"/>
                    <a:pt x="6978" y="3301"/>
                    <a:pt x="6978" y="4194"/>
                  </a:cubicBezTo>
                  <a:cubicBezTo>
                    <a:pt x="6978" y="5158"/>
                    <a:pt x="6764" y="5753"/>
                    <a:pt x="6549" y="6408"/>
                  </a:cubicBezTo>
                  <a:cubicBezTo>
                    <a:pt x="6323" y="7063"/>
                    <a:pt x="6085" y="7742"/>
                    <a:pt x="6073" y="8778"/>
                  </a:cubicBezTo>
                  <a:lnTo>
                    <a:pt x="2120" y="8778"/>
                  </a:lnTo>
                  <a:cubicBezTo>
                    <a:pt x="2084" y="8694"/>
                    <a:pt x="2025" y="8492"/>
                    <a:pt x="2025" y="8218"/>
                  </a:cubicBezTo>
                  <a:cubicBezTo>
                    <a:pt x="2025" y="7766"/>
                    <a:pt x="2299" y="6730"/>
                    <a:pt x="4168" y="4860"/>
                  </a:cubicBezTo>
                  <a:cubicBezTo>
                    <a:pt x="4227" y="4801"/>
                    <a:pt x="4227" y="4729"/>
                    <a:pt x="4192" y="4658"/>
                  </a:cubicBezTo>
                  <a:cubicBezTo>
                    <a:pt x="4157" y="4606"/>
                    <a:pt x="4109" y="4573"/>
                    <a:pt x="4058" y="4573"/>
                  </a:cubicBezTo>
                  <a:cubicBezTo>
                    <a:pt x="4040" y="4573"/>
                    <a:pt x="4020" y="4577"/>
                    <a:pt x="4001" y="4587"/>
                  </a:cubicBezTo>
                  <a:cubicBezTo>
                    <a:pt x="4001" y="4587"/>
                    <a:pt x="3902" y="4611"/>
                    <a:pt x="3741" y="4611"/>
                  </a:cubicBezTo>
                  <a:cubicBezTo>
                    <a:pt x="3530" y="4611"/>
                    <a:pt x="3214" y="4569"/>
                    <a:pt x="2882" y="4372"/>
                  </a:cubicBezTo>
                  <a:cubicBezTo>
                    <a:pt x="2803" y="4328"/>
                    <a:pt x="2715" y="4306"/>
                    <a:pt x="2627" y="4306"/>
                  </a:cubicBezTo>
                  <a:cubicBezTo>
                    <a:pt x="2503" y="4306"/>
                    <a:pt x="2379" y="4348"/>
                    <a:pt x="2275" y="4432"/>
                  </a:cubicBezTo>
                  <a:cubicBezTo>
                    <a:pt x="2058" y="4611"/>
                    <a:pt x="1655" y="4842"/>
                    <a:pt x="1053" y="4842"/>
                  </a:cubicBezTo>
                  <a:cubicBezTo>
                    <a:pt x="895" y="4842"/>
                    <a:pt x="723" y="4826"/>
                    <a:pt x="537" y="4789"/>
                  </a:cubicBezTo>
                  <a:lnTo>
                    <a:pt x="382" y="4075"/>
                  </a:lnTo>
                  <a:lnTo>
                    <a:pt x="2156" y="2301"/>
                  </a:lnTo>
                  <a:cubicBezTo>
                    <a:pt x="2180" y="2277"/>
                    <a:pt x="2203" y="2229"/>
                    <a:pt x="2203" y="2193"/>
                  </a:cubicBezTo>
                  <a:lnTo>
                    <a:pt x="2203" y="1967"/>
                  </a:lnTo>
                  <a:cubicBezTo>
                    <a:pt x="2203" y="1860"/>
                    <a:pt x="2275" y="1789"/>
                    <a:pt x="2382" y="1777"/>
                  </a:cubicBezTo>
                  <a:cubicBezTo>
                    <a:pt x="2501" y="1764"/>
                    <a:pt x="2692" y="1750"/>
                    <a:pt x="2929" y="1750"/>
                  </a:cubicBezTo>
                  <a:cubicBezTo>
                    <a:pt x="3355" y="1750"/>
                    <a:pt x="3928" y="1796"/>
                    <a:pt x="4501" y="1979"/>
                  </a:cubicBezTo>
                  <a:cubicBezTo>
                    <a:pt x="4522" y="1987"/>
                    <a:pt x="4544" y="1991"/>
                    <a:pt x="4565" y="1991"/>
                  </a:cubicBezTo>
                  <a:cubicBezTo>
                    <a:pt x="4639" y="1991"/>
                    <a:pt x="4706" y="1943"/>
                    <a:pt x="4716" y="1860"/>
                  </a:cubicBezTo>
                  <a:cubicBezTo>
                    <a:pt x="4739" y="1777"/>
                    <a:pt x="4704" y="1670"/>
                    <a:pt x="4597" y="1658"/>
                  </a:cubicBezTo>
                  <a:cubicBezTo>
                    <a:pt x="3956" y="1457"/>
                    <a:pt x="3315" y="1408"/>
                    <a:pt x="2856" y="1408"/>
                  </a:cubicBezTo>
                  <a:cubicBezTo>
                    <a:pt x="2632" y="1408"/>
                    <a:pt x="2451" y="1420"/>
                    <a:pt x="2334" y="1431"/>
                  </a:cubicBezTo>
                  <a:cubicBezTo>
                    <a:pt x="2049" y="1455"/>
                    <a:pt x="1846" y="1681"/>
                    <a:pt x="1846" y="1967"/>
                  </a:cubicBezTo>
                  <a:lnTo>
                    <a:pt x="1846" y="2110"/>
                  </a:lnTo>
                  <a:lnTo>
                    <a:pt x="60" y="3896"/>
                  </a:lnTo>
                  <a:cubicBezTo>
                    <a:pt x="13" y="3944"/>
                    <a:pt x="1" y="4003"/>
                    <a:pt x="13" y="4051"/>
                  </a:cubicBezTo>
                  <a:lnTo>
                    <a:pt x="191" y="4956"/>
                  </a:lnTo>
                  <a:cubicBezTo>
                    <a:pt x="203" y="5015"/>
                    <a:pt x="251" y="5075"/>
                    <a:pt x="310" y="5087"/>
                  </a:cubicBezTo>
                  <a:cubicBezTo>
                    <a:pt x="569" y="5151"/>
                    <a:pt x="806" y="5178"/>
                    <a:pt x="1022" y="5178"/>
                  </a:cubicBezTo>
                  <a:cubicBezTo>
                    <a:pt x="1722" y="5178"/>
                    <a:pt x="2199" y="4897"/>
                    <a:pt x="2453" y="4706"/>
                  </a:cubicBezTo>
                  <a:cubicBezTo>
                    <a:pt x="2497" y="4669"/>
                    <a:pt x="2550" y="4655"/>
                    <a:pt x="2598" y="4655"/>
                  </a:cubicBezTo>
                  <a:cubicBezTo>
                    <a:pt x="2628" y="4655"/>
                    <a:pt x="2657" y="4661"/>
                    <a:pt x="2680" y="4670"/>
                  </a:cubicBezTo>
                  <a:cubicBezTo>
                    <a:pt x="3001" y="4872"/>
                    <a:pt x="3335" y="4932"/>
                    <a:pt x="3573" y="4944"/>
                  </a:cubicBezTo>
                  <a:cubicBezTo>
                    <a:pt x="1977" y="6611"/>
                    <a:pt x="1632" y="7635"/>
                    <a:pt x="1632" y="8218"/>
                  </a:cubicBezTo>
                  <a:cubicBezTo>
                    <a:pt x="1632" y="8456"/>
                    <a:pt x="1680" y="8647"/>
                    <a:pt x="1727" y="8778"/>
                  </a:cubicBezTo>
                  <a:cubicBezTo>
                    <a:pt x="1465" y="8825"/>
                    <a:pt x="1275" y="9051"/>
                    <a:pt x="1275" y="9313"/>
                  </a:cubicBezTo>
                  <a:lnTo>
                    <a:pt x="1275" y="9540"/>
                  </a:lnTo>
                  <a:cubicBezTo>
                    <a:pt x="1072" y="9611"/>
                    <a:pt x="906" y="9801"/>
                    <a:pt x="906" y="10040"/>
                  </a:cubicBezTo>
                  <a:lnTo>
                    <a:pt x="906" y="11147"/>
                  </a:lnTo>
                  <a:cubicBezTo>
                    <a:pt x="906" y="11445"/>
                    <a:pt x="1144" y="11683"/>
                    <a:pt x="1441" y="11683"/>
                  </a:cubicBezTo>
                  <a:lnTo>
                    <a:pt x="6930" y="11683"/>
                  </a:lnTo>
                  <a:cubicBezTo>
                    <a:pt x="7228" y="11683"/>
                    <a:pt x="7466" y="11445"/>
                    <a:pt x="7466" y="11147"/>
                  </a:cubicBezTo>
                  <a:lnTo>
                    <a:pt x="7466" y="10040"/>
                  </a:lnTo>
                  <a:cubicBezTo>
                    <a:pt x="7502" y="9825"/>
                    <a:pt x="7347" y="9611"/>
                    <a:pt x="7145" y="9551"/>
                  </a:cubicBezTo>
                  <a:lnTo>
                    <a:pt x="7145" y="9337"/>
                  </a:lnTo>
                  <a:cubicBezTo>
                    <a:pt x="7145" y="9039"/>
                    <a:pt x="6906" y="8801"/>
                    <a:pt x="6609" y="8801"/>
                  </a:cubicBezTo>
                  <a:lnTo>
                    <a:pt x="6418" y="8801"/>
                  </a:lnTo>
                  <a:cubicBezTo>
                    <a:pt x="6442" y="7801"/>
                    <a:pt x="6656" y="7158"/>
                    <a:pt x="6871" y="6527"/>
                  </a:cubicBezTo>
                  <a:cubicBezTo>
                    <a:pt x="7097" y="5896"/>
                    <a:pt x="7323" y="5229"/>
                    <a:pt x="7323" y="4206"/>
                  </a:cubicBezTo>
                  <a:cubicBezTo>
                    <a:pt x="7323" y="3229"/>
                    <a:pt x="7014" y="2420"/>
                    <a:pt x="6394" y="1824"/>
                  </a:cubicBezTo>
                  <a:cubicBezTo>
                    <a:pt x="5906" y="1372"/>
                    <a:pt x="5299" y="1098"/>
                    <a:pt x="4751" y="931"/>
                  </a:cubicBezTo>
                  <a:cubicBezTo>
                    <a:pt x="4632" y="431"/>
                    <a:pt x="4358" y="205"/>
                    <a:pt x="4156" y="98"/>
                  </a:cubicBezTo>
                  <a:cubicBezTo>
                    <a:pt x="3986" y="13"/>
                    <a:pt x="3828" y="1"/>
                    <a:pt x="3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0"/>
            <p:cNvSpPr/>
            <p:nvPr/>
          </p:nvSpPr>
          <p:spPr>
            <a:xfrm>
              <a:off x="2882023" y="2951111"/>
              <a:ext cx="21993" cy="16837"/>
            </a:xfrm>
            <a:custGeom>
              <a:rect b="b" l="l" r="r" t="t"/>
              <a:pathLst>
                <a:path extrusionOk="0" h="529" w="691">
                  <a:moveTo>
                    <a:pt x="202" y="0"/>
                  </a:moveTo>
                  <a:cubicBezTo>
                    <a:pt x="138" y="0"/>
                    <a:pt x="81" y="30"/>
                    <a:pt x="48" y="88"/>
                  </a:cubicBezTo>
                  <a:cubicBezTo>
                    <a:pt x="0" y="183"/>
                    <a:pt x="36" y="290"/>
                    <a:pt x="119" y="338"/>
                  </a:cubicBezTo>
                  <a:cubicBezTo>
                    <a:pt x="215" y="374"/>
                    <a:pt x="298" y="433"/>
                    <a:pt x="393" y="493"/>
                  </a:cubicBezTo>
                  <a:cubicBezTo>
                    <a:pt x="417" y="517"/>
                    <a:pt x="453" y="528"/>
                    <a:pt x="476" y="528"/>
                  </a:cubicBezTo>
                  <a:cubicBezTo>
                    <a:pt x="536" y="528"/>
                    <a:pt x="584" y="493"/>
                    <a:pt x="631" y="457"/>
                  </a:cubicBezTo>
                  <a:cubicBezTo>
                    <a:pt x="691" y="362"/>
                    <a:pt x="655" y="255"/>
                    <a:pt x="584" y="195"/>
                  </a:cubicBezTo>
                  <a:cubicBezTo>
                    <a:pt x="488" y="136"/>
                    <a:pt x="393" y="76"/>
                    <a:pt x="286" y="16"/>
                  </a:cubicBezTo>
                  <a:cubicBezTo>
                    <a:pt x="257" y="6"/>
                    <a:pt x="229" y="0"/>
                    <a:pt x="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0"/>
            <p:cNvSpPr/>
            <p:nvPr/>
          </p:nvSpPr>
          <p:spPr>
            <a:xfrm>
              <a:off x="2804332" y="2960341"/>
              <a:ext cx="11012" cy="15946"/>
            </a:xfrm>
            <a:custGeom>
              <a:rect b="b" l="l" r="r" t="t"/>
              <a:pathLst>
                <a:path extrusionOk="0" h="501" w="346">
                  <a:moveTo>
                    <a:pt x="167" y="0"/>
                  </a:moveTo>
                  <a:cubicBezTo>
                    <a:pt x="84" y="0"/>
                    <a:pt x="0" y="72"/>
                    <a:pt x="0" y="167"/>
                  </a:cubicBezTo>
                  <a:lnTo>
                    <a:pt x="0" y="346"/>
                  </a:lnTo>
                  <a:cubicBezTo>
                    <a:pt x="0" y="429"/>
                    <a:pt x="84" y="500"/>
                    <a:pt x="167" y="500"/>
                  </a:cubicBezTo>
                  <a:cubicBezTo>
                    <a:pt x="262" y="500"/>
                    <a:pt x="334" y="429"/>
                    <a:pt x="334" y="346"/>
                  </a:cubicBezTo>
                  <a:lnTo>
                    <a:pt x="334" y="167"/>
                  </a:lnTo>
                  <a:cubicBezTo>
                    <a:pt x="346" y="72"/>
                    <a:pt x="274"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50"/>
          <p:cNvSpPr/>
          <p:nvPr/>
        </p:nvSpPr>
        <p:spPr>
          <a:xfrm>
            <a:off x="3488925" y="1661358"/>
            <a:ext cx="372159" cy="372159"/>
          </a:xfrm>
          <a:custGeom>
            <a:rect b="b" l="l" r="r" t="t"/>
            <a:pathLst>
              <a:path extrusionOk="0" h="11693" w="11693">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50"/>
          <p:cNvGrpSpPr/>
          <p:nvPr/>
        </p:nvGrpSpPr>
        <p:grpSpPr>
          <a:xfrm>
            <a:off x="909016" y="1679547"/>
            <a:ext cx="359269" cy="335780"/>
            <a:chOff x="1748582" y="3372635"/>
            <a:chExt cx="359269" cy="335780"/>
          </a:xfrm>
        </p:grpSpPr>
        <p:sp>
          <p:nvSpPr>
            <p:cNvPr id="461" name="Google Shape;461;p50"/>
            <p:cNvSpPr/>
            <p:nvPr/>
          </p:nvSpPr>
          <p:spPr>
            <a:xfrm>
              <a:off x="2080161" y="3535210"/>
              <a:ext cx="27690" cy="10630"/>
            </a:xfrm>
            <a:custGeom>
              <a:rect b="b" l="l" r="r" t="t"/>
              <a:pathLst>
                <a:path extrusionOk="0" h="334" w="870">
                  <a:moveTo>
                    <a:pt x="167" y="0"/>
                  </a:moveTo>
                  <a:cubicBezTo>
                    <a:pt x="72" y="0"/>
                    <a:pt x="1" y="83"/>
                    <a:pt x="1" y="167"/>
                  </a:cubicBezTo>
                  <a:cubicBezTo>
                    <a:pt x="1" y="262"/>
                    <a:pt x="72" y="333"/>
                    <a:pt x="167" y="333"/>
                  </a:cubicBezTo>
                  <a:lnTo>
                    <a:pt x="703" y="333"/>
                  </a:lnTo>
                  <a:cubicBezTo>
                    <a:pt x="786" y="333"/>
                    <a:pt x="870" y="262"/>
                    <a:pt x="870" y="167"/>
                  </a:cubicBezTo>
                  <a:cubicBezTo>
                    <a:pt x="870" y="83"/>
                    <a:pt x="786" y="0"/>
                    <a:pt x="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50"/>
            <p:cNvGrpSpPr/>
            <p:nvPr/>
          </p:nvGrpSpPr>
          <p:grpSpPr>
            <a:xfrm>
              <a:off x="1748582" y="3372635"/>
              <a:ext cx="333520" cy="335780"/>
              <a:chOff x="1748582" y="3372635"/>
              <a:chExt cx="333520" cy="335780"/>
            </a:xfrm>
          </p:grpSpPr>
          <p:sp>
            <p:nvSpPr>
              <p:cNvPr id="463" name="Google Shape;463;p50"/>
              <p:cNvSpPr/>
              <p:nvPr/>
            </p:nvSpPr>
            <p:spPr>
              <a:xfrm>
                <a:off x="1748582" y="3372635"/>
                <a:ext cx="308504" cy="335780"/>
              </a:xfrm>
              <a:custGeom>
                <a:rect b="b" l="l" r="r" t="t"/>
                <a:pathLst>
                  <a:path extrusionOk="0" h="10550" w="9693">
                    <a:moveTo>
                      <a:pt x="8454" y="4215"/>
                    </a:moveTo>
                    <a:cubicBezTo>
                      <a:pt x="8978" y="4298"/>
                      <a:pt x="9359" y="4739"/>
                      <a:pt x="9359" y="5275"/>
                    </a:cubicBezTo>
                    <a:cubicBezTo>
                      <a:pt x="9359" y="5811"/>
                      <a:pt x="8978" y="6263"/>
                      <a:pt x="8454" y="6334"/>
                    </a:cubicBezTo>
                    <a:lnTo>
                      <a:pt x="8454" y="4215"/>
                    </a:lnTo>
                    <a:close/>
                    <a:moveTo>
                      <a:pt x="1251" y="4036"/>
                    </a:moveTo>
                    <a:lnTo>
                      <a:pt x="1251" y="6525"/>
                    </a:lnTo>
                    <a:lnTo>
                      <a:pt x="894" y="6525"/>
                    </a:lnTo>
                    <a:cubicBezTo>
                      <a:pt x="596" y="6525"/>
                      <a:pt x="358" y="6287"/>
                      <a:pt x="358" y="5989"/>
                    </a:cubicBezTo>
                    <a:lnTo>
                      <a:pt x="358" y="4572"/>
                    </a:lnTo>
                    <a:cubicBezTo>
                      <a:pt x="358" y="4275"/>
                      <a:pt x="596" y="4036"/>
                      <a:pt x="894" y="4036"/>
                    </a:cubicBezTo>
                    <a:close/>
                    <a:moveTo>
                      <a:pt x="2668" y="4025"/>
                    </a:moveTo>
                    <a:lnTo>
                      <a:pt x="2668" y="6525"/>
                    </a:lnTo>
                    <a:lnTo>
                      <a:pt x="1584" y="6525"/>
                    </a:lnTo>
                    <a:lnTo>
                      <a:pt x="1584" y="4025"/>
                    </a:lnTo>
                    <a:close/>
                    <a:moveTo>
                      <a:pt x="2846" y="7727"/>
                    </a:moveTo>
                    <a:lnTo>
                      <a:pt x="2846" y="8466"/>
                    </a:lnTo>
                    <a:lnTo>
                      <a:pt x="2537" y="8466"/>
                    </a:lnTo>
                    <a:lnTo>
                      <a:pt x="2727" y="7727"/>
                    </a:lnTo>
                    <a:close/>
                    <a:moveTo>
                      <a:pt x="2608" y="6834"/>
                    </a:moveTo>
                    <a:lnTo>
                      <a:pt x="2001" y="9156"/>
                    </a:lnTo>
                    <a:lnTo>
                      <a:pt x="1584" y="9156"/>
                    </a:lnTo>
                    <a:lnTo>
                      <a:pt x="1584" y="6834"/>
                    </a:lnTo>
                    <a:close/>
                    <a:moveTo>
                      <a:pt x="8133" y="357"/>
                    </a:moveTo>
                    <a:lnTo>
                      <a:pt x="8133" y="10228"/>
                    </a:lnTo>
                    <a:lnTo>
                      <a:pt x="7394" y="10228"/>
                    </a:lnTo>
                    <a:lnTo>
                      <a:pt x="7394" y="3251"/>
                    </a:lnTo>
                    <a:cubicBezTo>
                      <a:pt x="7394" y="3167"/>
                      <a:pt x="7323" y="3084"/>
                      <a:pt x="7240" y="3084"/>
                    </a:cubicBezTo>
                    <a:cubicBezTo>
                      <a:pt x="7144" y="3084"/>
                      <a:pt x="7073" y="3167"/>
                      <a:pt x="7073" y="3251"/>
                    </a:cubicBezTo>
                    <a:lnTo>
                      <a:pt x="7073" y="9144"/>
                    </a:lnTo>
                    <a:cubicBezTo>
                      <a:pt x="6859" y="8859"/>
                      <a:pt x="6549" y="8466"/>
                      <a:pt x="6132" y="8073"/>
                    </a:cubicBezTo>
                    <a:cubicBezTo>
                      <a:pt x="5668" y="7632"/>
                      <a:pt x="5192" y="7275"/>
                      <a:pt x="4704" y="7013"/>
                    </a:cubicBezTo>
                    <a:cubicBezTo>
                      <a:pt x="4132" y="6715"/>
                      <a:pt x="3561" y="6561"/>
                      <a:pt x="2989" y="6537"/>
                    </a:cubicBezTo>
                    <a:lnTo>
                      <a:pt x="2989" y="4036"/>
                    </a:lnTo>
                    <a:cubicBezTo>
                      <a:pt x="3572" y="4013"/>
                      <a:pt x="4132" y="3846"/>
                      <a:pt x="4704" y="3560"/>
                    </a:cubicBezTo>
                    <a:cubicBezTo>
                      <a:pt x="5192" y="3310"/>
                      <a:pt x="5668" y="2953"/>
                      <a:pt x="6132" y="2501"/>
                    </a:cubicBezTo>
                    <a:cubicBezTo>
                      <a:pt x="6537" y="2108"/>
                      <a:pt x="6847" y="1715"/>
                      <a:pt x="7073" y="1429"/>
                    </a:cubicBezTo>
                    <a:lnTo>
                      <a:pt x="7073" y="2489"/>
                    </a:lnTo>
                    <a:cubicBezTo>
                      <a:pt x="7073" y="2584"/>
                      <a:pt x="7144" y="2655"/>
                      <a:pt x="7240" y="2655"/>
                    </a:cubicBezTo>
                    <a:cubicBezTo>
                      <a:pt x="7323" y="2655"/>
                      <a:pt x="7394" y="2584"/>
                      <a:pt x="7394" y="2489"/>
                    </a:cubicBezTo>
                    <a:lnTo>
                      <a:pt x="7394" y="357"/>
                    </a:lnTo>
                    <a:close/>
                    <a:moveTo>
                      <a:pt x="7228" y="0"/>
                    </a:moveTo>
                    <a:cubicBezTo>
                      <a:pt x="7144" y="0"/>
                      <a:pt x="7073" y="84"/>
                      <a:pt x="7073" y="167"/>
                    </a:cubicBezTo>
                    <a:lnTo>
                      <a:pt x="7073" y="822"/>
                    </a:lnTo>
                    <a:cubicBezTo>
                      <a:pt x="6966" y="988"/>
                      <a:pt x="6549" y="1631"/>
                      <a:pt x="5906" y="2251"/>
                    </a:cubicBezTo>
                    <a:cubicBezTo>
                      <a:pt x="5227" y="2905"/>
                      <a:pt x="4132" y="3703"/>
                      <a:pt x="2822" y="3703"/>
                    </a:cubicBezTo>
                    <a:lnTo>
                      <a:pt x="882" y="3703"/>
                    </a:lnTo>
                    <a:cubicBezTo>
                      <a:pt x="405" y="3703"/>
                      <a:pt x="1" y="4084"/>
                      <a:pt x="1" y="4572"/>
                    </a:cubicBezTo>
                    <a:lnTo>
                      <a:pt x="1" y="5989"/>
                    </a:lnTo>
                    <a:cubicBezTo>
                      <a:pt x="1" y="6465"/>
                      <a:pt x="382" y="6870"/>
                      <a:pt x="882" y="6870"/>
                    </a:cubicBezTo>
                    <a:lnTo>
                      <a:pt x="1239" y="6870"/>
                    </a:lnTo>
                    <a:lnTo>
                      <a:pt x="1239" y="9359"/>
                    </a:lnTo>
                    <a:cubicBezTo>
                      <a:pt x="1239" y="9442"/>
                      <a:pt x="1310" y="9513"/>
                      <a:pt x="1394" y="9513"/>
                    </a:cubicBezTo>
                    <a:lnTo>
                      <a:pt x="2096" y="9513"/>
                    </a:lnTo>
                    <a:cubicBezTo>
                      <a:pt x="2168" y="9513"/>
                      <a:pt x="2227" y="9478"/>
                      <a:pt x="2263" y="9394"/>
                    </a:cubicBezTo>
                    <a:lnTo>
                      <a:pt x="2406" y="8823"/>
                    </a:lnTo>
                    <a:lnTo>
                      <a:pt x="2977" y="8823"/>
                    </a:lnTo>
                    <a:cubicBezTo>
                      <a:pt x="3061" y="8823"/>
                      <a:pt x="3144" y="8739"/>
                      <a:pt x="3144" y="8656"/>
                    </a:cubicBezTo>
                    <a:lnTo>
                      <a:pt x="3144" y="7573"/>
                    </a:lnTo>
                    <a:cubicBezTo>
                      <a:pt x="3144" y="7477"/>
                      <a:pt x="3061" y="7406"/>
                      <a:pt x="2977" y="7406"/>
                    </a:cubicBezTo>
                    <a:lnTo>
                      <a:pt x="2787" y="7406"/>
                    </a:lnTo>
                    <a:lnTo>
                      <a:pt x="2930" y="6858"/>
                    </a:lnTo>
                    <a:cubicBezTo>
                      <a:pt x="4180" y="6894"/>
                      <a:pt x="5227" y="7656"/>
                      <a:pt x="5882" y="8299"/>
                    </a:cubicBezTo>
                    <a:cubicBezTo>
                      <a:pt x="6537" y="8942"/>
                      <a:pt x="6954" y="9573"/>
                      <a:pt x="7037" y="9728"/>
                    </a:cubicBezTo>
                    <a:lnTo>
                      <a:pt x="7037" y="10383"/>
                    </a:lnTo>
                    <a:cubicBezTo>
                      <a:pt x="7037" y="10466"/>
                      <a:pt x="7109" y="10549"/>
                      <a:pt x="7204" y="10549"/>
                    </a:cubicBezTo>
                    <a:lnTo>
                      <a:pt x="8264" y="10549"/>
                    </a:lnTo>
                    <a:cubicBezTo>
                      <a:pt x="8347" y="10549"/>
                      <a:pt x="8430" y="10466"/>
                      <a:pt x="8430" y="10383"/>
                    </a:cubicBezTo>
                    <a:lnTo>
                      <a:pt x="8430" y="6656"/>
                    </a:lnTo>
                    <a:cubicBezTo>
                      <a:pt x="9121" y="6573"/>
                      <a:pt x="9657" y="5989"/>
                      <a:pt x="9657" y="5275"/>
                    </a:cubicBezTo>
                    <a:cubicBezTo>
                      <a:pt x="9692" y="4560"/>
                      <a:pt x="9168" y="3965"/>
                      <a:pt x="8454" y="3894"/>
                    </a:cubicBezTo>
                    <a:lnTo>
                      <a:pt x="8454" y="167"/>
                    </a:lnTo>
                    <a:cubicBezTo>
                      <a:pt x="8454" y="84"/>
                      <a:pt x="8383" y="0"/>
                      <a:pt x="8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0"/>
              <p:cNvSpPr/>
              <p:nvPr/>
            </p:nvSpPr>
            <p:spPr>
              <a:xfrm>
                <a:off x="2057054" y="3472000"/>
                <a:ext cx="25048" cy="22311"/>
              </a:xfrm>
              <a:custGeom>
                <a:rect b="b" l="l" r="r" t="t"/>
                <a:pathLst>
                  <a:path extrusionOk="0" h="701" w="787">
                    <a:moveTo>
                      <a:pt x="600" y="1"/>
                    </a:moveTo>
                    <a:cubicBezTo>
                      <a:pt x="557" y="1"/>
                      <a:pt x="512" y="16"/>
                      <a:pt x="477" y="45"/>
                    </a:cubicBezTo>
                    <a:lnTo>
                      <a:pt x="107" y="414"/>
                    </a:lnTo>
                    <a:cubicBezTo>
                      <a:pt x="0" y="522"/>
                      <a:pt x="72" y="700"/>
                      <a:pt x="227" y="700"/>
                    </a:cubicBezTo>
                    <a:cubicBezTo>
                      <a:pt x="262" y="700"/>
                      <a:pt x="310" y="676"/>
                      <a:pt x="346" y="653"/>
                    </a:cubicBezTo>
                    <a:lnTo>
                      <a:pt x="715" y="283"/>
                    </a:lnTo>
                    <a:cubicBezTo>
                      <a:pt x="786" y="200"/>
                      <a:pt x="786" y="105"/>
                      <a:pt x="715" y="45"/>
                    </a:cubicBezTo>
                    <a:cubicBezTo>
                      <a:pt x="685" y="16"/>
                      <a:pt x="643"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0"/>
              <p:cNvSpPr/>
              <p:nvPr/>
            </p:nvSpPr>
            <p:spPr>
              <a:xfrm>
                <a:off x="2058550" y="3586834"/>
                <a:ext cx="23552" cy="22629"/>
              </a:xfrm>
              <a:custGeom>
                <a:rect b="b" l="l" r="r" t="t"/>
                <a:pathLst>
                  <a:path extrusionOk="0" h="711" w="740">
                    <a:moveTo>
                      <a:pt x="184" y="0"/>
                    </a:moveTo>
                    <a:cubicBezTo>
                      <a:pt x="141" y="0"/>
                      <a:pt x="96" y="15"/>
                      <a:pt x="60" y="45"/>
                    </a:cubicBezTo>
                    <a:cubicBezTo>
                      <a:pt x="1" y="104"/>
                      <a:pt x="1" y="212"/>
                      <a:pt x="60" y="283"/>
                    </a:cubicBezTo>
                    <a:lnTo>
                      <a:pt x="430" y="664"/>
                    </a:lnTo>
                    <a:cubicBezTo>
                      <a:pt x="461" y="696"/>
                      <a:pt x="500" y="711"/>
                      <a:pt x="538" y="711"/>
                    </a:cubicBezTo>
                    <a:cubicBezTo>
                      <a:pt x="586" y="711"/>
                      <a:pt x="634" y="687"/>
                      <a:pt x="668" y="640"/>
                    </a:cubicBezTo>
                    <a:cubicBezTo>
                      <a:pt x="739" y="581"/>
                      <a:pt x="727" y="485"/>
                      <a:pt x="668" y="426"/>
                    </a:cubicBezTo>
                    <a:lnTo>
                      <a:pt x="299" y="45"/>
                    </a:lnTo>
                    <a:cubicBezTo>
                      <a:pt x="269" y="15"/>
                      <a:pt x="227"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1"/>
          <p:cNvSpPr txBox="1"/>
          <p:nvPr>
            <p:ph type="title"/>
          </p:nvPr>
        </p:nvSpPr>
        <p:spPr>
          <a:xfrm>
            <a:off x="720000" y="535000"/>
            <a:ext cx="4208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Example</a:t>
            </a:r>
            <a:endParaRPr/>
          </a:p>
        </p:txBody>
      </p:sp>
      <p:sp>
        <p:nvSpPr>
          <p:cNvPr id="471" name="Google Shape;471;p51"/>
          <p:cNvSpPr txBox="1"/>
          <p:nvPr>
            <p:ph idx="1" type="subTitle"/>
          </p:nvPr>
        </p:nvSpPr>
        <p:spPr>
          <a:xfrm>
            <a:off x="962774" y="1697350"/>
            <a:ext cx="4371600" cy="2194500"/>
          </a:xfrm>
          <a:prstGeom prst="rect">
            <a:avLst/>
          </a:prstGeom>
          <a:solidFill>
            <a:srgbClr val="C9DAF8"/>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t>Your friend Bob needs help counting. He</a:t>
            </a:r>
            <a:r>
              <a:rPr lang="en" sz="1800"/>
              <a:t> gives you an integer </a:t>
            </a:r>
            <a:r>
              <a:rPr b="1" lang="en" sz="1800"/>
              <a:t>n</a:t>
            </a:r>
            <a:r>
              <a:rPr lang="en" sz="1800"/>
              <a:t>.</a:t>
            </a:r>
            <a:endParaRPr sz="1800"/>
          </a:p>
          <a:p>
            <a:pPr indent="0" lvl="0" marL="0" rtl="0" algn="l">
              <a:spcBef>
                <a:spcPts val="0"/>
              </a:spcBef>
              <a:spcAft>
                <a:spcPts val="0"/>
              </a:spcAft>
              <a:buNone/>
            </a:pPr>
            <a:r>
              <a:rPr lang="en" sz="1800"/>
              <a:t>Output the integers from 1 to </a:t>
            </a:r>
            <a:r>
              <a:rPr b="1" lang="en" sz="1800"/>
              <a:t>n</a:t>
            </a:r>
            <a:r>
              <a:rPr lang="en" sz="1800"/>
              <a:t>, all on different lines, in ascending order.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Output needs to be exact. Example on the right.</a:t>
            </a:r>
            <a:endParaRPr sz="1800"/>
          </a:p>
        </p:txBody>
      </p:sp>
      <p:sp>
        <p:nvSpPr>
          <p:cNvPr id="472" name="Google Shape;472;p51"/>
          <p:cNvSpPr txBox="1"/>
          <p:nvPr>
            <p:ph idx="1" type="subTitle"/>
          </p:nvPr>
        </p:nvSpPr>
        <p:spPr>
          <a:xfrm>
            <a:off x="5617726" y="1697350"/>
            <a:ext cx="2563500" cy="2194500"/>
          </a:xfrm>
          <a:prstGeom prst="rect">
            <a:avLst/>
          </a:prstGeom>
          <a:solidFill>
            <a:srgbClr val="A4C2F4"/>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600"/>
              <a:t>INPUT</a:t>
            </a:r>
            <a:endParaRPr b="1" sz="1600"/>
          </a:p>
          <a:p>
            <a:pPr indent="0" lvl="0" marL="0" rtl="0" algn="l">
              <a:spcBef>
                <a:spcPts val="0"/>
              </a:spcBef>
              <a:spcAft>
                <a:spcPts val="0"/>
              </a:spcAft>
              <a:buNone/>
            </a:pPr>
            <a:r>
              <a:rPr lang="en" sz="1600"/>
              <a:t>4</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OUTPUT</a:t>
            </a:r>
            <a:endParaRPr b="1" sz="1600"/>
          </a:p>
          <a:p>
            <a:pPr indent="0" lvl="0" marL="0" rtl="0" algn="l">
              <a:spcBef>
                <a:spcPts val="0"/>
              </a:spcBef>
              <a:spcAft>
                <a:spcPts val="0"/>
              </a:spcAft>
              <a:buNone/>
            </a:pPr>
            <a:r>
              <a:rPr lang="en" sz="1600"/>
              <a:t>1</a:t>
            </a:r>
            <a:endParaRPr sz="1600"/>
          </a:p>
          <a:p>
            <a:pPr indent="0" lvl="0" marL="0" rtl="0" algn="l">
              <a:spcBef>
                <a:spcPts val="0"/>
              </a:spcBef>
              <a:spcAft>
                <a:spcPts val="0"/>
              </a:spcAft>
              <a:buNone/>
            </a:pPr>
            <a:r>
              <a:rPr lang="en" sz="1600"/>
              <a:t>2</a:t>
            </a:r>
            <a:endParaRPr sz="1600"/>
          </a:p>
          <a:p>
            <a:pPr indent="0" lvl="0" marL="0" rtl="0" algn="l">
              <a:spcBef>
                <a:spcPts val="0"/>
              </a:spcBef>
              <a:spcAft>
                <a:spcPts val="0"/>
              </a:spcAft>
              <a:buNone/>
            </a:pPr>
            <a:r>
              <a:rPr lang="en" sz="1600"/>
              <a:t>3</a:t>
            </a:r>
            <a:endParaRPr sz="1600"/>
          </a:p>
          <a:p>
            <a:pPr indent="0" lvl="0" marL="0" rtl="0" algn="l">
              <a:spcBef>
                <a:spcPts val="0"/>
              </a:spcBef>
              <a:spcAft>
                <a:spcPts val="0"/>
              </a:spcAft>
              <a:buNone/>
            </a:pPr>
            <a:r>
              <a:rPr lang="en" sz="1600"/>
              <a:t>4</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2"/>
          <p:cNvSpPr txBox="1"/>
          <p:nvPr>
            <p:ph type="title"/>
          </p:nvPr>
        </p:nvSpPr>
        <p:spPr>
          <a:xfrm>
            <a:off x="720000" y="535000"/>
            <a:ext cx="4208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 Example</a:t>
            </a:r>
            <a:endParaRPr/>
          </a:p>
        </p:txBody>
      </p:sp>
      <p:pic>
        <p:nvPicPr>
          <p:cNvPr id="478" name="Google Shape;478;p52"/>
          <p:cNvPicPr preferRelativeResize="0"/>
          <p:nvPr/>
        </p:nvPicPr>
        <p:blipFill>
          <a:blip r:embed="rId3">
            <a:alphaModFix/>
          </a:blip>
          <a:stretch>
            <a:fillRect/>
          </a:stretch>
        </p:blipFill>
        <p:spPr>
          <a:xfrm>
            <a:off x="1024775" y="1518375"/>
            <a:ext cx="6326299" cy="1822250"/>
          </a:xfrm>
          <a:prstGeom prst="rect">
            <a:avLst/>
          </a:prstGeom>
          <a:noFill/>
          <a:ln>
            <a:noFill/>
          </a:ln>
        </p:spPr>
      </p:pic>
      <p:sp>
        <p:nvSpPr>
          <p:cNvPr id="479" name="Google Shape;479;p52"/>
          <p:cNvSpPr txBox="1"/>
          <p:nvPr>
            <p:ph idx="1" type="subTitle"/>
          </p:nvPr>
        </p:nvSpPr>
        <p:spPr>
          <a:xfrm>
            <a:off x="1024775" y="3417300"/>
            <a:ext cx="6326400" cy="21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 you can see, you take in input, perform the required logic, and output what they want.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3"/>
          <p:cNvSpPr txBox="1"/>
          <p:nvPr>
            <p:ph type="title"/>
          </p:nvPr>
        </p:nvSpPr>
        <p:spPr>
          <a:xfrm>
            <a:off x="720000" y="5353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do we Practice?</a:t>
            </a:r>
            <a:endParaRPr/>
          </a:p>
        </p:txBody>
      </p:sp>
      <p:sp>
        <p:nvSpPr>
          <p:cNvPr id="485" name="Google Shape;485;p53"/>
          <p:cNvSpPr txBox="1"/>
          <p:nvPr>
            <p:ph idx="1" type="body"/>
          </p:nvPr>
        </p:nvSpPr>
        <p:spPr>
          <a:xfrm>
            <a:off x="720000" y="1227475"/>
            <a:ext cx="7704000" cy="348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There are many websites to read problems and </a:t>
            </a:r>
            <a:r>
              <a:rPr lang="en" sz="1600"/>
              <a:t>submit</a:t>
            </a:r>
            <a:r>
              <a:rPr lang="en" sz="1600"/>
              <a:t> solutions, where the website runs the code for you, and checks if your output is correct, depending on the various inputs they give to your code.</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We will be using </a:t>
            </a:r>
            <a:r>
              <a:rPr b="1" lang="en" sz="1600"/>
              <a:t>DMOJ</a:t>
            </a:r>
            <a:r>
              <a:rPr lang="en" sz="1600"/>
              <a:t>, basically </a:t>
            </a:r>
            <a:r>
              <a:rPr lang="en" sz="1600"/>
              <a:t>what</a:t>
            </a:r>
            <a:r>
              <a:rPr lang="en" sz="1600"/>
              <a:t> all Canadian students use.</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Open the website: </a:t>
            </a:r>
            <a:r>
              <a:rPr lang="en" sz="1600" u="sng">
                <a:solidFill>
                  <a:schemeClr val="hlink"/>
                </a:solidFill>
                <a:hlinkClick r:id="rId3"/>
              </a:rPr>
              <a:t>https://dmoj.ca</a:t>
            </a:r>
            <a:r>
              <a:rPr lang="en" sz="1600" u="sng">
                <a:solidFill>
                  <a:schemeClr val="hlink"/>
                </a:solidFill>
                <a:hlinkClick r:id="rId4"/>
              </a:rPr>
              <a:t>/</a:t>
            </a:r>
            <a:endParaRPr sz="1600"/>
          </a:p>
          <a:p>
            <a:pPr indent="0" lvl="0" marL="0" rtl="0" algn="ctr">
              <a:spcBef>
                <a:spcPts val="0"/>
              </a:spcBef>
              <a:spcAft>
                <a:spcPts val="0"/>
              </a:spcAft>
              <a:buNone/>
            </a:pPr>
            <a:r>
              <a:rPr lang="en" sz="1600"/>
              <a:t>Sign up in the top right corner.</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Now you can click the problems section to see a list of problems you can do!</a:t>
            </a:r>
            <a:endParaRPr sz="1600"/>
          </a:p>
          <a:p>
            <a:pPr indent="0" lvl="0" marL="0" rtl="0" algn="ctr">
              <a:spcBef>
                <a:spcPts val="0"/>
              </a:spcBef>
              <a:spcAft>
                <a:spcPts val="0"/>
              </a:spcAft>
              <a:buNone/>
            </a:pPr>
            <a:r>
              <a:rPr lang="en" sz="1600"/>
              <a:t>There are also contests hosted on the website too.</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p:txBody>
      </p:sp>
      <p:pic>
        <p:nvPicPr>
          <p:cNvPr id="486" name="Google Shape;486;p53"/>
          <p:cNvPicPr preferRelativeResize="0"/>
          <p:nvPr/>
        </p:nvPicPr>
        <p:blipFill>
          <a:blip r:embed="rId5">
            <a:alphaModFix/>
          </a:blip>
          <a:stretch>
            <a:fillRect/>
          </a:stretch>
        </p:blipFill>
        <p:spPr>
          <a:xfrm>
            <a:off x="1139538" y="4255898"/>
            <a:ext cx="6864924" cy="46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ear &amp; Simple Business Meeting by Slidesgo">
  <a:themeElements>
    <a:clrScheme name="Simple Light">
      <a:dk1>
        <a:srgbClr val="2A362D"/>
      </a:dk1>
      <a:lt1>
        <a:srgbClr val="EFEEF4"/>
      </a:lt1>
      <a:dk2>
        <a:srgbClr val="B2BB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