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lbert Sans Medium"/>
      <p:regular r:id="rId23"/>
      <p:bold r:id="rId24"/>
      <p:italic r:id="rId25"/>
      <p:boldItalic r:id="rId26"/>
    </p:embeddedFont>
    <p:embeddedFont>
      <p:font typeface="Bebas Neue"/>
      <p:regular r:id="rId27"/>
    </p:embeddedFont>
    <p:embeddedFont>
      <p:font typeface="Cantarell"/>
      <p:regular r:id="rId28"/>
      <p:bold r:id="rId29"/>
      <p:italic r:id="rId30"/>
      <p:boldItalic r:id="rId31"/>
    </p:embeddedFont>
    <p:embeddedFont>
      <p:font typeface="Albert Sans SemiBold"/>
      <p:regular r:id="rId32"/>
      <p:bold r:id="rId33"/>
      <p:italic r:id="rId34"/>
      <p:boldItalic r:id="rId35"/>
    </p:embeddedFont>
    <p:embeddedFont>
      <p:font typeface="Albert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lbertSansMedium-bold.fntdata"/><Relationship Id="rId23" Type="http://schemas.openxmlformats.org/officeDocument/2006/relationships/font" Target="fonts/AlbertSans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bertSansMedium-boldItalic.fntdata"/><Relationship Id="rId25" Type="http://schemas.openxmlformats.org/officeDocument/2006/relationships/font" Target="fonts/AlbertSansMedium-italic.fntdata"/><Relationship Id="rId28" Type="http://schemas.openxmlformats.org/officeDocument/2006/relationships/font" Target="fonts/Cantarell-regular.fntdata"/><Relationship Id="rId27"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ntarell-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ntarell-boldItalic.fntdata"/><Relationship Id="rId30" Type="http://schemas.openxmlformats.org/officeDocument/2006/relationships/font" Target="fonts/Cantarell-italic.fntdata"/><Relationship Id="rId11" Type="http://schemas.openxmlformats.org/officeDocument/2006/relationships/slide" Target="slides/slide6.xml"/><Relationship Id="rId33" Type="http://schemas.openxmlformats.org/officeDocument/2006/relationships/font" Target="fonts/AlbertSansSemiBold-bold.fntdata"/><Relationship Id="rId10" Type="http://schemas.openxmlformats.org/officeDocument/2006/relationships/slide" Target="slides/slide5.xml"/><Relationship Id="rId32" Type="http://schemas.openxmlformats.org/officeDocument/2006/relationships/font" Target="fonts/AlbertSansSemiBold-regular.fntdata"/><Relationship Id="rId13" Type="http://schemas.openxmlformats.org/officeDocument/2006/relationships/slide" Target="slides/slide8.xml"/><Relationship Id="rId35" Type="http://schemas.openxmlformats.org/officeDocument/2006/relationships/font" Target="fonts/AlbertSansSemiBold-boldItalic.fntdata"/><Relationship Id="rId12" Type="http://schemas.openxmlformats.org/officeDocument/2006/relationships/slide" Target="slides/slide7.xml"/><Relationship Id="rId34" Type="http://schemas.openxmlformats.org/officeDocument/2006/relationships/font" Target="fonts/AlbertSansSemiBold-italic.fntdata"/><Relationship Id="rId15" Type="http://schemas.openxmlformats.org/officeDocument/2006/relationships/slide" Target="slides/slide10.xml"/><Relationship Id="rId37" Type="http://schemas.openxmlformats.org/officeDocument/2006/relationships/font" Target="fonts/AlbertSans-bold.fntdata"/><Relationship Id="rId14" Type="http://schemas.openxmlformats.org/officeDocument/2006/relationships/slide" Target="slides/slide9.xml"/><Relationship Id="rId36" Type="http://schemas.openxmlformats.org/officeDocument/2006/relationships/font" Target="fonts/AlbertSans-regular.fntdata"/><Relationship Id="rId17" Type="http://schemas.openxmlformats.org/officeDocument/2006/relationships/slide" Target="slides/slide12.xml"/><Relationship Id="rId39" Type="http://schemas.openxmlformats.org/officeDocument/2006/relationships/font" Target="fonts/AlbertSans-boldItalic.fntdata"/><Relationship Id="rId16" Type="http://schemas.openxmlformats.org/officeDocument/2006/relationships/slide" Target="slides/slide11.xml"/><Relationship Id="rId38" Type="http://schemas.openxmlformats.org/officeDocument/2006/relationships/font" Target="fonts/Albert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059749a75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059749a75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0a931ee0b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0a931ee0b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fc4c5dcc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fc4c5dcc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0a931ee0b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0a931ee0b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059749a75f_0_12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059749a75f_0_12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0a931ee0b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0a931ee0b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0b7fcb8b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0b7fcb8b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0a931ee0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0a931ee0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059749a75f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059749a75f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0a931ee0b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0a931ee0b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fc4c5dcc5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fc4c5dcc5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3d0b459a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d3d0b459a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0a931ee0b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0a931ee0b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0a931ee0b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0a931ee0b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0a931ee0b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0a931ee0b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0a931ee0b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0a931ee0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d3d0b459a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d3d0b459a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64950" y="737225"/>
            <a:ext cx="4814100" cy="29457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b="0" sz="8500">
                <a:latin typeface="Albert Sans SemiBold"/>
                <a:ea typeface="Albert Sans SemiBold"/>
                <a:cs typeface="Albert Sans SemiBold"/>
                <a:sym typeface="Albert Sans Semi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488500" y="3653275"/>
            <a:ext cx="4167000" cy="3528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rot="10800000">
            <a:off x="269250" y="362050"/>
            <a:ext cx="10977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rot="10800000">
            <a:off x="7750700" y="4970800"/>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3" name="Shape 103"/>
        <p:cNvGrpSpPr/>
        <p:nvPr/>
      </p:nvGrpSpPr>
      <p:grpSpPr>
        <a:xfrm>
          <a:off x="0" y="0"/>
          <a:ext cx="0" cy="0"/>
          <a:chOff x="0" y="0"/>
          <a:chExt cx="0" cy="0"/>
        </a:xfrm>
      </p:grpSpPr>
      <p:sp>
        <p:nvSpPr>
          <p:cNvPr id="104" name="Google Shape;104;p1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5" name="Google Shape;105;p11"/>
          <p:cNvSpPr txBox="1"/>
          <p:nvPr>
            <p:ph idx="1" type="subTitle"/>
          </p:nvPr>
        </p:nvSpPr>
        <p:spPr>
          <a:xfrm>
            <a:off x="13892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6" name="Google Shape;106;p11"/>
          <p:cNvSpPr txBox="1"/>
          <p:nvPr>
            <p:ph idx="2" type="subTitle"/>
          </p:nvPr>
        </p:nvSpPr>
        <p:spPr>
          <a:xfrm>
            <a:off x="39561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 name="Google Shape;107;p11"/>
          <p:cNvSpPr txBox="1"/>
          <p:nvPr>
            <p:ph idx="3" type="subTitle"/>
          </p:nvPr>
        </p:nvSpPr>
        <p:spPr>
          <a:xfrm>
            <a:off x="65230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8" name="Google Shape;108;p11"/>
          <p:cNvSpPr txBox="1"/>
          <p:nvPr>
            <p:ph idx="4" type="subTitle"/>
          </p:nvPr>
        </p:nvSpPr>
        <p:spPr>
          <a:xfrm>
            <a:off x="13892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9" name="Google Shape;109;p11"/>
          <p:cNvSpPr txBox="1"/>
          <p:nvPr>
            <p:ph idx="5" type="subTitle"/>
          </p:nvPr>
        </p:nvSpPr>
        <p:spPr>
          <a:xfrm>
            <a:off x="39561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0" name="Google Shape;110;p11"/>
          <p:cNvSpPr txBox="1"/>
          <p:nvPr>
            <p:ph idx="6" type="subTitle"/>
          </p:nvPr>
        </p:nvSpPr>
        <p:spPr>
          <a:xfrm>
            <a:off x="65230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1" name="Google Shape;111;p11"/>
          <p:cNvSpPr txBox="1"/>
          <p:nvPr>
            <p:ph idx="7" type="subTitle"/>
          </p:nvPr>
        </p:nvSpPr>
        <p:spPr>
          <a:xfrm>
            <a:off x="13892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2" name="Google Shape;112;p11"/>
          <p:cNvSpPr txBox="1"/>
          <p:nvPr>
            <p:ph idx="8" type="subTitle"/>
          </p:nvPr>
        </p:nvSpPr>
        <p:spPr>
          <a:xfrm>
            <a:off x="39561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3" name="Google Shape;113;p11"/>
          <p:cNvSpPr txBox="1"/>
          <p:nvPr>
            <p:ph idx="9" type="subTitle"/>
          </p:nvPr>
        </p:nvSpPr>
        <p:spPr>
          <a:xfrm>
            <a:off x="652075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4" name="Google Shape;114;p11"/>
          <p:cNvSpPr txBox="1"/>
          <p:nvPr>
            <p:ph idx="13" type="subTitle"/>
          </p:nvPr>
        </p:nvSpPr>
        <p:spPr>
          <a:xfrm>
            <a:off x="13892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5" name="Google Shape;115;p11"/>
          <p:cNvSpPr txBox="1"/>
          <p:nvPr>
            <p:ph idx="14" type="subTitle"/>
          </p:nvPr>
        </p:nvSpPr>
        <p:spPr>
          <a:xfrm>
            <a:off x="39561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6" name="Google Shape;116;p11"/>
          <p:cNvSpPr txBox="1"/>
          <p:nvPr>
            <p:ph idx="15" type="subTitle"/>
          </p:nvPr>
        </p:nvSpPr>
        <p:spPr>
          <a:xfrm>
            <a:off x="652075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7" name="Google Shape;117;p11"/>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119" name="Shape 119"/>
        <p:cNvGrpSpPr/>
        <p:nvPr/>
      </p:nvGrpSpPr>
      <p:grpSpPr>
        <a:xfrm>
          <a:off x="0" y="0"/>
          <a:ext cx="0" cy="0"/>
          <a:chOff x="0" y="0"/>
          <a:chExt cx="0" cy="0"/>
        </a:xfrm>
      </p:grpSpPr>
      <p:sp>
        <p:nvSpPr>
          <p:cNvPr id="120" name="Google Shape;120;p12"/>
          <p:cNvSpPr txBox="1"/>
          <p:nvPr>
            <p:ph type="title"/>
          </p:nvPr>
        </p:nvSpPr>
        <p:spPr>
          <a:xfrm>
            <a:off x="768650" y="1261275"/>
            <a:ext cx="3559500" cy="176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1" name="Google Shape;121;p12"/>
          <p:cNvSpPr txBox="1"/>
          <p:nvPr>
            <p:ph idx="1" type="body"/>
          </p:nvPr>
        </p:nvSpPr>
        <p:spPr>
          <a:xfrm>
            <a:off x="768650" y="3064725"/>
            <a:ext cx="3559500" cy="1543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122" name="Google Shape;122;p12"/>
          <p:cNvSpPr/>
          <p:nvPr>
            <p:ph idx="2" type="pic"/>
          </p:nvPr>
        </p:nvSpPr>
        <p:spPr>
          <a:xfrm>
            <a:off x="5641848" y="539496"/>
            <a:ext cx="2788800" cy="4059900"/>
          </a:xfrm>
          <a:prstGeom prst="round2SameRect">
            <a:avLst>
              <a:gd fmla="val 0" name="adj1"/>
              <a:gd fmla="val 0" name="adj2"/>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3" name="Shape 123"/>
        <p:cNvGrpSpPr/>
        <p:nvPr/>
      </p:nvGrpSpPr>
      <p:grpSpPr>
        <a:xfrm>
          <a:off x="0" y="0"/>
          <a:ext cx="0" cy="0"/>
          <a:chOff x="0" y="0"/>
          <a:chExt cx="0" cy="0"/>
        </a:xfrm>
      </p:grpSpPr>
      <p:sp>
        <p:nvSpPr>
          <p:cNvPr id="124" name="Google Shape;124;p13"/>
          <p:cNvSpPr txBox="1"/>
          <p:nvPr>
            <p:ph type="title"/>
          </p:nvPr>
        </p:nvSpPr>
        <p:spPr>
          <a:xfrm>
            <a:off x="713225" y="535000"/>
            <a:ext cx="3325500" cy="1024800"/>
          </a:xfrm>
          <a:prstGeom prst="rect">
            <a:avLst/>
          </a:prstGeom>
          <a:solidFill>
            <a:schemeClr val="dk2"/>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25" name="Google Shape;125;p13"/>
          <p:cNvSpPr/>
          <p:nvPr>
            <p:ph idx="2" type="pic"/>
          </p:nvPr>
        </p:nvSpPr>
        <p:spPr>
          <a:xfrm>
            <a:off x="5875" y="0"/>
            <a:ext cx="9144000" cy="5143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sp>
        <p:nvSpPr>
          <p:cNvPr id="127" name="Google Shape;127;p14"/>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28" name="Shape 128"/>
        <p:cNvGrpSpPr/>
        <p:nvPr/>
      </p:nvGrpSpPr>
      <p:grpSpPr>
        <a:xfrm>
          <a:off x="0" y="0"/>
          <a:ext cx="0" cy="0"/>
          <a:chOff x="0" y="0"/>
          <a:chExt cx="0" cy="0"/>
        </a:xfrm>
      </p:grpSpPr>
      <p:sp>
        <p:nvSpPr>
          <p:cNvPr id="129" name="Google Shape;129;p15"/>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0" name="Google Shape;130;p15"/>
          <p:cNvSpPr txBox="1"/>
          <p:nvPr>
            <p:ph idx="1" type="subTitle"/>
          </p:nvPr>
        </p:nvSpPr>
        <p:spPr>
          <a:xfrm>
            <a:off x="3277700" y="1357475"/>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1" name="Google Shape;131;p15"/>
          <p:cNvSpPr txBox="1"/>
          <p:nvPr>
            <p:ph idx="2" type="subTitle"/>
          </p:nvPr>
        </p:nvSpPr>
        <p:spPr>
          <a:xfrm>
            <a:off x="3277700" y="2500972"/>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2" name="Google Shape;132;p15"/>
          <p:cNvSpPr txBox="1"/>
          <p:nvPr>
            <p:ph idx="3" type="subTitle"/>
          </p:nvPr>
        </p:nvSpPr>
        <p:spPr>
          <a:xfrm>
            <a:off x="3277700" y="3644468"/>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3" name="Google Shape;133;p15"/>
          <p:cNvSpPr txBox="1"/>
          <p:nvPr>
            <p:ph idx="4" type="subTitle"/>
          </p:nvPr>
        </p:nvSpPr>
        <p:spPr>
          <a:xfrm>
            <a:off x="3277700" y="1801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4" name="Google Shape;134;p15"/>
          <p:cNvSpPr txBox="1"/>
          <p:nvPr>
            <p:ph idx="5" type="subTitle"/>
          </p:nvPr>
        </p:nvSpPr>
        <p:spPr>
          <a:xfrm>
            <a:off x="3277700" y="29451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5" name="Google Shape;135;p15"/>
          <p:cNvSpPr txBox="1"/>
          <p:nvPr>
            <p:ph idx="6" type="subTitle"/>
          </p:nvPr>
        </p:nvSpPr>
        <p:spPr>
          <a:xfrm>
            <a:off x="3277700" y="4088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6" name="Google Shape;136;p15"/>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9" name="Shape 139"/>
        <p:cNvGrpSpPr/>
        <p:nvPr/>
      </p:nvGrpSpPr>
      <p:grpSpPr>
        <a:xfrm>
          <a:off x="0" y="0"/>
          <a:ext cx="0" cy="0"/>
          <a:chOff x="0" y="0"/>
          <a:chExt cx="0" cy="0"/>
        </a:xfrm>
      </p:grpSpPr>
      <p:sp>
        <p:nvSpPr>
          <p:cNvPr id="140" name="Google Shape;140;p16"/>
          <p:cNvSpPr txBox="1"/>
          <p:nvPr>
            <p:ph type="title"/>
          </p:nvPr>
        </p:nvSpPr>
        <p:spPr>
          <a:xfrm>
            <a:off x="715100" y="3210625"/>
            <a:ext cx="6227700" cy="5319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1" name="Google Shape;141;p16"/>
          <p:cNvSpPr txBox="1"/>
          <p:nvPr>
            <p:ph idx="1" type="subTitle"/>
          </p:nvPr>
        </p:nvSpPr>
        <p:spPr>
          <a:xfrm>
            <a:off x="715100" y="1230325"/>
            <a:ext cx="6227700" cy="174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2" name="Google Shape;142;p16"/>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 name="Google Shape;144;p16"/>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5" name="Shape 145"/>
        <p:cNvGrpSpPr/>
        <p:nvPr/>
      </p:nvGrpSpPr>
      <p:grpSpPr>
        <a:xfrm>
          <a:off x="0" y="0"/>
          <a:ext cx="0" cy="0"/>
          <a:chOff x="0" y="0"/>
          <a:chExt cx="0" cy="0"/>
        </a:xfrm>
      </p:grpSpPr>
      <p:sp>
        <p:nvSpPr>
          <p:cNvPr id="146" name="Google Shape;146;p17"/>
          <p:cNvSpPr txBox="1"/>
          <p:nvPr>
            <p:ph type="title"/>
          </p:nvPr>
        </p:nvSpPr>
        <p:spPr>
          <a:xfrm>
            <a:off x="3429416"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47" name="Google Shape;147;p17"/>
          <p:cNvSpPr txBox="1"/>
          <p:nvPr>
            <p:ph idx="1" type="subTitle"/>
          </p:nvPr>
        </p:nvSpPr>
        <p:spPr>
          <a:xfrm flipH="1">
            <a:off x="3431700"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48" name="Google Shape;148;p17"/>
          <p:cNvSpPr txBox="1"/>
          <p:nvPr>
            <p:ph idx="2" type="title"/>
          </p:nvPr>
        </p:nvSpPr>
        <p:spPr>
          <a:xfrm>
            <a:off x="717725"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49" name="Google Shape;149;p17"/>
          <p:cNvSpPr txBox="1"/>
          <p:nvPr>
            <p:ph idx="3" type="subTitle"/>
          </p:nvPr>
        </p:nvSpPr>
        <p:spPr>
          <a:xfrm flipH="1">
            <a:off x="717718"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50" name="Google Shape;150;p17"/>
          <p:cNvSpPr txBox="1"/>
          <p:nvPr>
            <p:ph idx="4" type="title"/>
          </p:nvPr>
        </p:nvSpPr>
        <p:spPr>
          <a:xfrm>
            <a:off x="6145677"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51" name="Google Shape;151;p17"/>
          <p:cNvSpPr txBox="1"/>
          <p:nvPr>
            <p:ph idx="5" type="subTitle"/>
          </p:nvPr>
        </p:nvSpPr>
        <p:spPr>
          <a:xfrm flipH="1">
            <a:off x="6145687"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52" name="Google Shape;152;p17"/>
          <p:cNvSpPr txBox="1"/>
          <p:nvPr>
            <p:ph idx="6" type="subTitle"/>
          </p:nvPr>
        </p:nvSpPr>
        <p:spPr>
          <a:xfrm>
            <a:off x="71772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3" name="Google Shape;153;p17"/>
          <p:cNvSpPr txBox="1"/>
          <p:nvPr>
            <p:ph idx="7" type="subTitle"/>
          </p:nvPr>
        </p:nvSpPr>
        <p:spPr>
          <a:xfrm>
            <a:off x="3431700"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4" name="Google Shape;154;p17"/>
          <p:cNvSpPr txBox="1"/>
          <p:nvPr>
            <p:ph idx="8" type="subTitle"/>
          </p:nvPr>
        </p:nvSpPr>
        <p:spPr>
          <a:xfrm>
            <a:off x="614337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5" name="Google Shape;155;p17"/>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8"/>
          <p:cNvSpPr txBox="1"/>
          <p:nvPr>
            <p:ph hasCustomPrompt="1" type="title"/>
          </p:nvPr>
        </p:nvSpPr>
        <p:spPr>
          <a:xfrm>
            <a:off x="1284000" y="1744025"/>
            <a:ext cx="6576000" cy="13932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8000">
                <a:solidFill>
                  <a:srgbClr val="101122"/>
                </a:solidFill>
              </a:defRPr>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r>
              <a:t>xx%</a:t>
            </a:r>
          </a:p>
        </p:txBody>
      </p:sp>
      <p:sp>
        <p:nvSpPr>
          <p:cNvPr id="160" name="Google Shape;160;p18"/>
          <p:cNvSpPr txBox="1"/>
          <p:nvPr>
            <p:ph idx="1" type="subTitle"/>
          </p:nvPr>
        </p:nvSpPr>
        <p:spPr>
          <a:xfrm>
            <a:off x="1284000" y="3255175"/>
            <a:ext cx="6576000" cy="4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1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3" name="Google Shape;163;p19"/>
          <p:cNvSpPr/>
          <p:nvPr/>
        </p:nvSpPr>
        <p:spPr>
          <a:xfrm rot="10800000">
            <a:off x="8825348"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rot="10800000">
            <a:off x="8739549"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19"/>
          <p:cNvCxnSpPr/>
          <p:nvPr/>
        </p:nvCxnSpPr>
        <p:spPr>
          <a:xfrm>
            <a:off x="78800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166" name="Google Shape;166;p19"/>
          <p:cNvSpPr/>
          <p:nvPr/>
        </p:nvSpPr>
        <p:spPr>
          <a:xfrm rot="10800000">
            <a:off x="187881"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rot="-10567992">
            <a:off x="107365"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68" name="Shape 168"/>
        <p:cNvGrpSpPr/>
        <p:nvPr/>
      </p:nvGrpSpPr>
      <p:grpSpPr>
        <a:xfrm>
          <a:off x="0" y="0"/>
          <a:ext cx="0" cy="0"/>
          <a:chOff x="0" y="0"/>
          <a:chExt cx="0" cy="0"/>
        </a:xfrm>
      </p:grpSpPr>
      <p:sp>
        <p:nvSpPr>
          <p:cNvPr id="169" name="Google Shape;169;p2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0" name="Google Shape;170;p20"/>
          <p:cNvSpPr/>
          <p:nvPr/>
        </p:nvSpPr>
        <p:spPr>
          <a:xfrm rot="654462">
            <a:off x="6471823" y="3274504"/>
            <a:ext cx="2430409" cy="2224777"/>
          </a:xfrm>
          <a:prstGeom prst="arc">
            <a:avLst>
              <a:gd fmla="val 18943264" name="adj1"/>
              <a:gd fmla="val 236312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0"/>
          <p:cNvSpPr/>
          <p:nvPr/>
        </p:nvSpPr>
        <p:spPr>
          <a:xfrm flipH="1" rot="2838442">
            <a:off x="8518935" y="3605472"/>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0"/>
          <p:cNvSpPr/>
          <p:nvPr/>
        </p:nvSpPr>
        <p:spPr>
          <a:xfrm flipH="1" rot="10800000">
            <a:off x="295277"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0"/>
          <p:cNvSpPr/>
          <p:nvPr/>
        </p:nvSpPr>
        <p:spPr>
          <a:xfrm flipH="1" rot="10800000">
            <a:off x="447676"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p20"/>
          <p:cNvCxnSpPr/>
          <p:nvPr/>
        </p:nvCxnSpPr>
        <p:spPr>
          <a:xfrm rot="10800000">
            <a:off x="295275" y="375178"/>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720000" y="53535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 name="Google Shape;15;p3"/>
          <p:cNvSpPr txBox="1"/>
          <p:nvPr>
            <p:ph idx="1" type="body"/>
          </p:nvPr>
        </p:nvSpPr>
        <p:spPr>
          <a:xfrm>
            <a:off x="720000" y="1227475"/>
            <a:ext cx="7704000" cy="2976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200"/>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16" name="Google Shape;16;p3"/>
          <p:cNvSpPr/>
          <p:nvPr/>
        </p:nvSpPr>
        <p:spPr>
          <a:xfrm>
            <a:off x="-658375" y="87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232008">
            <a:off x="535946" y="725651"/>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rot="10800000">
            <a:off x="8510156"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rot="-10567992">
            <a:off x="8429640"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5" name="Shape 175"/>
        <p:cNvGrpSpPr/>
        <p:nvPr/>
      </p:nvGrpSpPr>
      <p:grpSpPr>
        <a:xfrm>
          <a:off x="0" y="0"/>
          <a:ext cx="0" cy="0"/>
          <a:chOff x="0" y="0"/>
          <a:chExt cx="0" cy="0"/>
        </a:xfrm>
      </p:grpSpPr>
      <p:sp>
        <p:nvSpPr>
          <p:cNvPr id="176" name="Google Shape;176;p21"/>
          <p:cNvSpPr txBox="1"/>
          <p:nvPr>
            <p:ph idx="1" type="subTitle"/>
          </p:nvPr>
        </p:nvSpPr>
        <p:spPr>
          <a:xfrm>
            <a:off x="2810925" y="152735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177" name="Google Shape;177;p21"/>
          <p:cNvSpPr txBox="1"/>
          <p:nvPr>
            <p:ph idx="2" type="subTitle"/>
          </p:nvPr>
        </p:nvSpPr>
        <p:spPr>
          <a:xfrm>
            <a:off x="2810925" y="317760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178" name="Google Shape;178;p21"/>
          <p:cNvSpPr txBox="1"/>
          <p:nvPr>
            <p:ph idx="3" type="subTitle"/>
          </p:nvPr>
        </p:nvSpPr>
        <p:spPr>
          <a:xfrm>
            <a:off x="2810929" y="19779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79" name="Google Shape;179;p21"/>
          <p:cNvSpPr txBox="1"/>
          <p:nvPr>
            <p:ph idx="4" type="subTitle"/>
          </p:nvPr>
        </p:nvSpPr>
        <p:spPr>
          <a:xfrm>
            <a:off x="2810929" y="36282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80" name="Google Shape;180;p2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181" name="Shape 181"/>
        <p:cNvGrpSpPr/>
        <p:nvPr/>
      </p:nvGrpSpPr>
      <p:grpSpPr>
        <a:xfrm>
          <a:off x="0" y="0"/>
          <a:ext cx="0" cy="0"/>
          <a:chOff x="0" y="0"/>
          <a:chExt cx="0" cy="0"/>
        </a:xfrm>
      </p:grpSpPr>
      <p:sp>
        <p:nvSpPr>
          <p:cNvPr id="182" name="Google Shape;182;p22"/>
          <p:cNvSpPr txBox="1"/>
          <p:nvPr>
            <p:ph idx="1" type="subTitle"/>
          </p:nvPr>
        </p:nvSpPr>
        <p:spPr>
          <a:xfrm>
            <a:off x="1776475" y="13714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3" name="Google Shape;183;p22"/>
          <p:cNvSpPr txBox="1"/>
          <p:nvPr>
            <p:ph idx="2" type="subTitle"/>
          </p:nvPr>
        </p:nvSpPr>
        <p:spPr>
          <a:xfrm>
            <a:off x="1776475" y="8554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84" name="Google Shape;184;p22"/>
          <p:cNvSpPr txBox="1"/>
          <p:nvPr>
            <p:ph idx="3" type="subTitle"/>
          </p:nvPr>
        </p:nvSpPr>
        <p:spPr>
          <a:xfrm>
            <a:off x="1776475" y="26460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5" name="Google Shape;185;p22"/>
          <p:cNvSpPr txBox="1"/>
          <p:nvPr>
            <p:ph idx="4" type="subTitle"/>
          </p:nvPr>
        </p:nvSpPr>
        <p:spPr>
          <a:xfrm>
            <a:off x="1776475" y="21300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86" name="Google Shape;186;p22"/>
          <p:cNvSpPr txBox="1"/>
          <p:nvPr>
            <p:ph idx="5" type="subTitle"/>
          </p:nvPr>
        </p:nvSpPr>
        <p:spPr>
          <a:xfrm>
            <a:off x="1776475" y="3920600"/>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7" name="Google Shape;187;p22"/>
          <p:cNvSpPr txBox="1"/>
          <p:nvPr>
            <p:ph idx="6" type="subTitle"/>
          </p:nvPr>
        </p:nvSpPr>
        <p:spPr>
          <a:xfrm>
            <a:off x="1776475" y="3404598"/>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_1">
    <p:spTree>
      <p:nvGrpSpPr>
        <p:cNvPr id="188" name="Shape 188"/>
        <p:cNvGrpSpPr/>
        <p:nvPr/>
      </p:nvGrpSpPr>
      <p:grpSpPr>
        <a:xfrm>
          <a:off x="0" y="0"/>
          <a:ext cx="0" cy="0"/>
          <a:chOff x="0" y="0"/>
          <a:chExt cx="0" cy="0"/>
        </a:xfrm>
      </p:grpSpPr>
      <p:sp>
        <p:nvSpPr>
          <p:cNvPr id="189" name="Google Shape;189;p23"/>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txBox="1"/>
          <p:nvPr>
            <p:ph type="title"/>
          </p:nvPr>
        </p:nvSpPr>
        <p:spPr>
          <a:xfrm>
            <a:off x="6050850" y="539500"/>
            <a:ext cx="2402100" cy="114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3" name="Google Shape;193;p23"/>
          <p:cNvSpPr txBox="1"/>
          <p:nvPr>
            <p:ph idx="1" type="subTitle"/>
          </p:nvPr>
        </p:nvSpPr>
        <p:spPr>
          <a:xfrm>
            <a:off x="6050850" y="1799350"/>
            <a:ext cx="2402100" cy="10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4" name="Google Shape;194;p23"/>
          <p:cNvSpPr/>
          <p:nvPr>
            <p:ph idx="2" type="pic"/>
          </p:nvPr>
        </p:nvSpPr>
        <p:spPr>
          <a:xfrm>
            <a:off x="713225" y="554676"/>
            <a:ext cx="2801100" cy="4049400"/>
          </a:xfrm>
          <a:prstGeom prst="rect">
            <a:avLst/>
          </a:prstGeom>
          <a:noFill/>
          <a:ln>
            <a:noFill/>
          </a:ln>
        </p:spPr>
      </p:sp>
      <p:sp>
        <p:nvSpPr>
          <p:cNvPr id="195" name="Google Shape;195;p23"/>
          <p:cNvSpPr/>
          <p:nvPr>
            <p:ph idx="3" type="pic"/>
          </p:nvPr>
        </p:nvSpPr>
        <p:spPr>
          <a:xfrm>
            <a:off x="3671775" y="539500"/>
            <a:ext cx="2304300" cy="2285700"/>
          </a:xfrm>
          <a:prstGeom prst="rect">
            <a:avLst/>
          </a:prstGeom>
          <a:noFill/>
          <a:ln>
            <a:noFill/>
          </a:ln>
        </p:spPr>
      </p:sp>
      <p:sp>
        <p:nvSpPr>
          <p:cNvPr id="196" name="Google Shape;196;p23"/>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197" name="Shape 197"/>
        <p:cNvGrpSpPr/>
        <p:nvPr/>
      </p:nvGrpSpPr>
      <p:grpSpPr>
        <a:xfrm>
          <a:off x="0" y="0"/>
          <a:ext cx="0" cy="0"/>
          <a:chOff x="0" y="0"/>
          <a:chExt cx="0" cy="0"/>
        </a:xfrm>
      </p:grpSpPr>
      <p:sp>
        <p:nvSpPr>
          <p:cNvPr id="198" name="Google Shape;198;p24"/>
          <p:cNvSpPr txBox="1"/>
          <p:nvPr>
            <p:ph type="title"/>
          </p:nvPr>
        </p:nvSpPr>
        <p:spPr>
          <a:xfrm>
            <a:off x="720000" y="1433675"/>
            <a:ext cx="3489300" cy="12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9" name="Google Shape;199;p24"/>
          <p:cNvSpPr txBox="1"/>
          <p:nvPr>
            <p:ph idx="1" type="body"/>
          </p:nvPr>
        </p:nvSpPr>
        <p:spPr>
          <a:xfrm>
            <a:off x="720000" y="2632525"/>
            <a:ext cx="2655300" cy="107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200" name="Google Shape;200;p24"/>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2">
    <p:spTree>
      <p:nvGrpSpPr>
        <p:cNvPr id="202" name="Shape 202"/>
        <p:cNvGrpSpPr/>
        <p:nvPr/>
      </p:nvGrpSpPr>
      <p:grpSpPr>
        <a:xfrm>
          <a:off x="0" y="0"/>
          <a:ext cx="0" cy="0"/>
          <a:chOff x="0" y="0"/>
          <a:chExt cx="0" cy="0"/>
        </a:xfrm>
      </p:grpSpPr>
      <p:sp>
        <p:nvSpPr>
          <p:cNvPr id="203" name="Google Shape;203;p25"/>
          <p:cNvSpPr txBox="1"/>
          <p:nvPr>
            <p:ph type="title"/>
          </p:nvPr>
        </p:nvSpPr>
        <p:spPr>
          <a:xfrm>
            <a:off x="4939600" y="1654663"/>
            <a:ext cx="34893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r">
              <a:lnSpc>
                <a:spcPct val="100000"/>
              </a:lnSpc>
              <a:spcBef>
                <a:spcPts val="0"/>
              </a:spcBef>
              <a:spcAft>
                <a:spcPts val="0"/>
              </a:spcAft>
              <a:buSzPts val="3500"/>
              <a:buNone/>
              <a:defRPr/>
            </a:lvl2pPr>
            <a:lvl3pPr lvl="2" algn="r">
              <a:lnSpc>
                <a:spcPct val="100000"/>
              </a:lnSpc>
              <a:spcBef>
                <a:spcPts val="0"/>
              </a:spcBef>
              <a:spcAft>
                <a:spcPts val="0"/>
              </a:spcAft>
              <a:buSzPts val="3500"/>
              <a:buNone/>
              <a:defRPr/>
            </a:lvl3pPr>
            <a:lvl4pPr lvl="3" algn="r">
              <a:lnSpc>
                <a:spcPct val="100000"/>
              </a:lnSpc>
              <a:spcBef>
                <a:spcPts val="0"/>
              </a:spcBef>
              <a:spcAft>
                <a:spcPts val="0"/>
              </a:spcAft>
              <a:buSzPts val="3500"/>
              <a:buNone/>
              <a:defRPr/>
            </a:lvl4pPr>
            <a:lvl5pPr lvl="4" algn="r">
              <a:lnSpc>
                <a:spcPct val="100000"/>
              </a:lnSpc>
              <a:spcBef>
                <a:spcPts val="0"/>
              </a:spcBef>
              <a:spcAft>
                <a:spcPts val="0"/>
              </a:spcAft>
              <a:buSzPts val="3500"/>
              <a:buNone/>
              <a:defRPr/>
            </a:lvl5pPr>
            <a:lvl6pPr lvl="5" algn="r">
              <a:lnSpc>
                <a:spcPct val="100000"/>
              </a:lnSpc>
              <a:spcBef>
                <a:spcPts val="0"/>
              </a:spcBef>
              <a:spcAft>
                <a:spcPts val="0"/>
              </a:spcAft>
              <a:buSzPts val="3500"/>
              <a:buNone/>
              <a:defRPr/>
            </a:lvl6pPr>
            <a:lvl7pPr lvl="6" algn="r">
              <a:lnSpc>
                <a:spcPct val="100000"/>
              </a:lnSpc>
              <a:spcBef>
                <a:spcPts val="0"/>
              </a:spcBef>
              <a:spcAft>
                <a:spcPts val="0"/>
              </a:spcAft>
              <a:buSzPts val="3500"/>
              <a:buNone/>
              <a:defRPr/>
            </a:lvl7pPr>
            <a:lvl8pPr lvl="7" algn="r">
              <a:lnSpc>
                <a:spcPct val="100000"/>
              </a:lnSpc>
              <a:spcBef>
                <a:spcPts val="0"/>
              </a:spcBef>
              <a:spcAft>
                <a:spcPts val="0"/>
              </a:spcAft>
              <a:buSzPts val="3500"/>
              <a:buNone/>
              <a:defRPr/>
            </a:lvl8pPr>
            <a:lvl9pPr lvl="8" algn="r">
              <a:lnSpc>
                <a:spcPct val="100000"/>
              </a:lnSpc>
              <a:spcBef>
                <a:spcPts val="0"/>
              </a:spcBef>
              <a:spcAft>
                <a:spcPts val="0"/>
              </a:spcAft>
              <a:buSzPts val="3500"/>
              <a:buNone/>
              <a:defRPr/>
            </a:lvl9pPr>
          </a:lstStyle>
          <a:p/>
        </p:txBody>
      </p:sp>
      <p:sp>
        <p:nvSpPr>
          <p:cNvPr id="204" name="Google Shape;204;p25"/>
          <p:cNvSpPr txBox="1"/>
          <p:nvPr>
            <p:ph idx="1" type="body"/>
          </p:nvPr>
        </p:nvSpPr>
        <p:spPr>
          <a:xfrm>
            <a:off x="4939600" y="2454638"/>
            <a:ext cx="3489300" cy="9204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Clr>
                <a:schemeClr val="hlink"/>
              </a:buClr>
              <a:buSzPts val="1400"/>
              <a:buFont typeface="Anaheim"/>
              <a:buChar char="●"/>
              <a:defRPr/>
            </a:lvl1pPr>
            <a:lvl2pPr indent="-304800" lvl="1" marL="914400" algn="r">
              <a:lnSpc>
                <a:spcPct val="100000"/>
              </a:lnSpc>
              <a:spcBef>
                <a:spcPts val="0"/>
              </a:spcBef>
              <a:spcAft>
                <a:spcPts val="0"/>
              </a:spcAft>
              <a:buClr>
                <a:schemeClr val="hlink"/>
              </a:buClr>
              <a:buSzPts val="1200"/>
              <a:buFont typeface="Anaheim"/>
              <a:buChar char="○"/>
              <a:defRPr/>
            </a:lvl2pPr>
            <a:lvl3pPr indent="-304800" lvl="2" marL="1371600" algn="r">
              <a:lnSpc>
                <a:spcPct val="100000"/>
              </a:lnSpc>
              <a:spcBef>
                <a:spcPts val="0"/>
              </a:spcBef>
              <a:spcAft>
                <a:spcPts val="0"/>
              </a:spcAft>
              <a:buClr>
                <a:schemeClr val="hlink"/>
              </a:buClr>
              <a:buSzPts val="1200"/>
              <a:buFont typeface="Anaheim"/>
              <a:buChar char="■"/>
              <a:defRPr/>
            </a:lvl3pPr>
            <a:lvl4pPr indent="-304800" lvl="3" marL="1828800" algn="r">
              <a:lnSpc>
                <a:spcPct val="100000"/>
              </a:lnSpc>
              <a:spcBef>
                <a:spcPts val="0"/>
              </a:spcBef>
              <a:spcAft>
                <a:spcPts val="0"/>
              </a:spcAft>
              <a:buClr>
                <a:schemeClr val="hlink"/>
              </a:buClr>
              <a:buSzPts val="1200"/>
              <a:buFont typeface="Anaheim"/>
              <a:buChar char="●"/>
              <a:defRPr/>
            </a:lvl4pPr>
            <a:lvl5pPr indent="-304800" lvl="4" marL="2286000" algn="r">
              <a:lnSpc>
                <a:spcPct val="100000"/>
              </a:lnSpc>
              <a:spcBef>
                <a:spcPts val="0"/>
              </a:spcBef>
              <a:spcAft>
                <a:spcPts val="0"/>
              </a:spcAft>
              <a:buClr>
                <a:schemeClr val="hlink"/>
              </a:buClr>
              <a:buSzPts val="1200"/>
              <a:buFont typeface="Anaheim"/>
              <a:buChar char="○"/>
              <a:defRPr/>
            </a:lvl5pPr>
            <a:lvl6pPr indent="-304800" lvl="5" marL="2743200" algn="r">
              <a:lnSpc>
                <a:spcPct val="100000"/>
              </a:lnSpc>
              <a:spcBef>
                <a:spcPts val="0"/>
              </a:spcBef>
              <a:spcAft>
                <a:spcPts val="0"/>
              </a:spcAft>
              <a:buClr>
                <a:schemeClr val="hlink"/>
              </a:buClr>
              <a:buSzPts val="1200"/>
              <a:buFont typeface="Anaheim"/>
              <a:buChar char="■"/>
              <a:defRPr/>
            </a:lvl6pPr>
            <a:lvl7pPr indent="-304800" lvl="6" marL="3200400" algn="r">
              <a:lnSpc>
                <a:spcPct val="100000"/>
              </a:lnSpc>
              <a:spcBef>
                <a:spcPts val="0"/>
              </a:spcBef>
              <a:spcAft>
                <a:spcPts val="0"/>
              </a:spcAft>
              <a:buClr>
                <a:schemeClr val="hlink"/>
              </a:buClr>
              <a:buSzPts val="1200"/>
              <a:buFont typeface="Anaheim"/>
              <a:buChar char="●"/>
              <a:defRPr/>
            </a:lvl7pPr>
            <a:lvl8pPr indent="-304800" lvl="7" marL="3657600" algn="r">
              <a:lnSpc>
                <a:spcPct val="100000"/>
              </a:lnSpc>
              <a:spcBef>
                <a:spcPts val="0"/>
              </a:spcBef>
              <a:spcAft>
                <a:spcPts val="0"/>
              </a:spcAft>
              <a:buClr>
                <a:schemeClr val="hlink"/>
              </a:buClr>
              <a:buSzPts val="1200"/>
              <a:buFont typeface="Anaheim"/>
              <a:buChar char="○"/>
              <a:defRPr/>
            </a:lvl8pPr>
            <a:lvl9pPr indent="-304800" lvl="8" marL="4114800" algn="r">
              <a:lnSpc>
                <a:spcPct val="100000"/>
              </a:lnSpc>
              <a:spcBef>
                <a:spcPts val="0"/>
              </a:spcBef>
              <a:spcAft>
                <a:spcPts val="0"/>
              </a:spcAft>
              <a:buClr>
                <a:schemeClr val="hlink"/>
              </a:buClr>
              <a:buSzPts val="1200"/>
              <a:buFont typeface="Anaheim"/>
              <a:buChar char="■"/>
              <a:defRPr/>
            </a:lvl9pPr>
          </a:lstStyle>
          <a:p/>
        </p:txBody>
      </p:sp>
      <p:sp>
        <p:nvSpPr>
          <p:cNvPr id="205" name="Google Shape;205;p25"/>
          <p:cNvSpPr/>
          <p:nvPr/>
        </p:nvSpPr>
        <p:spPr>
          <a:xfrm flipH="1" rot="5400000">
            <a:off x="-4357104"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flipH="1" rot="5400000">
            <a:off x="573550"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7" name="Shape 207"/>
        <p:cNvGrpSpPr/>
        <p:nvPr/>
      </p:nvGrpSpPr>
      <p:grpSpPr>
        <a:xfrm>
          <a:off x="0" y="0"/>
          <a:ext cx="0" cy="0"/>
          <a:chOff x="0" y="0"/>
          <a:chExt cx="0" cy="0"/>
        </a:xfrm>
      </p:grpSpPr>
      <p:sp>
        <p:nvSpPr>
          <p:cNvPr id="208" name="Google Shape;208;p26"/>
          <p:cNvSpPr txBox="1"/>
          <p:nvPr>
            <p:ph type="ctrTitle"/>
          </p:nvPr>
        </p:nvSpPr>
        <p:spPr>
          <a:xfrm>
            <a:off x="715100" y="665375"/>
            <a:ext cx="4005600" cy="89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9" name="Google Shape;209;p26"/>
          <p:cNvSpPr txBox="1"/>
          <p:nvPr>
            <p:ph idx="1" type="subTitle"/>
          </p:nvPr>
        </p:nvSpPr>
        <p:spPr>
          <a:xfrm>
            <a:off x="715100" y="1607375"/>
            <a:ext cx="4005600" cy="103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0" name="Google Shape;210;p26"/>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dk1"/>
                </a:solidFill>
                <a:latin typeface="Albert Sans"/>
                <a:ea typeface="Albert Sans"/>
                <a:cs typeface="Albert Sans"/>
                <a:sym typeface="Albert Sans"/>
              </a:rPr>
              <a:t>CREDITS:</a:t>
            </a:r>
            <a:r>
              <a:rPr b="0" i="0" lang="en" sz="900" u="none" cap="none" strike="noStrike">
                <a:solidFill>
                  <a:schemeClr val="dk1"/>
                </a:solidFill>
                <a:latin typeface="Albert Sans"/>
                <a:ea typeface="Albert Sans"/>
                <a:cs typeface="Albert Sans"/>
                <a:sym typeface="Albert Sans"/>
              </a:rPr>
              <a:t> This presentation template was created by </a:t>
            </a:r>
            <a:r>
              <a:rPr b="1" i="0" lang="en" sz="900" u="sng" cap="none" strike="noStrike">
                <a:solidFill>
                  <a:schemeClr val="hlink"/>
                </a:solidFill>
                <a:latin typeface="Albert Sans"/>
                <a:ea typeface="Albert Sans"/>
                <a:cs typeface="Albert Sans"/>
                <a:sym typeface="Albert Sans"/>
                <a:hlinkClick r:id="rId2"/>
              </a:rPr>
              <a:t>Slidesgo</a:t>
            </a:r>
            <a:r>
              <a:rPr b="1" i="0" lang="en" sz="900" u="sng" cap="none" strike="noStrike">
                <a:solidFill>
                  <a:schemeClr val="dk1"/>
                </a:solidFill>
                <a:latin typeface="Albert Sans"/>
                <a:ea typeface="Albert Sans"/>
                <a:cs typeface="Albert Sans"/>
                <a:sym typeface="Albert Sans"/>
              </a:rPr>
              <a:t>,</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including icons by </a:t>
            </a:r>
            <a:r>
              <a:rPr b="1" i="0" lang="en" sz="900" u="sng" cap="none" strike="noStrike">
                <a:solidFill>
                  <a:schemeClr val="hlink"/>
                </a:solidFill>
                <a:latin typeface="Albert Sans"/>
                <a:ea typeface="Albert Sans"/>
                <a:cs typeface="Albert Sans"/>
                <a:sym typeface="Albert Sans"/>
                <a:hlinkClick r:id="rId3"/>
              </a:rPr>
              <a:t>Flaticon</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and infographics &amp; images by </a:t>
            </a:r>
            <a:r>
              <a:rPr b="1" i="0" lang="en" sz="900" u="sng" cap="none" strike="noStrike">
                <a:solidFill>
                  <a:schemeClr val="hlink"/>
                </a:solidFill>
                <a:latin typeface="Albert Sans"/>
                <a:ea typeface="Albert Sans"/>
                <a:cs typeface="Albert Sans"/>
                <a:sym typeface="Albert Sans"/>
                <a:hlinkClick r:id="rId4"/>
              </a:rPr>
              <a:t>Freepik</a:t>
            </a:r>
            <a:endParaRPr b="1" i="0" sz="900" u="sng" cap="none" strike="noStrike">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211" name="Shape 21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12" name="Shape 212"/>
        <p:cNvGrpSpPr/>
        <p:nvPr/>
      </p:nvGrpSpPr>
      <p:grpSpPr>
        <a:xfrm>
          <a:off x="0" y="0"/>
          <a:ext cx="0" cy="0"/>
          <a:chOff x="0" y="0"/>
          <a:chExt cx="0" cy="0"/>
        </a:xfrm>
      </p:grpSpPr>
      <p:sp>
        <p:nvSpPr>
          <p:cNvPr id="213" name="Google Shape;213;p28"/>
          <p:cNvSpPr/>
          <p:nvPr/>
        </p:nvSpPr>
        <p:spPr>
          <a:xfrm rot="-804930">
            <a:off x="3666057" y="266087"/>
            <a:ext cx="5574305" cy="3295089"/>
          </a:xfrm>
          <a:prstGeom prst="arc">
            <a:avLst>
              <a:gd fmla="val 16057500" name="adj1"/>
              <a:gd fmla="val 55157"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8"/>
          <p:cNvSpPr/>
          <p:nvPr/>
        </p:nvSpPr>
        <p:spPr>
          <a:xfrm rot="-6395119">
            <a:off x="5840319" y="263514"/>
            <a:ext cx="173415" cy="17341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8"/>
          <p:cNvSpPr/>
          <p:nvPr/>
        </p:nvSpPr>
        <p:spPr>
          <a:xfrm flipH="1" rot="10800000">
            <a:off x="476902" y="46943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8"/>
          <p:cNvSpPr/>
          <p:nvPr/>
        </p:nvSpPr>
        <p:spPr>
          <a:xfrm flipH="1" rot="10800000">
            <a:off x="629301" y="46085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17" name="Shape 217"/>
        <p:cNvGrpSpPr/>
        <p:nvPr/>
      </p:nvGrpSpPr>
      <p:grpSpPr>
        <a:xfrm>
          <a:off x="0" y="0"/>
          <a:ext cx="0" cy="0"/>
          <a:chOff x="0" y="0"/>
          <a:chExt cx="0" cy="0"/>
        </a:xfrm>
      </p:grpSpPr>
      <p:sp>
        <p:nvSpPr>
          <p:cNvPr id="218" name="Google Shape;218;p29"/>
          <p:cNvSpPr/>
          <p:nvPr/>
        </p:nvSpPr>
        <p:spPr>
          <a:xfrm rot="-2254707">
            <a:off x="-4148883" y="-1447494"/>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9"/>
          <p:cNvSpPr/>
          <p:nvPr/>
        </p:nvSpPr>
        <p:spPr>
          <a:xfrm rot="-5400000">
            <a:off x="1425296" y="22217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9"/>
          <p:cNvSpPr/>
          <p:nvPr/>
        </p:nvSpPr>
        <p:spPr>
          <a:xfrm rot="-2254707">
            <a:off x="6325767" y="3760531"/>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9"/>
          <p:cNvSpPr/>
          <p:nvPr/>
        </p:nvSpPr>
        <p:spPr>
          <a:xfrm rot="-5400000">
            <a:off x="7659671" y="472642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222" name="Shape 222"/>
        <p:cNvGrpSpPr/>
        <p:nvPr/>
      </p:nvGrpSpPr>
      <p:grpSpPr>
        <a:xfrm>
          <a:off x="0" y="0"/>
          <a:ext cx="0" cy="0"/>
          <a:chOff x="0" y="0"/>
          <a:chExt cx="0" cy="0"/>
        </a:xfrm>
      </p:grpSpPr>
      <p:sp>
        <p:nvSpPr>
          <p:cNvPr id="223" name="Google Shape;223;p3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4" name="Google Shape;224;p30"/>
          <p:cNvSpPr txBox="1"/>
          <p:nvPr>
            <p:ph hasCustomPrompt="1" idx="2" type="title"/>
          </p:nvPr>
        </p:nvSpPr>
        <p:spPr>
          <a:xfrm>
            <a:off x="813050"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5" name="Google Shape;225;p30"/>
          <p:cNvSpPr txBox="1"/>
          <p:nvPr>
            <p:ph idx="1" type="subTitle"/>
          </p:nvPr>
        </p:nvSpPr>
        <p:spPr>
          <a:xfrm>
            <a:off x="715100" y="21539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6" name="Google Shape;226;p30"/>
          <p:cNvSpPr txBox="1"/>
          <p:nvPr>
            <p:ph hasCustomPrompt="1" idx="3" type="title"/>
          </p:nvPr>
        </p:nvSpPr>
        <p:spPr>
          <a:xfrm>
            <a:off x="33522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7" name="Google Shape;227;p30"/>
          <p:cNvSpPr txBox="1"/>
          <p:nvPr>
            <p:ph idx="4" type="subTitle"/>
          </p:nvPr>
        </p:nvSpPr>
        <p:spPr>
          <a:xfrm>
            <a:off x="3254288"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8" name="Google Shape;228;p30"/>
          <p:cNvSpPr txBox="1"/>
          <p:nvPr>
            <p:ph hasCustomPrompt="1" idx="5" type="title"/>
          </p:nvPr>
        </p:nvSpPr>
        <p:spPr>
          <a:xfrm>
            <a:off x="80498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9" name="Google Shape;229;p30"/>
          <p:cNvSpPr txBox="1"/>
          <p:nvPr>
            <p:ph idx="6" type="subTitle"/>
          </p:nvPr>
        </p:nvSpPr>
        <p:spPr>
          <a:xfrm>
            <a:off x="7191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0" name="Google Shape;230;p30"/>
          <p:cNvSpPr txBox="1"/>
          <p:nvPr>
            <p:ph hasCustomPrompt="1" idx="7" type="title"/>
          </p:nvPr>
        </p:nvSpPr>
        <p:spPr>
          <a:xfrm>
            <a:off x="33476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1" name="Google Shape;231;p30"/>
          <p:cNvSpPr txBox="1"/>
          <p:nvPr>
            <p:ph idx="8" type="subTitle"/>
          </p:nvPr>
        </p:nvSpPr>
        <p:spPr>
          <a:xfrm>
            <a:off x="3258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2" name="Google Shape;232;p30"/>
          <p:cNvSpPr txBox="1"/>
          <p:nvPr>
            <p:ph idx="9" type="subTitle"/>
          </p:nvPr>
        </p:nvSpPr>
        <p:spPr>
          <a:xfrm>
            <a:off x="141035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3" name="Google Shape;233;p30"/>
          <p:cNvSpPr txBox="1"/>
          <p:nvPr>
            <p:ph idx="13" type="subTitle"/>
          </p:nvPr>
        </p:nvSpPr>
        <p:spPr>
          <a:xfrm>
            <a:off x="3950738"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4" name="Google Shape;234;p30"/>
          <p:cNvSpPr txBox="1"/>
          <p:nvPr>
            <p:ph idx="14" type="subTitle"/>
          </p:nvPr>
        </p:nvSpPr>
        <p:spPr>
          <a:xfrm>
            <a:off x="14057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30"/>
          <p:cNvSpPr txBox="1"/>
          <p:nvPr>
            <p:ph idx="15" type="subTitle"/>
          </p:nvPr>
        </p:nvSpPr>
        <p:spPr>
          <a:xfrm>
            <a:off x="39449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6" name="Google Shape;236;p30"/>
          <p:cNvSpPr txBox="1"/>
          <p:nvPr>
            <p:ph hasCustomPrompt="1" idx="16" type="title"/>
          </p:nvPr>
        </p:nvSpPr>
        <p:spPr>
          <a:xfrm>
            <a:off x="58914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7" name="Google Shape;237;p30"/>
          <p:cNvSpPr txBox="1"/>
          <p:nvPr>
            <p:ph idx="17" type="subTitle"/>
          </p:nvPr>
        </p:nvSpPr>
        <p:spPr>
          <a:xfrm>
            <a:off x="5799900"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8" name="Google Shape;238;p30"/>
          <p:cNvSpPr txBox="1"/>
          <p:nvPr>
            <p:ph hasCustomPrompt="1" idx="18" type="title"/>
          </p:nvPr>
        </p:nvSpPr>
        <p:spPr>
          <a:xfrm>
            <a:off x="58868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9" name="Google Shape;239;p30"/>
          <p:cNvSpPr txBox="1"/>
          <p:nvPr>
            <p:ph idx="19" type="subTitle"/>
          </p:nvPr>
        </p:nvSpPr>
        <p:spPr>
          <a:xfrm>
            <a:off x="5796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0" name="Google Shape;240;p30"/>
          <p:cNvSpPr txBox="1"/>
          <p:nvPr>
            <p:ph idx="20" type="subTitle"/>
          </p:nvPr>
        </p:nvSpPr>
        <p:spPr>
          <a:xfrm>
            <a:off x="648820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1" name="Google Shape;241;p30"/>
          <p:cNvSpPr txBox="1"/>
          <p:nvPr>
            <p:ph idx="21" type="subTitle"/>
          </p:nvPr>
        </p:nvSpPr>
        <p:spPr>
          <a:xfrm>
            <a:off x="64841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2" name="Google Shape;242;p30"/>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 name="Shape 20"/>
        <p:cNvGrpSpPr/>
        <p:nvPr/>
      </p:nvGrpSpPr>
      <p:grpSpPr>
        <a:xfrm>
          <a:off x="0" y="0"/>
          <a:ext cx="0" cy="0"/>
          <a:chOff x="0" y="0"/>
          <a:chExt cx="0" cy="0"/>
        </a:xfrm>
      </p:grpSpPr>
      <p:sp>
        <p:nvSpPr>
          <p:cNvPr id="21" name="Google Shape;21;p4"/>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 name="Google Shape;22;p4"/>
          <p:cNvSpPr txBox="1"/>
          <p:nvPr>
            <p:ph idx="2" type="title"/>
          </p:nvPr>
        </p:nvSpPr>
        <p:spPr>
          <a:xfrm>
            <a:off x="813050"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 name="Google Shape;23;p4"/>
          <p:cNvSpPr txBox="1"/>
          <p:nvPr>
            <p:ph idx="1" type="subTitle"/>
          </p:nvPr>
        </p:nvSpPr>
        <p:spPr>
          <a:xfrm>
            <a:off x="715100" y="21539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 name="Google Shape;24;p4"/>
          <p:cNvSpPr txBox="1"/>
          <p:nvPr>
            <p:ph idx="3" type="title"/>
          </p:nvPr>
        </p:nvSpPr>
        <p:spPr>
          <a:xfrm>
            <a:off x="33522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 name="Google Shape;25;p4"/>
          <p:cNvSpPr txBox="1"/>
          <p:nvPr>
            <p:ph idx="4" type="subTitle"/>
          </p:nvPr>
        </p:nvSpPr>
        <p:spPr>
          <a:xfrm>
            <a:off x="3254288"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 name="Google Shape;26;p4"/>
          <p:cNvSpPr txBox="1"/>
          <p:nvPr>
            <p:ph idx="5" type="title"/>
          </p:nvPr>
        </p:nvSpPr>
        <p:spPr>
          <a:xfrm>
            <a:off x="80498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7" name="Google Shape;27;p4"/>
          <p:cNvSpPr txBox="1"/>
          <p:nvPr>
            <p:ph idx="6" type="subTitle"/>
          </p:nvPr>
        </p:nvSpPr>
        <p:spPr>
          <a:xfrm>
            <a:off x="7191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 name="Google Shape;28;p4"/>
          <p:cNvSpPr txBox="1"/>
          <p:nvPr>
            <p:ph idx="7" type="title"/>
          </p:nvPr>
        </p:nvSpPr>
        <p:spPr>
          <a:xfrm>
            <a:off x="33476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9" name="Google Shape;29;p4"/>
          <p:cNvSpPr txBox="1"/>
          <p:nvPr>
            <p:ph idx="8" type="subTitle"/>
          </p:nvPr>
        </p:nvSpPr>
        <p:spPr>
          <a:xfrm>
            <a:off x="3258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 name="Google Shape;30;p4"/>
          <p:cNvSpPr txBox="1"/>
          <p:nvPr>
            <p:ph idx="9" type="subTitle"/>
          </p:nvPr>
        </p:nvSpPr>
        <p:spPr>
          <a:xfrm>
            <a:off x="141035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 name="Google Shape;31;p4"/>
          <p:cNvSpPr txBox="1"/>
          <p:nvPr>
            <p:ph idx="13" type="subTitle"/>
          </p:nvPr>
        </p:nvSpPr>
        <p:spPr>
          <a:xfrm>
            <a:off x="3950738"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 name="Google Shape;32;p4"/>
          <p:cNvSpPr txBox="1"/>
          <p:nvPr>
            <p:ph idx="14" type="subTitle"/>
          </p:nvPr>
        </p:nvSpPr>
        <p:spPr>
          <a:xfrm>
            <a:off x="14057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 name="Google Shape;33;p4"/>
          <p:cNvSpPr txBox="1"/>
          <p:nvPr>
            <p:ph idx="15" type="subTitle"/>
          </p:nvPr>
        </p:nvSpPr>
        <p:spPr>
          <a:xfrm>
            <a:off x="39449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 name="Google Shape;34;p4"/>
          <p:cNvSpPr txBox="1"/>
          <p:nvPr>
            <p:ph idx="16" type="title"/>
          </p:nvPr>
        </p:nvSpPr>
        <p:spPr>
          <a:xfrm>
            <a:off x="58914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5" name="Google Shape;35;p4"/>
          <p:cNvSpPr txBox="1"/>
          <p:nvPr>
            <p:ph idx="17" type="subTitle"/>
          </p:nvPr>
        </p:nvSpPr>
        <p:spPr>
          <a:xfrm>
            <a:off x="5799900"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 name="Google Shape;36;p4"/>
          <p:cNvSpPr txBox="1"/>
          <p:nvPr>
            <p:ph idx="18" type="title"/>
          </p:nvPr>
        </p:nvSpPr>
        <p:spPr>
          <a:xfrm>
            <a:off x="58868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7" name="Google Shape;37;p4"/>
          <p:cNvSpPr txBox="1"/>
          <p:nvPr>
            <p:ph idx="19" type="subTitle"/>
          </p:nvPr>
        </p:nvSpPr>
        <p:spPr>
          <a:xfrm>
            <a:off x="5796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 name="Google Shape;38;p4"/>
          <p:cNvSpPr txBox="1"/>
          <p:nvPr>
            <p:ph idx="20" type="subTitle"/>
          </p:nvPr>
        </p:nvSpPr>
        <p:spPr>
          <a:xfrm>
            <a:off x="648820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 name="Google Shape;39;p4"/>
          <p:cNvSpPr txBox="1"/>
          <p:nvPr>
            <p:ph idx="21" type="subTitle"/>
          </p:nvPr>
        </p:nvSpPr>
        <p:spPr>
          <a:xfrm>
            <a:off x="64841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 name="Google Shape;40;p4"/>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246" name="Shape 246"/>
        <p:cNvGrpSpPr/>
        <p:nvPr/>
      </p:nvGrpSpPr>
      <p:grpSpPr>
        <a:xfrm>
          <a:off x="0" y="0"/>
          <a:ext cx="0" cy="0"/>
          <a:chOff x="0" y="0"/>
          <a:chExt cx="0" cy="0"/>
        </a:xfrm>
      </p:grpSpPr>
      <p:sp>
        <p:nvSpPr>
          <p:cNvPr id="247" name="Google Shape;247;p31"/>
          <p:cNvSpPr txBox="1"/>
          <p:nvPr>
            <p:ph type="title"/>
          </p:nvPr>
        </p:nvSpPr>
        <p:spPr>
          <a:xfrm>
            <a:off x="2301300" y="1536450"/>
            <a:ext cx="4541400" cy="8418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8" name="Google Shape;248;p31"/>
          <p:cNvSpPr txBox="1"/>
          <p:nvPr>
            <p:ph idx="1" type="subTitle"/>
          </p:nvPr>
        </p:nvSpPr>
        <p:spPr>
          <a:xfrm>
            <a:off x="2301300" y="2517775"/>
            <a:ext cx="4541400" cy="9795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9" name="Google Shape;249;p31"/>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252" name="Shape 252"/>
        <p:cNvGrpSpPr/>
        <p:nvPr/>
      </p:nvGrpSpPr>
      <p:grpSpPr>
        <a:xfrm>
          <a:off x="0" y="0"/>
          <a:ext cx="0" cy="0"/>
          <a:chOff x="0" y="0"/>
          <a:chExt cx="0" cy="0"/>
        </a:xfrm>
      </p:grpSpPr>
      <p:sp>
        <p:nvSpPr>
          <p:cNvPr id="253" name="Google Shape;253;p32"/>
          <p:cNvSpPr txBox="1"/>
          <p:nvPr>
            <p:ph type="title"/>
          </p:nvPr>
        </p:nvSpPr>
        <p:spPr>
          <a:xfrm>
            <a:off x="720000" y="535000"/>
            <a:ext cx="4208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nSpc>
                <a:spcPct val="100000"/>
              </a:lnSpc>
              <a:spcBef>
                <a:spcPts val="0"/>
              </a:spcBef>
              <a:spcAft>
                <a:spcPts val="0"/>
              </a:spcAft>
              <a:buSzPts val="3500"/>
              <a:buNone/>
              <a:defRPr/>
            </a:lvl2pPr>
            <a:lvl3pPr lvl="2">
              <a:lnSpc>
                <a:spcPct val="100000"/>
              </a:lnSpc>
              <a:spcBef>
                <a:spcPts val="0"/>
              </a:spcBef>
              <a:spcAft>
                <a:spcPts val="0"/>
              </a:spcAft>
              <a:buSzPts val="3500"/>
              <a:buNone/>
              <a:defRPr/>
            </a:lvl3pPr>
            <a:lvl4pPr lvl="3">
              <a:lnSpc>
                <a:spcPct val="100000"/>
              </a:lnSpc>
              <a:spcBef>
                <a:spcPts val="0"/>
              </a:spcBef>
              <a:spcAft>
                <a:spcPts val="0"/>
              </a:spcAft>
              <a:buSzPts val="3500"/>
              <a:buNone/>
              <a:defRPr/>
            </a:lvl4pPr>
            <a:lvl5pPr lvl="4">
              <a:lnSpc>
                <a:spcPct val="100000"/>
              </a:lnSpc>
              <a:spcBef>
                <a:spcPts val="0"/>
              </a:spcBef>
              <a:spcAft>
                <a:spcPts val="0"/>
              </a:spcAft>
              <a:buSzPts val="3500"/>
              <a:buNone/>
              <a:defRPr/>
            </a:lvl5pPr>
            <a:lvl6pPr lvl="5">
              <a:lnSpc>
                <a:spcPct val="100000"/>
              </a:lnSpc>
              <a:spcBef>
                <a:spcPts val="0"/>
              </a:spcBef>
              <a:spcAft>
                <a:spcPts val="0"/>
              </a:spcAft>
              <a:buSzPts val="3500"/>
              <a:buNone/>
              <a:defRPr/>
            </a:lvl6pPr>
            <a:lvl7pPr lvl="6">
              <a:lnSpc>
                <a:spcPct val="100000"/>
              </a:lnSpc>
              <a:spcBef>
                <a:spcPts val="0"/>
              </a:spcBef>
              <a:spcAft>
                <a:spcPts val="0"/>
              </a:spcAft>
              <a:buSzPts val="3500"/>
              <a:buNone/>
              <a:defRPr/>
            </a:lvl7pPr>
            <a:lvl8pPr lvl="7">
              <a:lnSpc>
                <a:spcPct val="100000"/>
              </a:lnSpc>
              <a:spcBef>
                <a:spcPts val="0"/>
              </a:spcBef>
              <a:spcAft>
                <a:spcPts val="0"/>
              </a:spcAft>
              <a:buSzPts val="3500"/>
              <a:buNone/>
              <a:defRPr/>
            </a:lvl8pPr>
            <a:lvl9pPr lvl="8">
              <a:lnSpc>
                <a:spcPct val="100000"/>
              </a:lnSpc>
              <a:spcBef>
                <a:spcPts val="0"/>
              </a:spcBef>
              <a:spcAft>
                <a:spcPts val="0"/>
              </a:spcAft>
              <a:buSzPts val="3500"/>
              <a:buNone/>
              <a:defRPr/>
            </a:lvl9pPr>
          </a:lstStyle>
          <a:p/>
        </p:txBody>
      </p:sp>
      <p:sp>
        <p:nvSpPr>
          <p:cNvPr id="254" name="Google Shape;254;p32"/>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p:nvPr>
            <p:ph idx="2" type="pic"/>
          </p:nvPr>
        </p:nvSpPr>
        <p:spPr>
          <a:xfrm flipH="1">
            <a:off x="5641848" y="539496"/>
            <a:ext cx="2788800" cy="4059900"/>
          </a:xfrm>
          <a:prstGeom prst="round2SameRect">
            <a:avLst>
              <a:gd fmla="val 0" name="adj1"/>
              <a:gd fmla="val 0" name="adj2"/>
            </a:avLst>
          </a:prstGeom>
          <a:noFill/>
          <a:ln>
            <a:noFill/>
          </a:ln>
        </p:spPr>
      </p:sp>
      <p:sp>
        <p:nvSpPr>
          <p:cNvPr id="257" name="Google Shape;257;p32"/>
          <p:cNvSpPr txBox="1"/>
          <p:nvPr>
            <p:ph idx="1" type="subTitle"/>
          </p:nvPr>
        </p:nvSpPr>
        <p:spPr>
          <a:xfrm>
            <a:off x="720000" y="1704600"/>
            <a:ext cx="4208400" cy="173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58" name="Shape 258"/>
        <p:cNvGrpSpPr/>
        <p:nvPr/>
      </p:nvGrpSpPr>
      <p:grpSpPr>
        <a:xfrm>
          <a:off x="0" y="0"/>
          <a:ext cx="0" cy="0"/>
          <a:chOff x="0" y="0"/>
          <a:chExt cx="0" cy="0"/>
        </a:xfrm>
      </p:grpSpPr>
      <p:sp>
        <p:nvSpPr>
          <p:cNvPr id="259" name="Google Shape;259;p33"/>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4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260" name="Google Shape;260;p33"/>
          <p:cNvSpPr txBox="1"/>
          <p:nvPr>
            <p:ph hasCustomPrompt="1" idx="2" type="title"/>
          </p:nvPr>
        </p:nvSpPr>
        <p:spPr>
          <a:xfrm>
            <a:off x="715100" y="1990600"/>
            <a:ext cx="1029000" cy="952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61" name="Google Shape;261;p33"/>
          <p:cNvSpPr txBox="1"/>
          <p:nvPr>
            <p:ph idx="1" type="subTitle"/>
          </p:nvPr>
        </p:nvSpPr>
        <p:spPr>
          <a:xfrm>
            <a:off x="715175" y="3895100"/>
            <a:ext cx="6037200" cy="71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262" name="Shape 262"/>
        <p:cNvGrpSpPr/>
        <p:nvPr/>
      </p:nvGrpSpPr>
      <p:grpSpPr>
        <a:xfrm>
          <a:off x="0" y="0"/>
          <a:ext cx="0" cy="0"/>
          <a:chOff x="0" y="0"/>
          <a:chExt cx="0" cy="0"/>
        </a:xfrm>
      </p:grpSpPr>
      <p:sp>
        <p:nvSpPr>
          <p:cNvPr id="263" name="Google Shape;263;p34"/>
          <p:cNvSpPr txBox="1"/>
          <p:nvPr>
            <p:ph idx="1" type="subTitle"/>
          </p:nvPr>
        </p:nvSpPr>
        <p:spPr>
          <a:xfrm>
            <a:off x="1290770"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264" name="Google Shape;264;p34"/>
          <p:cNvSpPr txBox="1"/>
          <p:nvPr>
            <p:ph idx="2" type="subTitle"/>
          </p:nvPr>
        </p:nvSpPr>
        <p:spPr>
          <a:xfrm>
            <a:off x="4945644"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265" name="Google Shape;265;p3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66" name="Google Shape;266;p34"/>
          <p:cNvSpPr txBox="1"/>
          <p:nvPr>
            <p:ph idx="3" type="subTitle"/>
          </p:nvPr>
        </p:nvSpPr>
        <p:spPr>
          <a:xfrm>
            <a:off x="1290756"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7" name="Google Shape;267;p34"/>
          <p:cNvSpPr txBox="1"/>
          <p:nvPr>
            <p:ph idx="4" type="subTitle"/>
          </p:nvPr>
        </p:nvSpPr>
        <p:spPr>
          <a:xfrm>
            <a:off x="4945631"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8" name="Google Shape;268;p34"/>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34"/>
          <p:cNvCxnSpPr/>
          <p:nvPr/>
        </p:nvCxnSpPr>
        <p:spPr>
          <a:xfrm rot="10800000">
            <a:off x="166250" y="375178"/>
            <a:ext cx="1097700" cy="0"/>
          </a:xfrm>
          <a:prstGeom prst="straightConnector1">
            <a:avLst/>
          </a:prstGeom>
          <a:noFill/>
          <a:ln cap="flat" cmpd="sng" w="9525">
            <a:solidFill>
              <a:schemeClr val="dk1"/>
            </a:solidFill>
            <a:prstDash val="solid"/>
            <a:round/>
            <a:headEnd len="med" w="med" type="none"/>
            <a:tailEnd len="med" w="med" type="none"/>
          </a:ln>
        </p:spPr>
      </p:cxnSp>
      <p:sp>
        <p:nvSpPr>
          <p:cNvPr id="271" name="Google Shape;271;p34"/>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2_2">
    <p:spTree>
      <p:nvGrpSpPr>
        <p:cNvPr id="277" name="Shape 277"/>
        <p:cNvGrpSpPr/>
        <p:nvPr/>
      </p:nvGrpSpPr>
      <p:grpSpPr>
        <a:xfrm>
          <a:off x="0" y="0"/>
          <a:ext cx="0" cy="0"/>
          <a:chOff x="0" y="0"/>
          <a:chExt cx="0" cy="0"/>
        </a:xfrm>
      </p:grpSpPr>
      <p:sp>
        <p:nvSpPr>
          <p:cNvPr id="278" name="Google Shape;278;p3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9" name="Google Shape;279;p35"/>
          <p:cNvSpPr txBox="1"/>
          <p:nvPr>
            <p:ph idx="1" type="subTitle"/>
          </p:nvPr>
        </p:nvSpPr>
        <p:spPr>
          <a:xfrm>
            <a:off x="720000"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0" name="Google Shape;280;p35"/>
          <p:cNvSpPr txBox="1"/>
          <p:nvPr>
            <p:ph idx="2" type="subTitle"/>
          </p:nvPr>
        </p:nvSpPr>
        <p:spPr>
          <a:xfrm>
            <a:off x="720000"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1" name="Google Shape;281;p35"/>
          <p:cNvSpPr txBox="1"/>
          <p:nvPr>
            <p:ph idx="3" type="subTitle"/>
          </p:nvPr>
        </p:nvSpPr>
        <p:spPr>
          <a:xfrm>
            <a:off x="3306355"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2" name="Google Shape;282;p35"/>
          <p:cNvSpPr txBox="1"/>
          <p:nvPr>
            <p:ph idx="4" type="subTitle"/>
          </p:nvPr>
        </p:nvSpPr>
        <p:spPr>
          <a:xfrm>
            <a:off x="5892709"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3" name="Google Shape;283;p35"/>
          <p:cNvSpPr txBox="1"/>
          <p:nvPr>
            <p:ph idx="5" type="subTitle"/>
          </p:nvPr>
        </p:nvSpPr>
        <p:spPr>
          <a:xfrm>
            <a:off x="3306355"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4" name="Google Shape;284;p35"/>
          <p:cNvSpPr txBox="1"/>
          <p:nvPr>
            <p:ph idx="6" type="subTitle"/>
          </p:nvPr>
        </p:nvSpPr>
        <p:spPr>
          <a:xfrm>
            <a:off x="5892709"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5" name="Google Shape;285;p35"/>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35"/>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291" name="Shape 291"/>
        <p:cNvGrpSpPr/>
        <p:nvPr/>
      </p:nvGrpSpPr>
      <p:grpSpPr>
        <a:xfrm>
          <a:off x="0" y="0"/>
          <a:ext cx="0" cy="0"/>
          <a:chOff x="0" y="0"/>
          <a:chExt cx="0" cy="0"/>
        </a:xfrm>
      </p:grpSpPr>
      <p:sp>
        <p:nvSpPr>
          <p:cNvPr id="292" name="Google Shape;292;p3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93" name="Google Shape;293;p36"/>
          <p:cNvSpPr txBox="1"/>
          <p:nvPr>
            <p:ph idx="1" type="subTitle"/>
          </p:nvPr>
        </p:nvSpPr>
        <p:spPr>
          <a:xfrm>
            <a:off x="1946871"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94" name="Google Shape;294;p36"/>
          <p:cNvSpPr txBox="1"/>
          <p:nvPr>
            <p:ph idx="2" type="subTitle"/>
          </p:nvPr>
        </p:nvSpPr>
        <p:spPr>
          <a:xfrm>
            <a:off x="1946850"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5" name="Google Shape;295;p36"/>
          <p:cNvSpPr txBox="1"/>
          <p:nvPr>
            <p:ph idx="3" type="subTitle"/>
          </p:nvPr>
        </p:nvSpPr>
        <p:spPr>
          <a:xfrm>
            <a:off x="5673076"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6" name="Google Shape;296;p36"/>
          <p:cNvSpPr txBox="1"/>
          <p:nvPr>
            <p:ph idx="4" type="subTitle"/>
          </p:nvPr>
        </p:nvSpPr>
        <p:spPr>
          <a:xfrm>
            <a:off x="1946850"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7" name="Google Shape;297;p36"/>
          <p:cNvSpPr txBox="1"/>
          <p:nvPr>
            <p:ph idx="5" type="subTitle"/>
          </p:nvPr>
        </p:nvSpPr>
        <p:spPr>
          <a:xfrm>
            <a:off x="5673076"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8" name="Google Shape;298;p36"/>
          <p:cNvSpPr txBox="1"/>
          <p:nvPr>
            <p:ph idx="6" type="subTitle"/>
          </p:nvPr>
        </p:nvSpPr>
        <p:spPr>
          <a:xfrm>
            <a:off x="1946925"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99" name="Google Shape;299;p36"/>
          <p:cNvSpPr txBox="1"/>
          <p:nvPr>
            <p:ph idx="7" type="subTitle"/>
          </p:nvPr>
        </p:nvSpPr>
        <p:spPr>
          <a:xfrm>
            <a:off x="5673078"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00" name="Google Shape;300;p36"/>
          <p:cNvSpPr txBox="1"/>
          <p:nvPr>
            <p:ph idx="8" type="subTitle"/>
          </p:nvPr>
        </p:nvSpPr>
        <p:spPr>
          <a:xfrm>
            <a:off x="5673078"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01" name="Google Shape;301;p36"/>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305" name="Shape 305"/>
        <p:cNvGrpSpPr/>
        <p:nvPr/>
      </p:nvGrpSpPr>
      <p:grpSpPr>
        <a:xfrm>
          <a:off x="0" y="0"/>
          <a:ext cx="0" cy="0"/>
          <a:chOff x="0" y="0"/>
          <a:chExt cx="0" cy="0"/>
        </a:xfrm>
      </p:grpSpPr>
      <p:sp>
        <p:nvSpPr>
          <p:cNvPr id="306" name="Google Shape;306;p3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07" name="Google Shape;307;p37"/>
          <p:cNvSpPr txBox="1"/>
          <p:nvPr>
            <p:ph idx="1" type="subTitle"/>
          </p:nvPr>
        </p:nvSpPr>
        <p:spPr>
          <a:xfrm>
            <a:off x="13892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8" name="Google Shape;308;p37"/>
          <p:cNvSpPr txBox="1"/>
          <p:nvPr>
            <p:ph idx="2" type="subTitle"/>
          </p:nvPr>
        </p:nvSpPr>
        <p:spPr>
          <a:xfrm>
            <a:off x="39561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9" name="Google Shape;309;p37"/>
          <p:cNvSpPr txBox="1"/>
          <p:nvPr>
            <p:ph idx="3" type="subTitle"/>
          </p:nvPr>
        </p:nvSpPr>
        <p:spPr>
          <a:xfrm>
            <a:off x="65230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0" name="Google Shape;310;p37"/>
          <p:cNvSpPr txBox="1"/>
          <p:nvPr>
            <p:ph idx="4" type="subTitle"/>
          </p:nvPr>
        </p:nvSpPr>
        <p:spPr>
          <a:xfrm>
            <a:off x="13892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1" name="Google Shape;311;p37"/>
          <p:cNvSpPr txBox="1"/>
          <p:nvPr>
            <p:ph idx="5" type="subTitle"/>
          </p:nvPr>
        </p:nvSpPr>
        <p:spPr>
          <a:xfrm>
            <a:off x="39561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2" name="Google Shape;312;p37"/>
          <p:cNvSpPr txBox="1"/>
          <p:nvPr>
            <p:ph idx="6" type="subTitle"/>
          </p:nvPr>
        </p:nvSpPr>
        <p:spPr>
          <a:xfrm>
            <a:off x="65230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3" name="Google Shape;313;p37"/>
          <p:cNvSpPr txBox="1"/>
          <p:nvPr>
            <p:ph idx="7" type="subTitle"/>
          </p:nvPr>
        </p:nvSpPr>
        <p:spPr>
          <a:xfrm>
            <a:off x="13892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4" name="Google Shape;314;p37"/>
          <p:cNvSpPr txBox="1"/>
          <p:nvPr>
            <p:ph idx="8" type="subTitle"/>
          </p:nvPr>
        </p:nvSpPr>
        <p:spPr>
          <a:xfrm>
            <a:off x="39561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5" name="Google Shape;315;p37"/>
          <p:cNvSpPr txBox="1"/>
          <p:nvPr>
            <p:ph idx="9" type="subTitle"/>
          </p:nvPr>
        </p:nvSpPr>
        <p:spPr>
          <a:xfrm>
            <a:off x="652075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6" name="Google Shape;316;p37"/>
          <p:cNvSpPr txBox="1"/>
          <p:nvPr>
            <p:ph idx="13" type="subTitle"/>
          </p:nvPr>
        </p:nvSpPr>
        <p:spPr>
          <a:xfrm>
            <a:off x="13892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7" name="Google Shape;317;p37"/>
          <p:cNvSpPr txBox="1"/>
          <p:nvPr>
            <p:ph idx="14" type="subTitle"/>
          </p:nvPr>
        </p:nvSpPr>
        <p:spPr>
          <a:xfrm>
            <a:off x="39561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8" name="Google Shape;318;p37"/>
          <p:cNvSpPr txBox="1"/>
          <p:nvPr>
            <p:ph idx="15" type="subTitle"/>
          </p:nvPr>
        </p:nvSpPr>
        <p:spPr>
          <a:xfrm>
            <a:off x="652075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9" name="Google Shape;319;p37"/>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BLANK_1_1_1_2_1_1">
    <p:spTree>
      <p:nvGrpSpPr>
        <p:cNvPr id="321" name="Shape 321"/>
        <p:cNvGrpSpPr/>
        <p:nvPr/>
      </p:nvGrpSpPr>
      <p:grpSpPr>
        <a:xfrm>
          <a:off x="0" y="0"/>
          <a:ext cx="0" cy="0"/>
          <a:chOff x="0" y="0"/>
          <a:chExt cx="0" cy="0"/>
        </a:xfrm>
      </p:grpSpPr>
      <p:sp>
        <p:nvSpPr>
          <p:cNvPr id="322" name="Google Shape;322;p3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23" name="Google Shape;323;p38"/>
          <p:cNvSpPr txBox="1"/>
          <p:nvPr>
            <p:ph idx="1" type="subTitle"/>
          </p:nvPr>
        </p:nvSpPr>
        <p:spPr>
          <a:xfrm>
            <a:off x="3277700" y="1357475"/>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4" name="Google Shape;324;p38"/>
          <p:cNvSpPr txBox="1"/>
          <p:nvPr>
            <p:ph idx="2" type="subTitle"/>
          </p:nvPr>
        </p:nvSpPr>
        <p:spPr>
          <a:xfrm>
            <a:off x="3277700" y="2500972"/>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5" name="Google Shape;325;p38"/>
          <p:cNvSpPr txBox="1"/>
          <p:nvPr>
            <p:ph idx="3" type="subTitle"/>
          </p:nvPr>
        </p:nvSpPr>
        <p:spPr>
          <a:xfrm>
            <a:off x="3277700" y="3644468"/>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6" name="Google Shape;326;p38"/>
          <p:cNvSpPr txBox="1"/>
          <p:nvPr>
            <p:ph idx="4" type="subTitle"/>
          </p:nvPr>
        </p:nvSpPr>
        <p:spPr>
          <a:xfrm>
            <a:off x="3277700" y="1801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7" name="Google Shape;327;p38"/>
          <p:cNvSpPr txBox="1"/>
          <p:nvPr>
            <p:ph idx="5" type="subTitle"/>
          </p:nvPr>
        </p:nvSpPr>
        <p:spPr>
          <a:xfrm>
            <a:off x="3277700" y="29451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8" name="Google Shape;328;p38"/>
          <p:cNvSpPr txBox="1"/>
          <p:nvPr>
            <p:ph idx="6" type="subTitle"/>
          </p:nvPr>
        </p:nvSpPr>
        <p:spPr>
          <a:xfrm>
            <a:off x="3277700" y="4088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9" name="Google Shape;329;p38"/>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332" name="Shape 332"/>
        <p:cNvGrpSpPr/>
        <p:nvPr/>
      </p:nvGrpSpPr>
      <p:grpSpPr>
        <a:xfrm>
          <a:off x="0" y="0"/>
          <a:ext cx="0" cy="0"/>
          <a:chOff x="0" y="0"/>
          <a:chExt cx="0" cy="0"/>
        </a:xfrm>
      </p:grpSpPr>
      <p:sp>
        <p:nvSpPr>
          <p:cNvPr id="333" name="Google Shape;333;p39"/>
          <p:cNvSpPr txBox="1"/>
          <p:nvPr>
            <p:ph type="title"/>
          </p:nvPr>
        </p:nvSpPr>
        <p:spPr>
          <a:xfrm>
            <a:off x="715100" y="3210625"/>
            <a:ext cx="6227700" cy="531900"/>
          </a:xfrm>
          <a:prstGeom prst="rect">
            <a:avLst/>
          </a:prstGeom>
          <a:solidFill>
            <a:schemeClr val="dk2"/>
          </a:solidFill>
        </p:spPr>
        <p:txBody>
          <a:bodyPr anchorCtr="0" anchor="t" bIns="91425" lIns="91425" spcFirstLastPara="1" rIns="91425" wrap="square" tIns="91425">
            <a:noAutofit/>
          </a:bodyPr>
          <a:lstStyle>
            <a:lvl1pPr lvl="0">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334" name="Google Shape;334;p39"/>
          <p:cNvSpPr txBox="1"/>
          <p:nvPr>
            <p:ph idx="1" type="subTitle"/>
          </p:nvPr>
        </p:nvSpPr>
        <p:spPr>
          <a:xfrm>
            <a:off x="715100" y="1230325"/>
            <a:ext cx="6227700" cy="17403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5" name="Google Shape;335;p3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39"/>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338" name="Shape 338"/>
        <p:cNvGrpSpPr/>
        <p:nvPr/>
      </p:nvGrpSpPr>
      <p:grpSpPr>
        <a:xfrm>
          <a:off x="0" y="0"/>
          <a:ext cx="0" cy="0"/>
          <a:chOff x="0" y="0"/>
          <a:chExt cx="0" cy="0"/>
        </a:xfrm>
      </p:grpSpPr>
      <p:sp>
        <p:nvSpPr>
          <p:cNvPr id="339" name="Google Shape;339;p40"/>
          <p:cNvSpPr txBox="1"/>
          <p:nvPr>
            <p:ph hasCustomPrompt="1" type="title"/>
          </p:nvPr>
        </p:nvSpPr>
        <p:spPr>
          <a:xfrm>
            <a:off x="3429416"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0" name="Google Shape;340;p40"/>
          <p:cNvSpPr txBox="1"/>
          <p:nvPr>
            <p:ph idx="1" type="subTitle"/>
          </p:nvPr>
        </p:nvSpPr>
        <p:spPr>
          <a:xfrm flipH="1">
            <a:off x="3431700"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1" name="Google Shape;341;p40"/>
          <p:cNvSpPr txBox="1"/>
          <p:nvPr>
            <p:ph hasCustomPrompt="1" idx="2" type="title"/>
          </p:nvPr>
        </p:nvSpPr>
        <p:spPr>
          <a:xfrm>
            <a:off x="717725"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2" name="Google Shape;342;p40"/>
          <p:cNvSpPr txBox="1"/>
          <p:nvPr>
            <p:ph idx="3" type="subTitle"/>
          </p:nvPr>
        </p:nvSpPr>
        <p:spPr>
          <a:xfrm flipH="1">
            <a:off x="717718"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3" name="Google Shape;343;p40"/>
          <p:cNvSpPr txBox="1"/>
          <p:nvPr>
            <p:ph hasCustomPrompt="1" idx="4" type="title"/>
          </p:nvPr>
        </p:nvSpPr>
        <p:spPr>
          <a:xfrm>
            <a:off x="6145677"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4" name="Google Shape;344;p40"/>
          <p:cNvSpPr txBox="1"/>
          <p:nvPr>
            <p:ph idx="5" type="subTitle"/>
          </p:nvPr>
        </p:nvSpPr>
        <p:spPr>
          <a:xfrm flipH="1">
            <a:off x="6145687"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5" name="Google Shape;345;p40"/>
          <p:cNvSpPr txBox="1"/>
          <p:nvPr>
            <p:ph idx="6" type="subTitle"/>
          </p:nvPr>
        </p:nvSpPr>
        <p:spPr>
          <a:xfrm>
            <a:off x="71772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6" name="Google Shape;346;p40"/>
          <p:cNvSpPr txBox="1"/>
          <p:nvPr>
            <p:ph idx="7" type="subTitle"/>
          </p:nvPr>
        </p:nvSpPr>
        <p:spPr>
          <a:xfrm>
            <a:off x="3431700"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7" name="Google Shape;347;p40"/>
          <p:cNvSpPr txBox="1"/>
          <p:nvPr>
            <p:ph idx="8" type="subTitle"/>
          </p:nvPr>
        </p:nvSpPr>
        <p:spPr>
          <a:xfrm>
            <a:off x="614337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8" name="Google Shape;348;p40"/>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5"/>
          <p:cNvSpPr txBox="1"/>
          <p:nvPr>
            <p:ph type="title"/>
          </p:nvPr>
        </p:nvSpPr>
        <p:spPr>
          <a:xfrm>
            <a:off x="2301300" y="1536450"/>
            <a:ext cx="45414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5"/>
          <p:cNvSpPr txBox="1"/>
          <p:nvPr>
            <p:ph idx="1" type="subTitle"/>
          </p:nvPr>
        </p:nvSpPr>
        <p:spPr>
          <a:xfrm>
            <a:off x="2301300" y="2517775"/>
            <a:ext cx="4541400" cy="97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 name="Google Shape;47;p5"/>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351" name="Shape 351"/>
        <p:cNvGrpSpPr/>
        <p:nvPr/>
      </p:nvGrpSpPr>
      <p:grpSpPr>
        <a:xfrm>
          <a:off x="0" y="0"/>
          <a:ext cx="0" cy="0"/>
          <a:chOff x="0" y="0"/>
          <a:chExt cx="0" cy="0"/>
        </a:xfrm>
      </p:grpSpPr>
      <p:sp>
        <p:nvSpPr>
          <p:cNvPr id="352" name="Google Shape;352;p41"/>
          <p:cNvSpPr txBox="1"/>
          <p:nvPr>
            <p:ph hasCustomPrompt="1" type="title"/>
          </p:nvPr>
        </p:nvSpPr>
        <p:spPr>
          <a:xfrm>
            <a:off x="1284000" y="1744025"/>
            <a:ext cx="6576000" cy="1393200"/>
          </a:xfrm>
          <a:prstGeom prst="rect">
            <a:avLst/>
          </a:prstGeom>
          <a:solidFill>
            <a:schemeClr val="dk2"/>
          </a:solidFill>
        </p:spPr>
        <p:txBody>
          <a:bodyPr anchorCtr="0" anchor="t" bIns="91425" lIns="91425" spcFirstLastPara="1" rIns="91425" wrap="square" tIns="91425">
            <a:noAutofit/>
          </a:bodyPr>
          <a:lstStyle>
            <a:lvl1pPr lvl="0" algn="ctr">
              <a:spcBef>
                <a:spcPts val="0"/>
              </a:spcBef>
              <a:spcAft>
                <a:spcPts val="0"/>
              </a:spcAft>
              <a:buSzPts val="8500"/>
              <a:buNone/>
              <a:defRPr sz="8000">
                <a:solidFill>
                  <a:srgbClr val="101122"/>
                </a:solidFill>
              </a:defRPr>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353" name="Google Shape;353;p41"/>
          <p:cNvSpPr txBox="1"/>
          <p:nvPr>
            <p:ph idx="1" type="subTitle"/>
          </p:nvPr>
        </p:nvSpPr>
        <p:spPr>
          <a:xfrm>
            <a:off x="1284000" y="3255175"/>
            <a:ext cx="6576000" cy="444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1">
  <p:cSld name="TITLE_AND_BODY_1_1_1_1">
    <p:spTree>
      <p:nvGrpSpPr>
        <p:cNvPr id="354" name="Shape 354"/>
        <p:cNvGrpSpPr/>
        <p:nvPr/>
      </p:nvGrpSpPr>
      <p:grpSpPr>
        <a:xfrm>
          <a:off x="0" y="0"/>
          <a:ext cx="0" cy="0"/>
          <a:chOff x="0" y="0"/>
          <a:chExt cx="0" cy="0"/>
        </a:xfrm>
      </p:grpSpPr>
      <p:sp>
        <p:nvSpPr>
          <p:cNvPr id="355" name="Google Shape;355;p42"/>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2"/>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2"/>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2"/>
          <p:cNvSpPr txBox="1"/>
          <p:nvPr>
            <p:ph type="title"/>
          </p:nvPr>
        </p:nvSpPr>
        <p:spPr>
          <a:xfrm>
            <a:off x="6050850" y="539500"/>
            <a:ext cx="2402100" cy="1146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59" name="Google Shape;359;p42"/>
          <p:cNvSpPr txBox="1"/>
          <p:nvPr>
            <p:ph idx="1" type="subTitle"/>
          </p:nvPr>
        </p:nvSpPr>
        <p:spPr>
          <a:xfrm>
            <a:off x="6050850" y="1799350"/>
            <a:ext cx="2402100" cy="1026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0" name="Google Shape;360;p42"/>
          <p:cNvSpPr/>
          <p:nvPr>
            <p:ph idx="2" type="pic"/>
          </p:nvPr>
        </p:nvSpPr>
        <p:spPr>
          <a:xfrm>
            <a:off x="713225" y="554676"/>
            <a:ext cx="2801100" cy="4049400"/>
          </a:xfrm>
          <a:prstGeom prst="rect">
            <a:avLst/>
          </a:prstGeom>
          <a:noFill/>
          <a:ln>
            <a:noFill/>
          </a:ln>
        </p:spPr>
      </p:sp>
      <p:sp>
        <p:nvSpPr>
          <p:cNvPr id="361" name="Google Shape;361;p42"/>
          <p:cNvSpPr/>
          <p:nvPr>
            <p:ph idx="3" type="pic"/>
          </p:nvPr>
        </p:nvSpPr>
        <p:spPr>
          <a:xfrm>
            <a:off x="3671775" y="539500"/>
            <a:ext cx="2304300" cy="2285700"/>
          </a:xfrm>
          <a:prstGeom prst="rect">
            <a:avLst/>
          </a:prstGeom>
          <a:noFill/>
          <a:ln>
            <a:noFill/>
          </a:ln>
        </p:spPr>
      </p:sp>
      <p:sp>
        <p:nvSpPr>
          <p:cNvPr id="362" name="Google Shape;362;p42"/>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BLANK_1_1_1_1_1_1_2_1">
    <p:spTree>
      <p:nvGrpSpPr>
        <p:cNvPr id="363" name="Shape 363"/>
        <p:cNvGrpSpPr/>
        <p:nvPr/>
      </p:nvGrpSpPr>
      <p:grpSpPr>
        <a:xfrm>
          <a:off x="0" y="0"/>
          <a:ext cx="0" cy="0"/>
          <a:chOff x="0" y="0"/>
          <a:chExt cx="0" cy="0"/>
        </a:xfrm>
      </p:grpSpPr>
      <p:sp>
        <p:nvSpPr>
          <p:cNvPr id="364" name="Google Shape;364;p43"/>
          <p:cNvSpPr txBox="1"/>
          <p:nvPr>
            <p:ph type="ctrTitle"/>
          </p:nvPr>
        </p:nvSpPr>
        <p:spPr>
          <a:xfrm>
            <a:off x="715100" y="665375"/>
            <a:ext cx="4005600" cy="8964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65" name="Google Shape;365;p43"/>
          <p:cNvSpPr txBox="1"/>
          <p:nvPr>
            <p:ph idx="1" type="subTitle"/>
          </p:nvPr>
        </p:nvSpPr>
        <p:spPr>
          <a:xfrm>
            <a:off x="715100" y="1607375"/>
            <a:ext cx="4005600" cy="103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6" name="Google Shape;366;p43"/>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900">
                <a:solidFill>
                  <a:schemeClr val="dk1"/>
                </a:solidFill>
                <a:latin typeface="Albert Sans"/>
                <a:ea typeface="Albert Sans"/>
                <a:cs typeface="Albert Sans"/>
                <a:sym typeface="Albert Sans"/>
              </a:rPr>
              <a:t>CREDITS:</a:t>
            </a:r>
            <a:r>
              <a:rPr lang="en" sz="900">
                <a:solidFill>
                  <a:schemeClr val="dk1"/>
                </a:solidFill>
                <a:latin typeface="Albert Sans"/>
                <a:ea typeface="Albert Sans"/>
                <a:cs typeface="Albert Sans"/>
                <a:sym typeface="Albert Sans"/>
              </a:rPr>
              <a:t> This presentation template was created by </a:t>
            </a:r>
            <a:r>
              <a:rPr b="1" lang="en" sz="900" u="sng">
                <a:solidFill>
                  <a:schemeClr val="hlink"/>
                </a:solidFill>
                <a:latin typeface="Albert Sans"/>
                <a:ea typeface="Albert Sans"/>
                <a:cs typeface="Albert Sans"/>
                <a:sym typeface="Albert Sans"/>
                <a:hlinkClick r:id="rId2"/>
              </a:rPr>
              <a:t>Slidesgo</a:t>
            </a:r>
            <a:r>
              <a:rPr b="1" lang="en" sz="900" u="sng">
                <a:solidFill>
                  <a:schemeClr val="dk1"/>
                </a:solidFill>
                <a:latin typeface="Albert Sans"/>
                <a:ea typeface="Albert Sans"/>
                <a:cs typeface="Albert Sans"/>
                <a:sym typeface="Albert Sans"/>
              </a:rPr>
              <a:t>,</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including icons by </a:t>
            </a:r>
            <a:r>
              <a:rPr b="1" lang="en" sz="9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endParaRPr b="1" sz="900" u="sng">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367" name="Shape 367"/>
        <p:cNvGrpSpPr/>
        <p:nvPr/>
      </p:nvGrpSpPr>
      <p:grpSpPr>
        <a:xfrm>
          <a:off x="0" y="0"/>
          <a:ext cx="0" cy="0"/>
          <a:chOff x="0" y="0"/>
          <a:chExt cx="0" cy="0"/>
        </a:xfrm>
      </p:grpSpPr>
      <p:sp>
        <p:nvSpPr>
          <p:cNvPr id="368" name="Google Shape;368;p44"/>
          <p:cNvSpPr txBox="1"/>
          <p:nvPr>
            <p:ph type="title"/>
          </p:nvPr>
        </p:nvSpPr>
        <p:spPr>
          <a:xfrm>
            <a:off x="716775" y="510900"/>
            <a:ext cx="7710600" cy="4824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solidFill>
                  <a:schemeClr val="l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6"/>
          <p:cNvSpPr txBox="1"/>
          <p:nvPr>
            <p:ph type="title"/>
          </p:nvPr>
        </p:nvSpPr>
        <p:spPr>
          <a:xfrm>
            <a:off x="720000" y="535000"/>
            <a:ext cx="420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 name="Google Shape;52;p6"/>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ph idx="2" type="pic"/>
          </p:nvPr>
        </p:nvSpPr>
        <p:spPr>
          <a:xfrm flipH="1">
            <a:off x="5641848" y="539496"/>
            <a:ext cx="2788800" cy="4059900"/>
          </a:xfrm>
          <a:prstGeom prst="round2SameRect">
            <a:avLst>
              <a:gd fmla="val 0" name="adj1"/>
              <a:gd fmla="val 0" name="adj2"/>
            </a:avLst>
          </a:prstGeom>
          <a:noFill/>
          <a:ln>
            <a:noFill/>
          </a:ln>
        </p:spPr>
      </p:sp>
      <p:sp>
        <p:nvSpPr>
          <p:cNvPr id="55" name="Google Shape;55;p6"/>
          <p:cNvSpPr txBox="1"/>
          <p:nvPr>
            <p:ph idx="1" type="subTitle"/>
          </p:nvPr>
        </p:nvSpPr>
        <p:spPr>
          <a:xfrm>
            <a:off x="720000" y="1704600"/>
            <a:ext cx="4208400" cy="173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7"/>
          <p:cNvSpPr txBox="1"/>
          <p:nvPr>
            <p:ph type="title"/>
          </p:nvPr>
        </p:nvSpPr>
        <p:spPr>
          <a:xfrm>
            <a:off x="715100" y="3053300"/>
            <a:ext cx="60372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000"/>
              <a:buNone/>
              <a:defRPr sz="4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8" name="Google Shape;58;p7"/>
          <p:cNvSpPr txBox="1"/>
          <p:nvPr>
            <p:ph idx="2" type="title"/>
          </p:nvPr>
        </p:nvSpPr>
        <p:spPr>
          <a:xfrm>
            <a:off x="715100" y="1990600"/>
            <a:ext cx="1029000" cy="952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9" name="Google Shape;59;p7"/>
          <p:cNvSpPr txBox="1"/>
          <p:nvPr>
            <p:ph idx="1" type="subTitle"/>
          </p:nvPr>
        </p:nvSpPr>
        <p:spPr>
          <a:xfrm>
            <a:off x="715175" y="3895100"/>
            <a:ext cx="60372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8"/>
          <p:cNvSpPr txBox="1"/>
          <p:nvPr>
            <p:ph idx="1" type="subTitle"/>
          </p:nvPr>
        </p:nvSpPr>
        <p:spPr>
          <a:xfrm>
            <a:off x="1290770"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2" name="Google Shape;62;p8"/>
          <p:cNvSpPr txBox="1"/>
          <p:nvPr>
            <p:ph idx="2" type="subTitle"/>
          </p:nvPr>
        </p:nvSpPr>
        <p:spPr>
          <a:xfrm>
            <a:off x="4945644"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3" name="Google Shape;63;p8"/>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 name="Google Shape;64;p8"/>
          <p:cNvSpPr txBox="1"/>
          <p:nvPr>
            <p:ph idx="3" type="subTitle"/>
          </p:nvPr>
        </p:nvSpPr>
        <p:spPr>
          <a:xfrm>
            <a:off x="1290756"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5" name="Google Shape;65;p8"/>
          <p:cNvSpPr txBox="1"/>
          <p:nvPr>
            <p:ph idx="4" type="subTitle"/>
          </p:nvPr>
        </p:nvSpPr>
        <p:spPr>
          <a:xfrm>
            <a:off x="4945631"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 name="Google Shape;66;p8"/>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 name="Google Shape;68;p8"/>
          <p:cNvCxnSpPr/>
          <p:nvPr/>
        </p:nvCxnSpPr>
        <p:spPr>
          <a:xfrm rot="10800000">
            <a:off x="1662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69" name="Google Shape;69;p8"/>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5" name="Shape 75"/>
        <p:cNvGrpSpPr/>
        <p:nvPr/>
      </p:nvGrpSpPr>
      <p:grpSpPr>
        <a:xfrm>
          <a:off x="0" y="0"/>
          <a:ext cx="0" cy="0"/>
          <a:chOff x="0" y="0"/>
          <a:chExt cx="0" cy="0"/>
        </a:xfrm>
      </p:grpSpPr>
      <p:sp>
        <p:nvSpPr>
          <p:cNvPr id="76" name="Google Shape;76;p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7" name="Google Shape;77;p9"/>
          <p:cNvSpPr txBox="1"/>
          <p:nvPr>
            <p:ph idx="1" type="subTitle"/>
          </p:nvPr>
        </p:nvSpPr>
        <p:spPr>
          <a:xfrm>
            <a:off x="720000"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78" name="Google Shape;78;p9"/>
          <p:cNvSpPr txBox="1"/>
          <p:nvPr>
            <p:ph idx="2" type="subTitle"/>
          </p:nvPr>
        </p:nvSpPr>
        <p:spPr>
          <a:xfrm>
            <a:off x="720000"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9" name="Google Shape;79;p9"/>
          <p:cNvSpPr txBox="1"/>
          <p:nvPr>
            <p:ph idx="3" type="subTitle"/>
          </p:nvPr>
        </p:nvSpPr>
        <p:spPr>
          <a:xfrm>
            <a:off x="3306355"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0" name="Google Shape;80;p9"/>
          <p:cNvSpPr txBox="1"/>
          <p:nvPr>
            <p:ph idx="4" type="subTitle"/>
          </p:nvPr>
        </p:nvSpPr>
        <p:spPr>
          <a:xfrm>
            <a:off x="5892709"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1" name="Google Shape;81;p9"/>
          <p:cNvSpPr txBox="1"/>
          <p:nvPr>
            <p:ph idx="5" type="subTitle"/>
          </p:nvPr>
        </p:nvSpPr>
        <p:spPr>
          <a:xfrm>
            <a:off x="3306355"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82" name="Google Shape;82;p9"/>
          <p:cNvSpPr txBox="1"/>
          <p:nvPr>
            <p:ph idx="6" type="subTitle"/>
          </p:nvPr>
        </p:nvSpPr>
        <p:spPr>
          <a:xfrm>
            <a:off x="5892709"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83" name="Google Shape;83;p9"/>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9"/>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9" name="Shape 89"/>
        <p:cNvGrpSpPr/>
        <p:nvPr/>
      </p:nvGrpSpPr>
      <p:grpSpPr>
        <a:xfrm>
          <a:off x="0" y="0"/>
          <a:ext cx="0" cy="0"/>
          <a:chOff x="0" y="0"/>
          <a:chExt cx="0" cy="0"/>
        </a:xfrm>
      </p:grpSpPr>
      <p:sp>
        <p:nvSpPr>
          <p:cNvPr id="90" name="Google Shape;90;p1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1" name="Google Shape;91;p10"/>
          <p:cNvSpPr txBox="1"/>
          <p:nvPr>
            <p:ph idx="1" type="subTitle"/>
          </p:nvPr>
        </p:nvSpPr>
        <p:spPr>
          <a:xfrm>
            <a:off x="1946871"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2" name="Google Shape;92;p10"/>
          <p:cNvSpPr txBox="1"/>
          <p:nvPr>
            <p:ph idx="2" type="subTitle"/>
          </p:nvPr>
        </p:nvSpPr>
        <p:spPr>
          <a:xfrm>
            <a:off x="1946850"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3" name="Google Shape;93;p10"/>
          <p:cNvSpPr txBox="1"/>
          <p:nvPr>
            <p:ph idx="3" type="subTitle"/>
          </p:nvPr>
        </p:nvSpPr>
        <p:spPr>
          <a:xfrm>
            <a:off x="5673076"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4" name="Google Shape;94;p10"/>
          <p:cNvSpPr txBox="1"/>
          <p:nvPr>
            <p:ph idx="4" type="subTitle"/>
          </p:nvPr>
        </p:nvSpPr>
        <p:spPr>
          <a:xfrm>
            <a:off x="1946850"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5" name="Google Shape;95;p10"/>
          <p:cNvSpPr txBox="1"/>
          <p:nvPr>
            <p:ph idx="5" type="subTitle"/>
          </p:nvPr>
        </p:nvSpPr>
        <p:spPr>
          <a:xfrm>
            <a:off x="5673076"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6" name="Google Shape;96;p10"/>
          <p:cNvSpPr txBox="1"/>
          <p:nvPr>
            <p:ph idx="6" type="subTitle"/>
          </p:nvPr>
        </p:nvSpPr>
        <p:spPr>
          <a:xfrm>
            <a:off x="1946925"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7" name="Google Shape;97;p10"/>
          <p:cNvSpPr txBox="1"/>
          <p:nvPr>
            <p:ph idx="7" type="subTitle"/>
          </p:nvPr>
        </p:nvSpPr>
        <p:spPr>
          <a:xfrm>
            <a:off x="5673078"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8" name="Google Shape;98;p10"/>
          <p:cNvSpPr txBox="1"/>
          <p:nvPr>
            <p:ph idx="8" type="subTitle"/>
          </p:nvPr>
        </p:nvSpPr>
        <p:spPr>
          <a:xfrm>
            <a:off x="5673078"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9" name="Google Shape;99;p10"/>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2.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1pPr>
            <a:lvl2pPr lvl="1"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2pPr>
            <a:lvl3pPr lvl="2"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3pPr>
            <a:lvl4pPr lvl="3"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4pPr>
            <a:lvl5pPr lvl="4"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5pPr>
            <a:lvl6pPr lvl="5"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6pPr>
            <a:lvl7pPr lvl="6"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7pPr>
            <a:lvl8pPr lvl="7"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8pPr>
            <a:lvl9pPr lvl="8"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1pPr>
            <a:lvl2pPr indent="-304800" lvl="1" marL="914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2pPr>
            <a:lvl3pPr indent="-304800" lvl="2" marL="1371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3pPr>
            <a:lvl4pPr indent="-304800" lvl="3" marL="1828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4pPr>
            <a:lvl5pPr indent="-304800" lvl="4" marL="22860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5pPr>
            <a:lvl6pPr indent="-304800" lvl="5" marL="2743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6pPr>
            <a:lvl7pPr indent="-304800" lvl="6" marL="3200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7pPr>
            <a:lvl8pPr indent="-304800" lvl="7" marL="3657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8pPr>
            <a:lvl9pPr indent="-304800" lvl="8" marL="4114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 Id="rId3" Type="http://schemas.openxmlformats.org/officeDocument/2006/relationships/hyperlink" Target="https://dmoj.ca/problem/set" TargetMode="External"/><Relationship Id="rId4" Type="http://schemas.openxmlformats.org/officeDocument/2006/relationships/hyperlink" Target="https://dmoj.ca/problem/ccc05s1" TargetMode="External"/><Relationship Id="rId9" Type="http://schemas.openxmlformats.org/officeDocument/2006/relationships/hyperlink" Target="https://dmoj.ca/problem/ccc14s3" TargetMode="External"/><Relationship Id="rId5" Type="http://schemas.openxmlformats.org/officeDocument/2006/relationships/hyperlink" Target="https://dmoj.ca/problem/ccc15s2" TargetMode="External"/><Relationship Id="rId6" Type="http://schemas.openxmlformats.org/officeDocument/2006/relationships/hyperlink" Target="https://dmoj.ca/problem/grind" TargetMode="External"/><Relationship Id="rId7" Type="http://schemas.openxmlformats.org/officeDocument/2006/relationships/hyperlink" Target="https://dmoj.ca/problem/ccc22s2" TargetMode="External"/><Relationship Id="rId8" Type="http://schemas.openxmlformats.org/officeDocument/2006/relationships/hyperlink" Target="https://dmoj.ca/problem/postfix" TargetMode="External"/><Relationship Id="rId10" Type="http://schemas.openxmlformats.org/officeDocument/2006/relationships/hyperlink" Target="https://dmoj.ca/problem/cco07p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7.xml"/><Relationship Id="rId3" Type="http://schemas.openxmlformats.org/officeDocument/2006/relationships/hyperlink" Target="https://github.com/CryoJS/DSA-Handboo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45"/>
          <p:cNvSpPr/>
          <p:nvPr/>
        </p:nvSpPr>
        <p:spPr>
          <a:xfrm rot="2260023">
            <a:off x="2320804" y="-352845"/>
            <a:ext cx="4502416" cy="584919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5"/>
          <p:cNvSpPr txBox="1"/>
          <p:nvPr>
            <p:ph type="ctrTitle"/>
          </p:nvPr>
        </p:nvSpPr>
        <p:spPr>
          <a:xfrm>
            <a:off x="0" y="784800"/>
            <a:ext cx="9144000" cy="294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Competitive</a:t>
            </a:r>
            <a:endParaRPr sz="6600"/>
          </a:p>
          <a:p>
            <a:pPr indent="0" lvl="0" marL="0" rtl="0" algn="ctr">
              <a:spcBef>
                <a:spcPts val="0"/>
              </a:spcBef>
              <a:spcAft>
                <a:spcPts val="0"/>
              </a:spcAft>
              <a:buNone/>
            </a:pPr>
            <a:r>
              <a:rPr lang="en" sz="6600"/>
              <a:t>Programming</a:t>
            </a:r>
            <a:endParaRPr sz="6600"/>
          </a:p>
          <a:p>
            <a:pPr indent="0" lvl="0" marL="0" rtl="0" algn="ctr">
              <a:spcBef>
                <a:spcPts val="0"/>
              </a:spcBef>
              <a:spcAft>
                <a:spcPts val="0"/>
              </a:spcAft>
              <a:buNone/>
            </a:pPr>
            <a:r>
              <a:rPr lang="en" sz="3800"/>
              <a:t>Lesson 3 - Basic Data Structures</a:t>
            </a:r>
            <a:endParaRPr sz="3800"/>
          </a:p>
        </p:txBody>
      </p:sp>
      <p:sp>
        <p:nvSpPr>
          <p:cNvPr id="375" name="Google Shape;375;p45"/>
          <p:cNvSpPr/>
          <p:nvPr/>
        </p:nvSpPr>
        <p:spPr>
          <a:xfrm rot="-428975">
            <a:off x="2031624" y="3663395"/>
            <a:ext cx="173549" cy="173549"/>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5"/>
          <p:cNvSpPr/>
          <p:nvPr/>
        </p:nvSpPr>
        <p:spPr>
          <a:xfrm rot="-1124341">
            <a:off x="6652921" y="729319"/>
            <a:ext cx="250266" cy="250266"/>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5"/>
          <p:cNvSpPr txBox="1"/>
          <p:nvPr>
            <p:ph idx="1" type="subTitle"/>
          </p:nvPr>
        </p:nvSpPr>
        <p:spPr>
          <a:xfrm>
            <a:off x="2415850" y="3545525"/>
            <a:ext cx="3593400" cy="27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Written by Jason Sun </a:t>
            </a:r>
            <a:endParaRPr>
              <a:latin typeface="Albert Sans"/>
              <a:ea typeface="Albert Sans"/>
              <a:cs typeface="Albert Sans"/>
              <a:sym typeface="Albert Sans"/>
            </a:endParaRPr>
          </a:p>
        </p:txBody>
      </p:sp>
      <p:sp>
        <p:nvSpPr>
          <p:cNvPr id="378" name="Google Shape;378;p45"/>
          <p:cNvSpPr txBox="1"/>
          <p:nvPr>
            <p:ph idx="1" type="subTitle"/>
          </p:nvPr>
        </p:nvSpPr>
        <p:spPr>
          <a:xfrm>
            <a:off x="3134725" y="3901500"/>
            <a:ext cx="3593400" cy="27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Edited by Puneet Bhat</a:t>
            </a:r>
            <a:endParaRPr>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4"/>
          <p:cNvSpPr txBox="1"/>
          <p:nvPr>
            <p:ph idx="1" type="subTitle"/>
          </p:nvPr>
        </p:nvSpPr>
        <p:spPr>
          <a:xfrm>
            <a:off x="1290770"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Information</a:t>
            </a:r>
            <a:endParaRPr/>
          </a:p>
        </p:txBody>
      </p:sp>
      <p:sp>
        <p:nvSpPr>
          <p:cNvPr id="449" name="Google Shape;449;p54"/>
          <p:cNvSpPr txBox="1"/>
          <p:nvPr>
            <p:ph idx="2" type="subTitle"/>
          </p:nvPr>
        </p:nvSpPr>
        <p:spPr>
          <a:xfrm>
            <a:off x="4945644"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
        <p:nvSpPr>
          <p:cNvPr id="450" name="Google Shape;450;p54"/>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Tuple</a:t>
            </a:r>
            <a:endParaRPr/>
          </a:p>
        </p:txBody>
      </p:sp>
      <p:sp>
        <p:nvSpPr>
          <p:cNvPr id="451" name="Google Shape;451;p54"/>
          <p:cNvSpPr txBox="1"/>
          <p:nvPr>
            <p:ph idx="3" type="subTitle"/>
          </p:nvPr>
        </p:nvSpPr>
        <p:spPr>
          <a:xfrm>
            <a:off x="1290750" y="1511200"/>
            <a:ext cx="2907600" cy="29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tuple is just a list that can not be changed. This means you can not </a:t>
            </a:r>
            <a:r>
              <a:rPr lang="en"/>
              <a:t>assign</a:t>
            </a:r>
            <a:r>
              <a:rPr lang="en"/>
              <a:t> values to indices.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might be helpful if you want to put tuples into a set, since sets only allow immutable values (values that can not be changed).</a:t>
            </a:r>
            <a:endParaRPr/>
          </a:p>
        </p:txBody>
      </p:sp>
      <p:sp>
        <p:nvSpPr>
          <p:cNvPr id="452" name="Google Shape;452;p54"/>
          <p:cNvSpPr txBox="1"/>
          <p:nvPr>
            <p:ph idx="4" type="subTitle"/>
          </p:nvPr>
        </p:nvSpPr>
        <p:spPr>
          <a:xfrm>
            <a:off x="4945625" y="1511200"/>
            <a:ext cx="2907600" cy="29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t>
            </a:r>
            <a:endParaRPr b="1"/>
          </a:p>
          <a:p>
            <a:pPr indent="0" lvl="0" marL="0" rtl="0" algn="l">
              <a:spcBef>
                <a:spcPts val="0"/>
              </a:spcBef>
              <a:spcAft>
                <a:spcPts val="0"/>
              </a:spcAft>
              <a:buNone/>
            </a:pPr>
            <a:r>
              <a:rPr lang="en"/>
              <a:t>tuple&lt;int, int, int&gt; myTuple(1, 2, 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Python:</a:t>
            </a:r>
            <a:endParaRPr b="1"/>
          </a:p>
          <a:p>
            <a:pPr indent="0" lvl="0" marL="0" rtl="0" algn="l">
              <a:spcBef>
                <a:spcPts val="0"/>
              </a:spcBef>
              <a:spcAft>
                <a:spcPts val="0"/>
              </a:spcAft>
              <a:buNone/>
            </a:pPr>
            <a:r>
              <a:rPr lang="en"/>
              <a:t>tuple() or ()</a:t>
            </a:r>
            <a:endParaRPr/>
          </a:p>
          <a:p>
            <a:pPr indent="0" lvl="0" marL="0" rtl="0" algn="l">
              <a:spcBef>
                <a:spcPts val="0"/>
              </a:spcBef>
              <a:spcAft>
                <a:spcPts val="0"/>
              </a:spcAft>
              <a:buNone/>
            </a:pPr>
            <a:r>
              <a:rPr lang="en"/>
              <a:t>myTuple = (1, 2,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5"/>
          <p:cNvSpPr txBox="1"/>
          <p:nvPr>
            <p:ph idx="1" type="subTitle"/>
          </p:nvPr>
        </p:nvSpPr>
        <p:spPr>
          <a:xfrm>
            <a:off x="1290770"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Information</a:t>
            </a:r>
            <a:endParaRPr/>
          </a:p>
        </p:txBody>
      </p:sp>
      <p:sp>
        <p:nvSpPr>
          <p:cNvPr id="458" name="Google Shape;458;p55"/>
          <p:cNvSpPr txBox="1"/>
          <p:nvPr>
            <p:ph idx="2" type="subTitle"/>
          </p:nvPr>
        </p:nvSpPr>
        <p:spPr>
          <a:xfrm>
            <a:off x="4945644"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
        <p:nvSpPr>
          <p:cNvPr id="459" name="Google Shape;459;p55"/>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sp>
        <p:nvSpPr>
          <p:cNvPr id="460" name="Google Shape;460;p55"/>
          <p:cNvSpPr txBox="1"/>
          <p:nvPr>
            <p:ph idx="3" type="subTitle"/>
          </p:nvPr>
        </p:nvSpPr>
        <p:spPr>
          <a:xfrm>
            <a:off x="1290750" y="1511200"/>
            <a:ext cx="2907600" cy="29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O(1) add and removal from the end/top of the stack. Think of it like a stack of clothes. You can only put more clothes on top, or take away the top clothing to wear.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1" name="Google Shape;461;p55"/>
          <p:cNvSpPr txBox="1"/>
          <p:nvPr>
            <p:ph idx="4" type="subTitle"/>
          </p:nvPr>
        </p:nvSpPr>
        <p:spPr>
          <a:xfrm>
            <a:off x="4945625" y="1511200"/>
            <a:ext cx="2907600" cy="29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t>
            </a:r>
            <a:endParaRPr b="1"/>
          </a:p>
          <a:p>
            <a:pPr indent="0" lvl="0" marL="0" rtl="0" algn="l">
              <a:spcBef>
                <a:spcPts val="0"/>
              </a:spcBef>
              <a:spcAft>
                <a:spcPts val="0"/>
              </a:spcAft>
              <a:buNone/>
            </a:pPr>
            <a:r>
              <a:rPr lang="en"/>
              <a:t>stack&lt;int&gt; clothes;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Python:</a:t>
            </a:r>
            <a:endParaRPr b="1"/>
          </a:p>
          <a:p>
            <a:pPr indent="0" lvl="0" marL="0" rtl="0" algn="l">
              <a:spcBef>
                <a:spcPts val="0"/>
              </a:spcBef>
              <a:spcAft>
                <a:spcPts val="0"/>
              </a:spcAft>
              <a:buNone/>
            </a:pPr>
            <a:r>
              <a:rPr lang="en"/>
              <a:t>list() 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just use a dynamic array to represent a stack. As long as it has / you only use the below:</a:t>
            </a:r>
            <a:endParaRPr/>
          </a:p>
          <a:p>
            <a:pPr indent="-304800" lvl="0" marL="457200" rtl="0" algn="l">
              <a:spcBef>
                <a:spcPts val="0"/>
              </a:spcBef>
              <a:spcAft>
                <a:spcPts val="0"/>
              </a:spcAft>
              <a:buSzPts val="1200"/>
              <a:buChar char="-"/>
            </a:pPr>
            <a:r>
              <a:rPr lang="en"/>
              <a:t>What is the top element?</a:t>
            </a:r>
            <a:endParaRPr/>
          </a:p>
          <a:p>
            <a:pPr indent="-304800" lvl="0" marL="457200" rtl="0" algn="l">
              <a:spcBef>
                <a:spcPts val="0"/>
              </a:spcBef>
              <a:spcAft>
                <a:spcPts val="0"/>
              </a:spcAft>
              <a:buSzPts val="1200"/>
              <a:buChar char="-"/>
            </a:pPr>
            <a:r>
              <a:rPr lang="en"/>
              <a:t>Delete top element.</a:t>
            </a:r>
            <a:endParaRPr/>
          </a:p>
          <a:p>
            <a:pPr indent="-304800" lvl="0" marL="457200" rtl="0" algn="l">
              <a:spcBef>
                <a:spcPts val="0"/>
              </a:spcBef>
              <a:spcAft>
                <a:spcPts val="0"/>
              </a:spcAft>
              <a:buSzPts val="1200"/>
              <a:buChar char="-"/>
            </a:pPr>
            <a:r>
              <a:rPr lang="en"/>
              <a:t>Add an element to the top.</a:t>
            </a:r>
            <a:endParaRPr/>
          </a:p>
        </p:txBody>
      </p:sp>
      <p:pic>
        <p:nvPicPr>
          <p:cNvPr id="462" name="Google Shape;462;p55"/>
          <p:cNvPicPr preferRelativeResize="0"/>
          <p:nvPr/>
        </p:nvPicPr>
        <p:blipFill rotWithShape="1">
          <a:blip r:embed="rId3">
            <a:alphaModFix/>
          </a:blip>
          <a:srcRect b="14377" l="4650" r="54589" t="9473"/>
          <a:stretch/>
        </p:blipFill>
        <p:spPr>
          <a:xfrm>
            <a:off x="1467850" y="2754400"/>
            <a:ext cx="2386750" cy="1943975"/>
          </a:xfrm>
          <a:prstGeom prst="rect">
            <a:avLst/>
          </a:prstGeom>
          <a:noFill/>
          <a:ln cap="flat" cmpd="sng" w="38100">
            <a:solidFill>
              <a:srgbClr val="C9DAF8"/>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6"/>
          <p:cNvSpPr txBox="1"/>
          <p:nvPr>
            <p:ph idx="1" type="subTitle"/>
          </p:nvPr>
        </p:nvSpPr>
        <p:spPr>
          <a:xfrm>
            <a:off x="1290770"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Information</a:t>
            </a:r>
            <a:endParaRPr/>
          </a:p>
        </p:txBody>
      </p:sp>
      <p:sp>
        <p:nvSpPr>
          <p:cNvPr id="468" name="Google Shape;468;p56"/>
          <p:cNvSpPr txBox="1"/>
          <p:nvPr>
            <p:ph idx="2" type="subTitle"/>
          </p:nvPr>
        </p:nvSpPr>
        <p:spPr>
          <a:xfrm>
            <a:off x="4945644"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
        <p:nvSpPr>
          <p:cNvPr id="469" name="Google Shape;469;p56"/>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Queue</a:t>
            </a:r>
            <a:endParaRPr/>
          </a:p>
        </p:txBody>
      </p:sp>
      <p:sp>
        <p:nvSpPr>
          <p:cNvPr id="470" name="Google Shape;470;p56"/>
          <p:cNvSpPr txBox="1"/>
          <p:nvPr>
            <p:ph idx="3" type="subTitle"/>
          </p:nvPr>
        </p:nvSpPr>
        <p:spPr>
          <a:xfrm>
            <a:off x="1290750" y="1511200"/>
            <a:ext cx="2907600" cy="29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O(1) add from one side (the end) of the queue and O(1) removal from the other side (the front). Think of it like an actual queue, for example, people waiting in line at the cashier.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1" name="Google Shape;471;p56"/>
          <p:cNvSpPr txBox="1"/>
          <p:nvPr>
            <p:ph idx="4" type="subTitle"/>
          </p:nvPr>
        </p:nvSpPr>
        <p:spPr>
          <a:xfrm>
            <a:off x="4945625" y="1511200"/>
            <a:ext cx="3022200" cy="15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t>
            </a:r>
            <a:endParaRPr b="1"/>
          </a:p>
          <a:p>
            <a:pPr indent="0" lvl="0" marL="0" rtl="0" algn="l">
              <a:spcBef>
                <a:spcPts val="0"/>
              </a:spcBef>
              <a:spcAft>
                <a:spcPts val="0"/>
              </a:spcAft>
              <a:buNone/>
            </a:pPr>
            <a:r>
              <a:rPr lang="en"/>
              <a:t>queue</a:t>
            </a:r>
            <a:r>
              <a:rPr lang="en"/>
              <a:t>&lt;int&gt; lineUp;</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Python: </a:t>
            </a:r>
            <a:r>
              <a:rPr lang="en"/>
              <a:t>(python does not have queue)</a:t>
            </a:r>
            <a:endParaRPr/>
          </a:p>
          <a:p>
            <a:pPr indent="0" lvl="0" marL="0" rtl="0" algn="l">
              <a:spcBef>
                <a:spcPts val="0"/>
              </a:spcBef>
              <a:spcAft>
                <a:spcPts val="0"/>
              </a:spcAft>
              <a:buNone/>
            </a:pPr>
            <a:r>
              <a:rPr lang="en"/>
              <a:t>f</a:t>
            </a:r>
            <a:r>
              <a:rPr lang="en"/>
              <a:t>rom collections import deque</a:t>
            </a:r>
            <a:endParaRPr/>
          </a:p>
          <a:p>
            <a:pPr indent="0" lvl="0" marL="0" rtl="0" algn="l">
              <a:spcBef>
                <a:spcPts val="0"/>
              </a:spcBef>
              <a:spcAft>
                <a:spcPts val="0"/>
              </a:spcAft>
              <a:buNone/>
            </a:pPr>
            <a:r>
              <a:rPr lang="en"/>
              <a:t>lineUp = deque()</a:t>
            </a:r>
            <a:endParaRPr/>
          </a:p>
          <a:p>
            <a:pPr indent="0" lvl="0" marL="0" rtl="0" algn="l">
              <a:spcBef>
                <a:spcPts val="0"/>
              </a:spcBef>
              <a:spcAft>
                <a:spcPts val="0"/>
              </a:spcAft>
              <a:buNone/>
            </a:pPr>
            <a:r>
              <a:rPr lang="en"/>
              <a:t>lineUp = deque([1, 2, 3])</a:t>
            </a:r>
            <a:endParaRPr/>
          </a:p>
        </p:txBody>
      </p:sp>
      <p:pic>
        <p:nvPicPr>
          <p:cNvPr id="472" name="Google Shape;472;p56"/>
          <p:cNvPicPr preferRelativeResize="0"/>
          <p:nvPr/>
        </p:nvPicPr>
        <p:blipFill rotWithShape="1">
          <a:blip r:embed="rId3">
            <a:alphaModFix/>
          </a:blip>
          <a:srcRect b="-1141" l="58742" r="0" t="17828"/>
          <a:stretch/>
        </p:blipFill>
        <p:spPr>
          <a:xfrm>
            <a:off x="1579950" y="2760375"/>
            <a:ext cx="2176801" cy="1916400"/>
          </a:xfrm>
          <a:prstGeom prst="rect">
            <a:avLst/>
          </a:prstGeom>
          <a:noFill/>
          <a:ln cap="flat" cmpd="sng" w="38100">
            <a:solidFill>
              <a:srgbClr val="C9DAF8"/>
            </a:solidFill>
            <a:prstDash val="solid"/>
            <a:round/>
            <a:headEnd len="sm" w="sm" type="none"/>
            <a:tailEnd len="sm" w="sm" type="none"/>
          </a:ln>
        </p:spPr>
      </p:pic>
      <p:sp>
        <p:nvSpPr>
          <p:cNvPr id="473" name="Google Shape;473;p56"/>
          <p:cNvSpPr/>
          <p:nvPr/>
        </p:nvSpPr>
        <p:spPr>
          <a:xfrm>
            <a:off x="4945625" y="3088000"/>
            <a:ext cx="2907600" cy="15768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A </a:t>
            </a:r>
            <a:r>
              <a:rPr b="1" lang="en" sz="1200">
                <a:solidFill>
                  <a:schemeClr val="dk1"/>
                </a:solidFill>
                <a:latin typeface="Albert Sans"/>
                <a:ea typeface="Albert Sans"/>
                <a:cs typeface="Albert Sans"/>
                <a:sym typeface="Albert Sans"/>
              </a:rPr>
              <a:t>deque </a:t>
            </a:r>
            <a:r>
              <a:rPr lang="en" sz="1200">
                <a:solidFill>
                  <a:schemeClr val="dk1"/>
                </a:solidFill>
                <a:latin typeface="Albert Sans"/>
                <a:ea typeface="Albert Sans"/>
                <a:cs typeface="Albert Sans"/>
                <a:sym typeface="Albert Sans"/>
              </a:rPr>
              <a:t>can add and remove in O(1) time on </a:t>
            </a:r>
            <a:r>
              <a:rPr b="1" lang="en" sz="1200">
                <a:solidFill>
                  <a:schemeClr val="dk1"/>
                </a:solidFill>
                <a:latin typeface="Albert Sans"/>
                <a:ea typeface="Albert Sans"/>
                <a:cs typeface="Albert Sans"/>
                <a:sym typeface="Albert Sans"/>
              </a:rPr>
              <a:t>both sides</a:t>
            </a:r>
            <a:r>
              <a:rPr lang="en" sz="1200">
                <a:solidFill>
                  <a:schemeClr val="dk1"/>
                </a:solidFill>
                <a:latin typeface="Albert Sans"/>
                <a:ea typeface="Albert Sans"/>
                <a:cs typeface="Albert Sans"/>
                <a:sym typeface="Albert Sans"/>
              </a:rPr>
              <a:t>, so you can represent a queue with a deque (since for a queue you need a data structure with O(1) removal from one side, and O(1) add from the other side), and a deque has all of that, and a bit extra.</a:t>
            </a:r>
            <a:endParaRPr>
              <a:latin typeface="Albert Sans"/>
              <a:ea typeface="Albert Sans"/>
              <a:cs typeface="Albert Sans"/>
              <a:sym typeface="Alber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7"/>
          <p:cNvSpPr txBox="1"/>
          <p:nvPr>
            <p:ph type="title"/>
          </p:nvPr>
        </p:nvSpPr>
        <p:spPr>
          <a:xfrm>
            <a:off x="715100" y="3053300"/>
            <a:ext cx="78369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sz="2000"/>
          </a:p>
        </p:txBody>
      </p:sp>
      <p:sp>
        <p:nvSpPr>
          <p:cNvPr id="479" name="Google Shape;479;p57"/>
          <p:cNvSpPr txBox="1"/>
          <p:nvPr>
            <p:ph idx="2" type="title"/>
          </p:nvPr>
        </p:nvSpPr>
        <p:spPr>
          <a:xfrm>
            <a:off x="715100" y="1990600"/>
            <a:ext cx="14685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80" name="Google Shape;480;p57"/>
          <p:cNvSpPr txBox="1"/>
          <p:nvPr>
            <p:ph idx="1" type="subTitle"/>
          </p:nvPr>
        </p:nvSpPr>
        <p:spPr>
          <a:xfrm>
            <a:off x="715175" y="3895100"/>
            <a:ext cx="7629900" cy="9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If you want to improve, practice! Do the homework as well as some DMOJ questions outside of class. Make it a fun hobby!</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8"/>
          <p:cNvSpPr/>
          <p:nvPr/>
        </p:nvSpPr>
        <p:spPr>
          <a:xfrm>
            <a:off x="1887750" y="2181200"/>
            <a:ext cx="5368500" cy="892200"/>
          </a:xfrm>
          <a:prstGeom prst="rect">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486" name="Google Shape;486;p58"/>
          <p:cNvSpPr txBox="1"/>
          <p:nvPr>
            <p:ph type="title"/>
          </p:nvPr>
        </p:nvSpPr>
        <p:spPr>
          <a:xfrm>
            <a:off x="2301300" y="698250"/>
            <a:ext cx="45414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Editorials</a:t>
            </a:r>
            <a:endParaRPr/>
          </a:p>
        </p:txBody>
      </p:sp>
      <p:sp>
        <p:nvSpPr>
          <p:cNvPr id="487" name="Google Shape;487;p58"/>
          <p:cNvSpPr txBox="1"/>
          <p:nvPr>
            <p:ph idx="1" type="subTitle"/>
          </p:nvPr>
        </p:nvSpPr>
        <p:spPr>
          <a:xfrm>
            <a:off x="1986150" y="1616250"/>
            <a:ext cx="5171700" cy="277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you get stuck on a DMOJ problem, some problems have an editorial where they give you </a:t>
            </a:r>
            <a:r>
              <a:rPr b="1" lang="en"/>
              <a:t>hints </a:t>
            </a:r>
            <a:r>
              <a:rPr lang="en"/>
              <a:t>and/or the </a:t>
            </a:r>
            <a:r>
              <a:rPr b="1" lang="en"/>
              <a:t>solution</a:t>
            </a:r>
            <a:r>
              <a:rPr lang="en"/>
              <a: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This can be good to partially read whenever you get </a:t>
            </a:r>
            <a:r>
              <a:rPr b="1" lang="en"/>
              <a:t>stuck </a:t>
            </a:r>
            <a:r>
              <a:rPr lang="en"/>
              <a:t>for 30 minutes (you couldn’t think of any new ideas of </a:t>
            </a:r>
            <a:r>
              <a:rPr b="1" lang="en"/>
              <a:t>30 minutes</a:t>
            </a:r>
            <a:r>
              <a:rPr lang="en"/>
              <a:t>). Try not to read the entire editorial, but only read it until you have a better idea and direction, then keep thinking and trying to solve the problem.</a:t>
            </a:r>
            <a:endParaRPr/>
          </a:p>
          <a:p>
            <a:pPr indent="0" lvl="0" marL="0" rtl="0" algn="ctr">
              <a:spcBef>
                <a:spcPts val="0"/>
              </a:spcBef>
              <a:spcAft>
                <a:spcPts val="0"/>
              </a:spcAft>
              <a:buNone/>
            </a:pPr>
            <a:br>
              <a:rPr lang="en"/>
            </a:br>
            <a:r>
              <a:rPr lang="en"/>
              <a:t>Keep in mind: </a:t>
            </a:r>
            <a:r>
              <a:rPr b="1" lang="en"/>
              <a:t>You aren’t trying to solve the problem, you are trying to improve your ability to solve.</a:t>
            </a:r>
            <a:r>
              <a:rPr lang="en"/>
              <a:t> If you do need to read the entire solution, try to think about how the solution might have been made so that you can recreate it for similar problems.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type="title"/>
          </p:nvPr>
        </p:nvSpPr>
        <p:spPr>
          <a:xfrm>
            <a:off x="1284000" y="1134425"/>
            <a:ext cx="6576000" cy="1393200"/>
          </a:xfrm>
          <a:prstGeom prst="rect">
            <a:avLst/>
          </a:prstGeom>
          <a:solidFill>
            <a:srgbClr val="FCE5CD"/>
          </a:solidFill>
        </p:spPr>
        <p:txBody>
          <a:bodyPr anchorCtr="0" anchor="t" bIns="91425" lIns="91425" spcFirstLastPara="1" rIns="91425" wrap="square" tIns="91425">
            <a:noAutofit/>
          </a:bodyPr>
          <a:lstStyle/>
          <a:p>
            <a:pPr indent="0" lvl="0" marL="0" rtl="0" algn="ctr">
              <a:spcBef>
                <a:spcPts val="0"/>
              </a:spcBef>
              <a:spcAft>
                <a:spcPts val="0"/>
              </a:spcAft>
              <a:buNone/>
            </a:pPr>
            <a:r>
              <a:rPr lang="en"/>
              <a:t>Hints?</a:t>
            </a:r>
            <a:endParaRPr/>
          </a:p>
        </p:txBody>
      </p:sp>
      <p:sp>
        <p:nvSpPr>
          <p:cNvPr id="493" name="Google Shape;493;p59"/>
          <p:cNvSpPr txBox="1"/>
          <p:nvPr>
            <p:ph idx="1" type="subTitle"/>
          </p:nvPr>
        </p:nvSpPr>
        <p:spPr>
          <a:xfrm>
            <a:off x="1284000" y="2645575"/>
            <a:ext cx="6576000" cy="191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you need a hint, and there is no editorial, you can always ask </a:t>
            </a:r>
            <a:r>
              <a:rPr b="1" lang="en"/>
              <a:t>ChatGPT </a:t>
            </a:r>
            <a:r>
              <a:rPr lang="en"/>
              <a:t>for a hint on any ideas you missed, or ask it for any prerequisite content you should know and </a:t>
            </a:r>
            <a:r>
              <a:rPr b="1" lang="en"/>
              <a:t>research </a:t>
            </a:r>
            <a:r>
              <a:rPr lang="en"/>
              <a:t>before further attempting the problem. You might need to</a:t>
            </a:r>
            <a:r>
              <a:rPr lang="en"/>
              <a:t> </a:t>
            </a:r>
            <a:r>
              <a:rPr lang="en"/>
              <a:t>explicitly</a:t>
            </a:r>
            <a:r>
              <a:rPr lang="en"/>
              <a:t> ask ChatGPT </a:t>
            </a:r>
            <a:r>
              <a:rPr b="1" lang="en"/>
              <a:t>NOT</a:t>
            </a:r>
            <a:r>
              <a:rPr lang="en"/>
              <a:t> to give you the full solution.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0"/>
          <p:cNvSpPr txBox="1"/>
          <p:nvPr>
            <p:ph type="title"/>
          </p:nvPr>
        </p:nvSpPr>
        <p:spPr>
          <a:xfrm>
            <a:off x="720000" y="2302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Homework</a:t>
            </a:r>
            <a:endParaRPr/>
          </a:p>
        </p:txBody>
      </p:sp>
      <p:sp>
        <p:nvSpPr>
          <p:cNvPr id="499" name="Google Shape;499;p60"/>
          <p:cNvSpPr txBox="1"/>
          <p:nvPr>
            <p:ph idx="2" type="subTitle"/>
          </p:nvPr>
        </p:nvSpPr>
        <p:spPr>
          <a:xfrm>
            <a:off x="915900" y="1032175"/>
            <a:ext cx="8031600" cy="358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t>Junior</a:t>
            </a:r>
            <a:endParaRPr sz="1500"/>
          </a:p>
          <a:p>
            <a:pPr indent="0" lvl="0" marL="0" rtl="0" algn="l">
              <a:lnSpc>
                <a:spcPct val="150000"/>
              </a:lnSpc>
              <a:spcBef>
                <a:spcPts val="0"/>
              </a:spcBef>
              <a:spcAft>
                <a:spcPts val="0"/>
              </a:spcAft>
              <a:buNone/>
            </a:pPr>
            <a:r>
              <a:rPr b="1" lang="en" sz="1500"/>
              <a:t>1)</a:t>
            </a:r>
            <a:r>
              <a:rPr lang="en" sz="1500"/>
              <a:t>	</a:t>
            </a:r>
            <a:r>
              <a:rPr lang="en" sz="1500"/>
              <a:t>Unique Elements</a:t>
            </a:r>
            <a:r>
              <a:rPr lang="en" sz="1500"/>
              <a:t> - </a:t>
            </a:r>
            <a:r>
              <a:rPr lang="en" sz="1500" u="sng">
                <a:solidFill>
                  <a:schemeClr val="hlink"/>
                </a:solidFill>
                <a:hlinkClick r:id="rId3"/>
              </a:rPr>
              <a:t>https://dmoj.ca/problem/set</a:t>
            </a:r>
            <a:endParaRPr sz="1500"/>
          </a:p>
          <a:p>
            <a:pPr indent="0" lvl="0" marL="0" rtl="0" algn="l">
              <a:lnSpc>
                <a:spcPct val="150000"/>
              </a:lnSpc>
              <a:spcBef>
                <a:spcPts val="0"/>
              </a:spcBef>
              <a:spcAft>
                <a:spcPts val="0"/>
              </a:spcAft>
              <a:buNone/>
            </a:pPr>
            <a:r>
              <a:rPr b="1" lang="en" sz="1500"/>
              <a:t>2)</a:t>
            </a:r>
            <a:r>
              <a:rPr lang="en" sz="1500"/>
              <a:t>	</a:t>
            </a:r>
            <a:r>
              <a:rPr lang="en" sz="1500"/>
              <a:t>Snow Calls</a:t>
            </a:r>
            <a:r>
              <a:rPr lang="en" sz="1500"/>
              <a:t> - </a:t>
            </a:r>
            <a:r>
              <a:rPr lang="en" sz="1500" u="sng">
                <a:solidFill>
                  <a:schemeClr val="hlink"/>
                </a:solidFill>
                <a:hlinkClick r:id="rId4"/>
              </a:rPr>
              <a:t>https://dmoj.ca/problem/ccc05s1</a:t>
            </a:r>
            <a:endParaRPr sz="1500"/>
          </a:p>
          <a:p>
            <a:pPr indent="0" lvl="0" marL="0" rtl="0" algn="l">
              <a:lnSpc>
                <a:spcPct val="150000"/>
              </a:lnSpc>
              <a:spcBef>
                <a:spcPts val="0"/>
              </a:spcBef>
              <a:spcAft>
                <a:spcPts val="0"/>
              </a:spcAft>
              <a:buNone/>
            </a:pPr>
            <a:r>
              <a:rPr b="1" lang="en" sz="1500"/>
              <a:t>3)</a:t>
            </a:r>
            <a:r>
              <a:rPr lang="en" sz="1500"/>
              <a:t>	</a:t>
            </a:r>
            <a:r>
              <a:rPr lang="en" sz="1500"/>
              <a:t>CCC '15 S2 - Jerseys </a:t>
            </a:r>
            <a:r>
              <a:rPr lang="en" sz="1500"/>
              <a:t>- </a:t>
            </a:r>
            <a:r>
              <a:rPr lang="en" sz="1500" u="sng">
                <a:solidFill>
                  <a:schemeClr val="hlink"/>
                </a:solidFill>
                <a:hlinkClick r:id="rId5"/>
              </a:rPr>
              <a:t>https://dmoj.ca/problem/ccc15s2</a:t>
            </a:r>
            <a:endParaRPr sz="1500"/>
          </a:p>
          <a:p>
            <a:pPr indent="0" lvl="0" marL="0" rtl="0" algn="l">
              <a:lnSpc>
                <a:spcPct val="150000"/>
              </a:lnSpc>
              <a:spcBef>
                <a:spcPts val="0"/>
              </a:spcBef>
              <a:spcAft>
                <a:spcPts val="0"/>
              </a:spcAft>
              <a:buNone/>
            </a:pPr>
            <a:r>
              <a:rPr b="1" lang="en" sz="1500"/>
              <a:t>4)  	</a:t>
            </a:r>
            <a:r>
              <a:rPr lang="en" sz="1500"/>
              <a:t>Hardcore Grinding </a:t>
            </a:r>
            <a:r>
              <a:rPr lang="en" sz="1500"/>
              <a:t>- </a:t>
            </a:r>
            <a:r>
              <a:rPr lang="en" sz="1500" u="sng">
                <a:solidFill>
                  <a:schemeClr val="hlink"/>
                </a:solidFill>
                <a:hlinkClick r:id="rId6"/>
              </a:rPr>
              <a:t>https://dmoj.ca/problem/grind</a:t>
            </a:r>
            <a:endParaRPr sz="1900"/>
          </a:p>
          <a:p>
            <a:pPr indent="0" lvl="0" marL="0" rtl="0" algn="l">
              <a:lnSpc>
                <a:spcPct val="150000"/>
              </a:lnSpc>
              <a:spcBef>
                <a:spcPts val="0"/>
              </a:spcBef>
              <a:spcAft>
                <a:spcPts val="0"/>
              </a:spcAft>
              <a:buNone/>
            </a:pPr>
            <a:r>
              <a:rPr b="1" lang="en" sz="1500"/>
              <a:t>5)</a:t>
            </a:r>
            <a:r>
              <a:rPr lang="en" sz="1900"/>
              <a:t> 	</a:t>
            </a:r>
            <a:r>
              <a:rPr lang="en" sz="1500"/>
              <a:t>CCC ‘22 S2 - Good Groups - </a:t>
            </a:r>
            <a:r>
              <a:rPr lang="en" sz="1500" u="sng">
                <a:solidFill>
                  <a:schemeClr val="hlink"/>
                </a:solidFill>
                <a:hlinkClick r:id="rId7"/>
              </a:rPr>
              <a:t>https://dmoj.ca/problem/ccc22s2</a:t>
            </a:r>
            <a:endParaRPr sz="1500"/>
          </a:p>
          <a:p>
            <a:pPr indent="0" lvl="0" marL="0" rtl="0" algn="l">
              <a:lnSpc>
                <a:spcPct val="150000"/>
              </a:lnSpc>
              <a:spcBef>
                <a:spcPts val="0"/>
              </a:spcBef>
              <a:spcAft>
                <a:spcPts val="0"/>
              </a:spcAft>
              <a:buNone/>
            </a:pPr>
            <a:r>
              <a:rPr b="1" lang="en" sz="1500"/>
              <a:t>Senior</a:t>
            </a:r>
            <a:endParaRPr sz="1500"/>
          </a:p>
          <a:p>
            <a:pPr indent="0" lvl="0" marL="0" rtl="0" algn="l">
              <a:lnSpc>
                <a:spcPct val="150000"/>
              </a:lnSpc>
              <a:spcBef>
                <a:spcPts val="0"/>
              </a:spcBef>
              <a:spcAft>
                <a:spcPts val="0"/>
              </a:spcAft>
              <a:buNone/>
            </a:pPr>
            <a:r>
              <a:rPr b="1" lang="en" sz="1500"/>
              <a:t>1)</a:t>
            </a:r>
            <a:r>
              <a:rPr lang="en" sz="1500"/>
              <a:t>	</a:t>
            </a:r>
            <a:r>
              <a:rPr lang="en" sz="1500"/>
              <a:t>Postfix Notation</a:t>
            </a:r>
            <a:r>
              <a:rPr lang="en" sz="1500"/>
              <a:t> </a:t>
            </a:r>
            <a:r>
              <a:rPr lang="en" sz="1500"/>
              <a:t>- </a:t>
            </a:r>
            <a:r>
              <a:rPr lang="en" sz="1500" u="sng">
                <a:solidFill>
                  <a:schemeClr val="hlink"/>
                </a:solidFill>
                <a:hlinkClick r:id="rId8"/>
              </a:rPr>
              <a:t>https://dmoj.ca/problem/postfix</a:t>
            </a:r>
            <a:endParaRPr sz="1500"/>
          </a:p>
          <a:p>
            <a:pPr indent="0" lvl="0" marL="0" rtl="0" algn="l">
              <a:lnSpc>
                <a:spcPct val="150000"/>
              </a:lnSpc>
              <a:spcBef>
                <a:spcPts val="0"/>
              </a:spcBef>
              <a:spcAft>
                <a:spcPts val="0"/>
              </a:spcAft>
              <a:buNone/>
            </a:pPr>
            <a:r>
              <a:rPr b="1" lang="en" sz="1500"/>
              <a:t>2)</a:t>
            </a:r>
            <a:r>
              <a:rPr lang="en" sz="1500"/>
              <a:t>	</a:t>
            </a:r>
            <a:r>
              <a:rPr lang="en" sz="1500"/>
              <a:t>The Geneva Confection</a:t>
            </a:r>
            <a:r>
              <a:rPr lang="en" sz="1500"/>
              <a:t> - </a:t>
            </a:r>
            <a:r>
              <a:rPr lang="en" sz="1500" u="sng">
                <a:solidFill>
                  <a:schemeClr val="hlink"/>
                </a:solidFill>
                <a:hlinkClick r:id="rId9"/>
              </a:rPr>
              <a:t>https://dmoj.ca/problem/ccc14s3</a:t>
            </a:r>
            <a:endParaRPr sz="1500"/>
          </a:p>
          <a:p>
            <a:pPr indent="0" lvl="0" marL="0" rtl="0" algn="l">
              <a:lnSpc>
                <a:spcPct val="150000"/>
              </a:lnSpc>
              <a:spcBef>
                <a:spcPts val="0"/>
              </a:spcBef>
              <a:spcAft>
                <a:spcPts val="0"/>
              </a:spcAft>
              <a:buNone/>
            </a:pPr>
            <a:r>
              <a:rPr b="1" lang="en" sz="1500"/>
              <a:t>3)</a:t>
            </a:r>
            <a:r>
              <a:rPr lang="en" sz="1500"/>
              <a:t>	</a:t>
            </a:r>
            <a:r>
              <a:rPr lang="en" sz="1500"/>
              <a:t>Snowflakes</a:t>
            </a:r>
            <a:r>
              <a:rPr lang="en" sz="1500"/>
              <a:t> - </a:t>
            </a:r>
            <a:r>
              <a:rPr lang="en" sz="1500" u="sng">
                <a:solidFill>
                  <a:schemeClr val="hlink"/>
                </a:solidFill>
                <a:hlinkClick r:id="rId10"/>
              </a:rPr>
              <a:t>https://dmoj.ca/problem/cco07p2</a:t>
            </a:r>
            <a:r>
              <a:rPr b="1" lang="en"/>
              <a:t> </a:t>
            </a:r>
            <a:r>
              <a:rPr b="1" lang="en" sz="1500"/>
              <a:t>(HARD)</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1"/>
          <p:cNvSpPr/>
          <p:nvPr/>
        </p:nvSpPr>
        <p:spPr>
          <a:xfrm>
            <a:off x="715100" y="806275"/>
            <a:ext cx="4807200" cy="1348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1"/>
          <p:cNvSpPr txBox="1"/>
          <p:nvPr>
            <p:ph type="ctrTitle"/>
          </p:nvPr>
        </p:nvSpPr>
        <p:spPr>
          <a:xfrm>
            <a:off x="715100" y="665375"/>
            <a:ext cx="4775400" cy="8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0"/>
              <a:t>Thanks!</a:t>
            </a:r>
            <a:endParaRPr sz="10000"/>
          </a:p>
        </p:txBody>
      </p:sp>
      <p:sp>
        <p:nvSpPr>
          <p:cNvPr id="506" name="Google Shape;506;p61"/>
          <p:cNvSpPr txBox="1"/>
          <p:nvPr>
            <p:ph idx="1" type="subTitle"/>
          </p:nvPr>
        </p:nvSpPr>
        <p:spPr>
          <a:xfrm>
            <a:off x="715100" y="2216975"/>
            <a:ext cx="5965200" cy="22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Albert Sans Medium"/>
                <a:ea typeface="Albert Sans Medium"/>
                <a:cs typeface="Albert Sans Medium"/>
                <a:sym typeface="Albert Sans Medium"/>
              </a:rPr>
              <a:t>Do you have any questions?</a:t>
            </a:r>
            <a:endParaRPr sz="27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100">
              <a:latin typeface="Albert Sans Medium"/>
              <a:ea typeface="Albert Sans Medium"/>
              <a:cs typeface="Albert Sans Medium"/>
              <a:sym typeface="Albert Sans Medium"/>
            </a:endParaRPr>
          </a:p>
          <a:p>
            <a:pPr indent="0" lvl="0" marL="0" rtl="0" algn="l">
              <a:spcBef>
                <a:spcPts val="0"/>
              </a:spcBef>
              <a:spcAft>
                <a:spcPts val="0"/>
              </a:spcAft>
              <a:buNone/>
            </a:pPr>
            <a:r>
              <a:rPr lang="en" sz="1600" u="sng">
                <a:solidFill>
                  <a:schemeClr val="hlink"/>
                </a:solidFill>
                <a:latin typeface="Albert Sans Medium"/>
                <a:ea typeface="Albert Sans Medium"/>
                <a:cs typeface="Albert Sans Medium"/>
                <a:sym typeface="Albert Sans Medium"/>
                <a:hlinkClick r:id="rId3"/>
              </a:rPr>
              <a:t>https://github.com/CryoJS/DSA-Handbook</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p:txBody>
      </p:sp>
      <p:sp>
        <p:nvSpPr>
          <p:cNvPr id="507" name="Google Shape;507;p61"/>
          <p:cNvSpPr/>
          <p:nvPr/>
        </p:nvSpPr>
        <p:spPr>
          <a:xfrm rot="7104007">
            <a:off x="6890179" y="-1651021"/>
            <a:ext cx="3397838" cy="3397838"/>
          </a:xfrm>
          <a:prstGeom prst="arc">
            <a:avLst>
              <a:gd fmla="val 16200000" name="adj1"/>
              <a:gd fmla="val 211871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1"/>
          <p:cNvSpPr/>
          <p:nvPr/>
        </p:nvSpPr>
        <p:spPr>
          <a:xfrm rot="-9147592">
            <a:off x="6414495" y="-1129156"/>
            <a:ext cx="3397929" cy="3397929"/>
          </a:xfrm>
          <a:prstGeom prst="arc">
            <a:avLst>
              <a:gd fmla="val 16200000" name="adj1"/>
              <a:gd fmla="val 5326384"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1"/>
          <p:cNvSpPr/>
          <p:nvPr/>
        </p:nvSpPr>
        <p:spPr>
          <a:xfrm rot="-3800792">
            <a:off x="7303595" y="2020361"/>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1"/>
          <p:cNvSpPr/>
          <p:nvPr/>
        </p:nvSpPr>
        <p:spPr>
          <a:xfrm rot="-3800792">
            <a:off x="7824720" y="1513686"/>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2301300" y="1307850"/>
            <a:ext cx="45414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Languages…</a:t>
            </a:r>
            <a:endParaRPr/>
          </a:p>
        </p:txBody>
      </p:sp>
      <p:sp>
        <p:nvSpPr>
          <p:cNvPr id="384" name="Google Shape;384;p46"/>
          <p:cNvSpPr txBox="1"/>
          <p:nvPr>
            <p:ph idx="1" type="subTitle"/>
          </p:nvPr>
        </p:nvSpPr>
        <p:spPr>
          <a:xfrm>
            <a:off x="2301300" y="2289175"/>
            <a:ext cx="4541400" cy="97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 will be examples for what each data structure is called in C++ and Python.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If you want to find it in your </a:t>
            </a:r>
            <a:r>
              <a:rPr lang="en"/>
              <a:t>language</a:t>
            </a:r>
            <a:r>
              <a:rPr lang="en"/>
              <a:t>, just do a quick google search! Really easy. Keep in mind that everyone will need to search up specific information for each data structure, since our examples aren’t extremely detailed.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720000" y="5353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C++ Examples</a:t>
            </a:r>
            <a:endParaRPr/>
          </a:p>
        </p:txBody>
      </p:sp>
      <p:sp>
        <p:nvSpPr>
          <p:cNvPr id="390" name="Google Shape;390;p47"/>
          <p:cNvSpPr txBox="1"/>
          <p:nvPr>
            <p:ph idx="1" type="body"/>
          </p:nvPr>
        </p:nvSpPr>
        <p:spPr>
          <a:xfrm>
            <a:off x="720000" y="1227475"/>
            <a:ext cx="7704000" cy="29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 will be two lines of code above the entire program.</a:t>
            </a:r>
            <a:endParaRPr/>
          </a:p>
          <a:p>
            <a:pPr indent="-317500" lvl="0" marL="457200" rtl="0" algn="ctr">
              <a:spcBef>
                <a:spcPts val="0"/>
              </a:spcBef>
              <a:spcAft>
                <a:spcPts val="0"/>
              </a:spcAft>
              <a:buSzPts val="1400"/>
              <a:buAutoNum type="arabicPeriod"/>
            </a:pPr>
            <a:r>
              <a:rPr lang="en"/>
              <a:t>import the entire C++ standard </a:t>
            </a:r>
            <a:r>
              <a:rPr lang="en"/>
              <a:t>library</a:t>
            </a:r>
            <a:r>
              <a:rPr lang="en"/>
              <a:t>.</a:t>
            </a:r>
            <a:endParaRPr/>
          </a:p>
          <a:p>
            <a:pPr indent="-317500" lvl="0" marL="457200" rtl="0" algn="ctr">
              <a:spcBef>
                <a:spcPts val="0"/>
              </a:spcBef>
              <a:spcAft>
                <a:spcPts val="0"/>
              </a:spcAft>
              <a:buSzPts val="1400"/>
              <a:buAutoNum type="arabicPeriod"/>
            </a:pPr>
            <a:r>
              <a:rPr lang="en"/>
              <a:t>Use namespace std to make writing faster</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391" name="Google Shape;391;p47"/>
          <p:cNvPicPr preferRelativeResize="0"/>
          <p:nvPr/>
        </p:nvPicPr>
        <p:blipFill>
          <a:blip r:embed="rId3">
            <a:alphaModFix/>
          </a:blip>
          <a:stretch>
            <a:fillRect/>
          </a:stretch>
        </p:blipFill>
        <p:spPr>
          <a:xfrm>
            <a:off x="907800" y="2673375"/>
            <a:ext cx="7328400" cy="109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 In (Probably)</a:t>
            </a:r>
            <a:endParaRPr/>
          </a:p>
        </p:txBody>
      </p:sp>
      <p:sp>
        <p:nvSpPr>
          <p:cNvPr id="397" name="Google Shape;397;p48"/>
          <p:cNvSpPr txBox="1"/>
          <p:nvPr>
            <p:ph idx="2" type="title"/>
          </p:nvPr>
        </p:nvSpPr>
        <p:spPr>
          <a:xfrm>
            <a:off x="715100" y="1990600"/>
            <a:ext cx="10290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98" name="Google Shape;398;p48"/>
          <p:cNvSpPr txBox="1"/>
          <p:nvPr>
            <p:ph idx="1" type="subTitle"/>
          </p:nvPr>
        </p:nvSpPr>
        <p:spPr>
          <a:xfrm>
            <a:off x="715175" y="3895100"/>
            <a:ext cx="76809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very basic data structures. Like an array! This is the </a:t>
            </a:r>
            <a:r>
              <a:rPr b="1" lang="en"/>
              <a:t>MOST USEFUL</a:t>
            </a:r>
            <a:r>
              <a:rPr lang="en"/>
              <a:t> lesson for general purpose programming! You will have to use these data structures A LOT, meaning that understanding when to use them is essential.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9"/>
          <p:cNvSpPr txBox="1"/>
          <p:nvPr>
            <p:ph idx="1" type="subTitle"/>
          </p:nvPr>
        </p:nvSpPr>
        <p:spPr>
          <a:xfrm>
            <a:off x="1290770"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Information</a:t>
            </a:r>
            <a:endParaRPr/>
          </a:p>
        </p:txBody>
      </p:sp>
      <p:sp>
        <p:nvSpPr>
          <p:cNvPr id="404" name="Google Shape;404;p49"/>
          <p:cNvSpPr txBox="1"/>
          <p:nvPr>
            <p:ph idx="2" type="subTitle"/>
          </p:nvPr>
        </p:nvSpPr>
        <p:spPr>
          <a:xfrm>
            <a:off x="4945644"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
        <p:nvSpPr>
          <p:cNvPr id="405" name="Google Shape;405;p49"/>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a:t>
            </a:r>
            <a:endParaRPr/>
          </a:p>
        </p:txBody>
      </p:sp>
      <p:sp>
        <p:nvSpPr>
          <p:cNvPr id="406" name="Google Shape;406;p49"/>
          <p:cNvSpPr txBox="1"/>
          <p:nvPr>
            <p:ph idx="3" type="subTitle"/>
          </p:nvPr>
        </p:nvSpPr>
        <p:spPr>
          <a:xfrm>
            <a:off x="1290750" y="1511200"/>
            <a:ext cx="2907600" cy="29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list is just a dynamic array. A dynamic array is just an </a:t>
            </a:r>
            <a:r>
              <a:rPr b="1" lang="en"/>
              <a:t>array with dynamic size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I make a list like so</a:t>
            </a:r>
            <a:endParaRPr/>
          </a:p>
          <a:p>
            <a:pPr indent="-304800" lvl="0" marL="457200" rtl="0" algn="l">
              <a:spcBef>
                <a:spcPts val="0"/>
              </a:spcBef>
              <a:spcAft>
                <a:spcPts val="0"/>
              </a:spcAft>
              <a:buSzPts val="1200"/>
              <a:buChar char="-"/>
            </a:pPr>
            <a:r>
              <a:rPr lang="en"/>
              <a:t>c</a:t>
            </a:r>
            <a:r>
              <a:rPr lang="en"/>
              <a:t>reate [1, 2,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can add or remove an element (at the end of the list) in </a:t>
            </a:r>
            <a:r>
              <a:rPr i="1" lang="en"/>
              <a:t>(pretty much)</a:t>
            </a:r>
            <a:r>
              <a:rPr b="1" i="1" lang="en"/>
              <a:t> </a:t>
            </a:r>
            <a:r>
              <a:rPr lang="en"/>
              <a:t>constant time.</a:t>
            </a:r>
            <a:endParaRPr/>
          </a:p>
          <a:p>
            <a:pPr indent="-304800" lvl="0" marL="457200" rtl="0" algn="l">
              <a:spcBef>
                <a:spcPts val="0"/>
              </a:spcBef>
              <a:spcAft>
                <a:spcPts val="0"/>
              </a:spcAft>
              <a:buSzPts val="1200"/>
              <a:buChar char="-"/>
            </a:pPr>
            <a:r>
              <a:rPr lang="en"/>
              <a:t>add 4 to the end [1, 2, 3,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inserts take O(n) time because some elements are pushed to the next index.</a:t>
            </a:r>
            <a:endParaRPr/>
          </a:p>
        </p:txBody>
      </p:sp>
      <p:sp>
        <p:nvSpPr>
          <p:cNvPr id="407" name="Google Shape;407;p49"/>
          <p:cNvSpPr txBox="1"/>
          <p:nvPr>
            <p:ph idx="4" type="subTitle"/>
          </p:nvPr>
        </p:nvSpPr>
        <p:spPr>
          <a:xfrm>
            <a:off x="4945625" y="1511200"/>
            <a:ext cx="2907600" cy="27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using lists when you want, well, any list of something, but you want to be able to add more things.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a:t>
            </a:r>
            <a:endParaRPr b="1"/>
          </a:p>
          <a:p>
            <a:pPr indent="0" lvl="0" marL="0" rtl="0" algn="l">
              <a:spcBef>
                <a:spcPts val="0"/>
              </a:spcBef>
              <a:spcAft>
                <a:spcPts val="0"/>
              </a:spcAft>
              <a:buNone/>
            </a:pPr>
            <a:r>
              <a:rPr lang="en"/>
              <a:t>vector&lt;int&gt; myList = {1, 2, 3};</a:t>
            </a:r>
            <a:endParaRPr/>
          </a:p>
          <a:p>
            <a:pPr indent="0" lvl="0" marL="0" rtl="0" algn="l">
              <a:spcBef>
                <a:spcPts val="0"/>
              </a:spcBef>
              <a:spcAft>
                <a:spcPts val="0"/>
              </a:spcAft>
              <a:buNone/>
            </a:pPr>
            <a:r>
              <a:rPr lang="en"/>
              <a:t>vector&lt;int&gt; myList(size, element);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Python:</a:t>
            </a:r>
            <a:endParaRPr/>
          </a:p>
          <a:p>
            <a:pPr indent="0" lvl="0" marL="0" rtl="0" algn="l">
              <a:spcBef>
                <a:spcPts val="0"/>
              </a:spcBef>
              <a:spcAft>
                <a:spcPts val="0"/>
              </a:spcAft>
              <a:buNone/>
            </a:pPr>
            <a:r>
              <a:rPr lang="en"/>
              <a:t>list() or []</a:t>
            </a:r>
            <a:endParaRPr/>
          </a:p>
          <a:p>
            <a:pPr indent="0" lvl="0" marL="0" rtl="0" algn="l">
              <a:spcBef>
                <a:spcPts val="0"/>
              </a:spcBef>
              <a:spcAft>
                <a:spcPts val="0"/>
              </a:spcAft>
              <a:buNone/>
            </a:pPr>
            <a:r>
              <a:rPr lang="en"/>
              <a:t>myList = [1, 2, 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txBox="1"/>
          <p:nvPr>
            <p:ph idx="1" type="subTitle"/>
          </p:nvPr>
        </p:nvSpPr>
        <p:spPr>
          <a:xfrm>
            <a:off x="1290770"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Information</a:t>
            </a:r>
            <a:endParaRPr/>
          </a:p>
        </p:txBody>
      </p:sp>
      <p:sp>
        <p:nvSpPr>
          <p:cNvPr id="413" name="Google Shape;413;p50"/>
          <p:cNvSpPr txBox="1"/>
          <p:nvPr>
            <p:ph idx="2" type="subTitle"/>
          </p:nvPr>
        </p:nvSpPr>
        <p:spPr>
          <a:xfrm>
            <a:off x="4945644"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
        <p:nvSpPr>
          <p:cNvPr id="414" name="Google Shape;414;p50"/>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2D List</a:t>
            </a:r>
            <a:endParaRPr/>
          </a:p>
        </p:txBody>
      </p:sp>
      <p:sp>
        <p:nvSpPr>
          <p:cNvPr id="415" name="Google Shape;415;p50"/>
          <p:cNvSpPr txBox="1"/>
          <p:nvPr>
            <p:ph idx="3" type="subTitle"/>
          </p:nvPr>
        </p:nvSpPr>
        <p:spPr>
          <a:xfrm>
            <a:off x="1290750" y="1511200"/>
            <a:ext cx="2907600" cy="29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that you can put a list in a list! (Or an array in an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 would use this if I, for example, needed to represent a chess 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Cantarell"/>
                <a:ea typeface="Cantarell"/>
                <a:cs typeface="Cantarell"/>
                <a:sym typeface="Cantarell"/>
              </a:rPr>
              <a:t>[</a:t>
            </a:r>
            <a:endParaRPr>
              <a:latin typeface="Cantarell"/>
              <a:ea typeface="Cantarell"/>
              <a:cs typeface="Cantarell"/>
              <a:sym typeface="Cantarell"/>
            </a:endParaRPr>
          </a:p>
          <a:p>
            <a:pPr indent="0" lvl="0" marL="0" rtl="0" algn="l">
              <a:spcBef>
                <a:spcPts val="0"/>
              </a:spcBef>
              <a:spcAft>
                <a:spcPts val="0"/>
              </a:spcAft>
              <a:buNone/>
            </a:pPr>
            <a:r>
              <a:rPr lang="en">
                <a:latin typeface="Cantarell"/>
                <a:ea typeface="Cantarell"/>
                <a:cs typeface="Cantarell"/>
                <a:sym typeface="Cantarell"/>
              </a:rPr>
              <a:t>[2, 3, 4, 5, 6, 4, 3, 2],</a:t>
            </a:r>
            <a:endParaRPr>
              <a:latin typeface="Cantarell"/>
              <a:ea typeface="Cantarell"/>
              <a:cs typeface="Cantarell"/>
              <a:sym typeface="Cantarell"/>
            </a:endParaRPr>
          </a:p>
          <a:p>
            <a:pPr indent="0" lvl="0" marL="0" rtl="0" algn="l">
              <a:spcBef>
                <a:spcPts val="0"/>
              </a:spcBef>
              <a:spcAft>
                <a:spcPts val="0"/>
              </a:spcAft>
              <a:buNone/>
            </a:pPr>
            <a:r>
              <a:rPr lang="en">
                <a:latin typeface="Cantarell"/>
                <a:ea typeface="Cantarell"/>
                <a:cs typeface="Cantarell"/>
                <a:sym typeface="Cantarell"/>
              </a:rPr>
              <a:t>[1, 1, 1, 1, 1, 1, 1, 1],</a:t>
            </a:r>
            <a:endParaRPr>
              <a:latin typeface="Cantarell"/>
              <a:ea typeface="Cantarell"/>
              <a:cs typeface="Cantarell"/>
              <a:sym typeface="Cantarell"/>
            </a:endParaRPr>
          </a:p>
          <a:p>
            <a:pPr indent="0" lvl="0" marL="0" rtl="0" algn="l">
              <a:spcBef>
                <a:spcPts val="0"/>
              </a:spcBef>
              <a:spcAft>
                <a:spcPts val="0"/>
              </a:spcAft>
              <a:buNone/>
            </a:pPr>
            <a:r>
              <a:rPr lang="en">
                <a:latin typeface="Cantarell"/>
                <a:ea typeface="Cantarell"/>
                <a:cs typeface="Cantarell"/>
                <a:sym typeface="Cantarell"/>
              </a:rPr>
              <a:t>[0, 0, 0, 0, 0, 0, 0, 0],</a:t>
            </a:r>
            <a:endParaRPr>
              <a:latin typeface="Cantarell"/>
              <a:ea typeface="Cantarell"/>
              <a:cs typeface="Cantarell"/>
              <a:sym typeface="Cantarell"/>
            </a:endParaRPr>
          </a:p>
          <a:p>
            <a:pPr indent="0" lvl="0" marL="0" rtl="0" algn="l">
              <a:spcBef>
                <a:spcPts val="0"/>
              </a:spcBef>
              <a:spcAft>
                <a:spcPts val="0"/>
              </a:spcAft>
              <a:buNone/>
            </a:pPr>
            <a:r>
              <a:rPr lang="en">
                <a:latin typeface="Cantarell"/>
                <a:ea typeface="Cantarell"/>
                <a:cs typeface="Cantarell"/>
                <a:sym typeface="Cantarell"/>
              </a:rPr>
              <a:t>[0, 0, 0, 0, 0, 0, 0, 0],</a:t>
            </a:r>
            <a:endParaRPr>
              <a:latin typeface="Cantarell"/>
              <a:ea typeface="Cantarell"/>
              <a:cs typeface="Cantarell"/>
              <a:sym typeface="Cantarell"/>
            </a:endParaRPr>
          </a:p>
          <a:p>
            <a:pPr indent="0" lvl="0" marL="0" rtl="0" algn="l">
              <a:spcBef>
                <a:spcPts val="0"/>
              </a:spcBef>
              <a:spcAft>
                <a:spcPts val="0"/>
              </a:spcAft>
              <a:buNone/>
            </a:pPr>
            <a:r>
              <a:rPr lang="en">
                <a:latin typeface="Cantarell"/>
                <a:ea typeface="Cantarell"/>
                <a:cs typeface="Cantarell"/>
                <a:sym typeface="Cantarell"/>
              </a:rPr>
              <a:t>[0, 0, 0, 0, 1, 0, 0, 0],</a:t>
            </a:r>
            <a:endParaRPr>
              <a:latin typeface="Cantarell"/>
              <a:ea typeface="Cantarell"/>
              <a:cs typeface="Cantarell"/>
              <a:sym typeface="Cantarell"/>
            </a:endParaRPr>
          </a:p>
          <a:p>
            <a:pPr indent="0" lvl="0" marL="0" rtl="0" algn="l">
              <a:spcBef>
                <a:spcPts val="0"/>
              </a:spcBef>
              <a:spcAft>
                <a:spcPts val="0"/>
              </a:spcAft>
              <a:buNone/>
            </a:pPr>
            <a:r>
              <a:rPr lang="en">
                <a:latin typeface="Cantarell"/>
                <a:ea typeface="Cantarell"/>
                <a:cs typeface="Cantarell"/>
                <a:sym typeface="Cantarell"/>
              </a:rPr>
              <a:t>[0, 0, 0, 0, 0, 0, 0, 0],</a:t>
            </a:r>
            <a:endParaRPr>
              <a:latin typeface="Cantarell"/>
              <a:ea typeface="Cantarell"/>
              <a:cs typeface="Cantarell"/>
              <a:sym typeface="Cantarell"/>
            </a:endParaRPr>
          </a:p>
          <a:p>
            <a:pPr indent="0" lvl="0" marL="0" rtl="0" algn="l">
              <a:spcBef>
                <a:spcPts val="0"/>
              </a:spcBef>
              <a:spcAft>
                <a:spcPts val="0"/>
              </a:spcAft>
              <a:buNone/>
            </a:pPr>
            <a:r>
              <a:rPr lang="en">
                <a:latin typeface="Cantarell"/>
                <a:ea typeface="Cantarell"/>
                <a:cs typeface="Cantarell"/>
                <a:sym typeface="Cantarell"/>
              </a:rPr>
              <a:t>[1, 1, 1, 1, 0, 1, 1, 1],</a:t>
            </a:r>
            <a:endParaRPr>
              <a:latin typeface="Cantarell"/>
              <a:ea typeface="Cantarell"/>
              <a:cs typeface="Cantarell"/>
              <a:sym typeface="Cantarell"/>
            </a:endParaRPr>
          </a:p>
          <a:p>
            <a:pPr indent="0" lvl="0" marL="0" rtl="0" algn="l">
              <a:spcBef>
                <a:spcPts val="0"/>
              </a:spcBef>
              <a:spcAft>
                <a:spcPts val="0"/>
              </a:spcAft>
              <a:buNone/>
            </a:pPr>
            <a:r>
              <a:rPr lang="en">
                <a:latin typeface="Cantarell"/>
                <a:ea typeface="Cantarell"/>
                <a:cs typeface="Cantarell"/>
                <a:sym typeface="Cantarell"/>
              </a:rPr>
              <a:t>[2, 3, 4, 5, 6, 4, 3, 2]</a:t>
            </a:r>
            <a:endParaRPr>
              <a:latin typeface="Cantarell"/>
              <a:ea typeface="Cantarell"/>
              <a:cs typeface="Cantarell"/>
              <a:sym typeface="Cantarell"/>
            </a:endParaRPr>
          </a:p>
          <a:p>
            <a:pPr indent="0" lvl="0" marL="0" rtl="0" algn="l">
              <a:spcBef>
                <a:spcPts val="0"/>
              </a:spcBef>
              <a:spcAft>
                <a:spcPts val="0"/>
              </a:spcAft>
              <a:buNone/>
            </a:pPr>
            <a:r>
              <a:rPr lang="en">
                <a:latin typeface="Cantarell"/>
                <a:ea typeface="Cantarell"/>
                <a:cs typeface="Cantarell"/>
                <a:sym typeface="Cantarell"/>
              </a:rPr>
              <a:t>]</a:t>
            </a:r>
            <a:endParaRPr>
              <a:latin typeface="Cantarell"/>
              <a:ea typeface="Cantarell"/>
              <a:cs typeface="Cantarell"/>
              <a:sym typeface="Cantarell"/>
            </a:endParaRPr>
          </a:p>
        </p:txBody>
      </p:sp>
      <p:sp>
        <p:nvSpPr>
          <p:cNvPr id="416" name="Google Shape;416;p50"/>
          <p:cNvSpPr txBox="1"/>
          <p:nvPr>
            <p:ph idx="4" type="subTitle"/>
          </p:nvPr>
        </p:nvSpPr>
        <p:spPr>
          <a:xfrm>
            <a:off x="4945625" y="1511200"/>
            <a:ext cx="2907600" cy="23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can help for any grid you want to store.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a:t>
            </a:r>
            <a:endParaRPr b="1"/>
          </a:p>
          <a:p>
            <a:pPr indent="0" lvl="0" marL="0" rtl="0" algn="l">
              <a:spcBef>
                <a:spcPts val="0"/>
              </a:spcBef>
              <a:spcAft>
                <a:spcPts val="0"/>
              </a:spcAft>
              <a:buNone/>
            </a:pPr>
            <a:r>
              <a:rPr lang="en"/>
              <a:t>vector&lt;vector&lt;int&gt;&gt;</a:t>
            </a:r>
            <a:r>
              <a:rPr lang="en" sz="700"/>
              <a:t> </a:t>
            </a:r>
            <a:r>
              <a:rPr lang="en"/>
              <a:t>grid;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Python:</a:t>
            </a:r>
            <a:endParaRPr/>
          </a:p>
          <a:p>
            <a:pPr indent="0" lvl="0" marL="0" rtl="0" algn="l">
              <a:spcBef>
                <a:spcPts val="0"/>
              </a:spcBef>
              <a:spcAft>
                <a:spcPts val="0"/>
              </a:spcAft>
              <a:buNone/>
            </a:pPr>
            <a:r>
              <a:rPr lang="en"/>
              <a:t>grid = [[0, -4], [1, 3], [7,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idx="1" type="subTitle"/>
          </p:nvPr>
        </p:nvSpPr>
        <p:spPr>
          <a:xfrm>
            <a:off x="1290770"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Information</a:t>
            </a:r>
            <a:endParaRPr/>
          </a:p>
        </p:txBody>
      </p:sp>
      <p:sp>
        <p:nvSpPr>
          <p:cNvPr id="422" name="Google Shape;422;p51"/>
          <p:cNvSpPr txBox="1"/>
          <p:nvPr>
            <p:ph idx="2" type="subTitle"/>
          </p:nvPr>
        </p:nvSpPr>
        <p:spPr>
          <a:xfrm>
            <a:off x="4945644"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
        <p:nvSpPr>
          <p:cNvPr id="423" name="Google Shape;423;p51"/>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a:t>
            </a:r>
            <a:endParaRPr/>
          </a:p>
        </p:txBody>
      </p:sp>
      <p:sp>
        <p:nvSpPr>
          <p:cNvPr id="424" name="Google Shape;424;p51"/>
          <p:cNvSpPr txBox="1"/>
          <p:nvPr>
            <p:ph idx="3" type="subTitle"/>
          </p:nvPr>
        </p:nvSpPr>
        <p:spPr>
          <a:xfrm>
            <a:off x="1290750" y="1511200"/>
            <a:ext cx="2907600" cy="26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 O(1) add, remove, and look up.</a:t>
            </a:r>
            <a:endParaRPr/>
          </a:p>
          <a:p>
            <a:pPr indent="-304800" lvl="0" marL="457200" rtl="0" algn="l">
              <a:spcBef>
                <a:spcPts val="0"/>
              </a:spcBef>
              <a:spcAft>
                <a:spcPts val="0"/>
              </a:spcAft>
              <a:buSzPts val="1200"/>
              <a:buChar char="-"/>
            </a:pPr>
            <a:r>
              <a:rPr lang="en"/>
              <a:t>Put 4 in the set</a:t>
            </a:r>
            <a:endParaRPr/>
          </a:p>
          <a:p>
            <a:pPr indent="-304800" lvl="0" marL="457200" rtl="0" algn="l">
              <a:spcBef>
                <a:spcPts val="0"/>
              </a:spcBef>
              <a:spcAft>
                <a:spcPts val="0"/>
              </a:spcAft>
              <a:buSzPts val="1200"/>
              <a:buChar char="-"/>
            </a:pPr>
            <a:r>
              <a:rPr lang="en"/>
              <a:t>Is 4 in the set? -&gt;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Had </a:t>
            </a:r>
            <a:r>
              <a:rPr b="1" lang="en"/>
              <a:t>no order</a:t>
            </a:r>
            <a:r>
              <a:rPr lang="en"/>
              <a:t> and does </a:t>
            </a:r>
            <a:r>
              <a:rPr b="1" lang="en"/>
              <a:t>not </a:t>
            </a:r>
            <a:r>
              <a:rPr lang="en"/>
              <a:t>have</a:t>
            </a:r>
            <a:r>
              <a:rPr lang="en"/>
              <a:t> </a:t>
            </a:r>
            <a:r>
              <a:rPr b="1" lang="en"/>
              <a:t>duplicates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t>
            </a:r>
            <a:r>
              <a:rPr lang="en"/>
              <a:t>g. a list of {1, 3, 4, 2, 4, 6, 3}</a:t>
            </a:r>
            <a:endParaRPr/>
          </a:p>
          <a:p>
            <a:pPr indent="0" lvl="0" marL="0" rtl="0" algn="l">
              <a:spcBef>
                <a:spcPts val="0"/>
              </a:spcBef>
              <a:spcAft>
                <a:spcPts val="0"/>
              </a:spcAft>
              <a:buNone/>
            </a:pPr>
            <a:r>
              <a:rPr lang="en"/>
              <a:t>when converted to a set</a:t>
            </a:r>
            <a:endParaRPr/>
          </a:p>
          <a:p>
            <a:pPr indent="0" lvl="0" marL="0" rtl="0" algn="l">
              <a:spcBef>
                <a:spcPts val="0"/>
              </a:spcBef>
              <a:spcAft>
                <a:spcPts val="0"/>
              </a:spcAft>
              <a:buNone/>
            </a:pPr>
            <a:r>
              <a:rPr lang="en"/>
              <a:t>becomes {1, 3, 4, 2, 6}</a:t>
            </a:r>
            <a:endParaRPr/>
          </a:p>
        </p:txBody>
      </p:sp>
      <p:sp>
        <p:nvSpPr>
          <p:cNvPr id="425" name="Google Shape;425;p51"/>
          <p:cNvSpPr txBox="1"/>
          <p:nvPr>
            <p:ph idx="4" type="subTitle"/>
          </p:nvPr>
        </p:nvSpPr>
        <p:spPr>
          <a:xfrm>
            <a:off x="4945625" y="1511200"/>
            <a:ext cx="2907600" cy="20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using sets when you want to </a:t>
            </a:r>
            <a:r>
              <a:rPr lang="en"/>
              <a:t>quickly quick if something is in the set or not.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a:t>
            </a:r>
            <a:endParaRPr b="1"/>
          </a:p>
          <a:p>
            <a:pPr indent="0" lvl="0" marL="0" rtl="0" algn="l">
              <a:spcBef>
                <a:spcPts val="0"/>
              </a:spcBef>
              <a:spcAft>
                <a:spcPts val="0"/>
              </a:spcAft>
              <a:buNone/>
            </a:pPr>
            <a:r>
              <a:rPr lang="en"/>
              <a:t>unordered_set&lt;int&gt; backpack;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Python:</a:t>
            </a:r>
            <a:endParaRPr b="1"/>
          </a:p>
          <a:p>
            <a:pPr indent="0" lvl="0" marL="0" rtl="0" algn="l">
              <a:spcBef>
                <a:spcPts val="0"/>
              </a:spcBef>
              <a:spcAft>
                <a:spcPts val="0"/>
              </a:spcAft>
              <a:buNone/>
            </a:pPr>
            <a:r>
              <a:rPr lang="en"/>
              <a:t>set()</a:t>
            </a:r>
            <a:endParaRPr/>
          </a:p>
          <a:p>
            <a:pPr indent="0" lvl="0" marL="0" rtl="0" algn="l">
              <a:spcBef>
                <a:spcPts val="0"/>
              </a:spcBef>
              <a:spcAft>
                <a:spcPts val="0"/>
              </a:spcAft>
              <a:buNone/>
            </a:pPr>
            <a:r>
              <a:rPr lang="en"/>
              <a:t>backpack = {“apple, “pencil”, “book”}</a:t>
            </a:r>
            <a:endParaRPr/>
          </a:p>
        </p:txBody>
      </p:sp>
      <p:sp>
        <p:nvSpPr>
          <p:cNvPr id="426" name="Google Shape;426;p51"/>
          <p:cNvSpPr/>
          <p:nvPr/>
        </p:nvSpPr>
        <p:spPr>
          <a:xfrm>
            <a:off x="4945625" y="3654000"/>
            <a:ext cx="2907600" cy="6495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Albert Sans"/>
                <a:ea typeface="Albert Sans"/>
                <a:cs typeface="Albert Sans"/>
                <a:sym typeface="Albert Sans"/>
              </a:rPr>
              <a:t>The time complexity to check if a specific element is in an array is O(n)</a:t>
            </a:r>
            <a:endParaRPr sz="1200">
              <a:latin typeface="Albert Sans"/>
              <a:ea typeface="Albert Sans"/>
              <a:cs typeface="Albert Sans"/>
              <a:sym typeface="Alber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2"/>
          <p:cNvSpPr txBox="1"/>
          <p:nvPr>
            <p:ph idx="1" type="subTitle"/>
          </p:nvPr>
        </p:nvSpPr>
        <p:spPr>
          <a:xfrm>
            <a:off x="1290770"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Information</a:t>
            </a:r>
            <a:endParaRPr/>
          </a:p>
        </p:txBody>
      </p:sp>
      <p:sp>
        <p:nvSpPr>
          <p:cNvPr id="432" name="Google Shape;432;p52"/>
          <p:cNvSpPr txBox="1"/>
          <p:nvPr>
            <p:ph idx="2" type="subTitle"/>
          </p:nvPr>
        </p:nvSpPr>
        <p:spPr>
          <a:xfrm>
            <a:off x="4945644" y="1093600"/>
            <a:ext cx="2907600" cy="49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
        <p:nvSpPr>
          <p:cNvPr id="433" name="Google Shape;433;p52"/>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Map</a:t>
            </a:r>
            <a:endParaRPr/>
          </a:p>
        </p:txBody>
      </p:sp>
      <p:sp>
        <p:nvSpPr>
          <p:cNvPr id="434" name="Google Shape;434;p52"/>
          <p:cNvSpPr txBox="1"/>
          <p:nvPr>
            <p:ph idx="3" type="subTitle"/>
          </p:nvPr>
        </p:nvSpPr>
        <p:spPr>
          <a:xfrm>
            <a:off x="1290750" y="1511200"/>
            <a:ext cx="2907600" cy="26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Wow it’s a hashmap! It’s the same as a set, except each element is called a key, and each key has a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keys have to be unique and </a:t>
            </a:r>
            <a:r>
              <a:rPr b="1" lang="en"/>
              <a:t>immutable</a:t>
            </a:r>
            <a:r>
              <a:rPr lang="en"/>
              <a:t>, but the values can be anything!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Eg.</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“mario”: “password123”,</a:t>
            </a:r>
            <a:endParaRPr/>
          </a:p>
          <a:p>
            <a:pPr indent="0" lvl="0" marL="0" rtl="0" algn="l">
              <a:spcBef>
                <a:spcPts val="0"/>
              </a:spcBef>
              <a:spcAft>
                <a:spcPts val="0"/>
              </a:spcAft>
              <a:buNone/>
            </a:pPr>
            <a:r>
              <a:rPr lang="en"/>
              <a:t>“luigi”: “131415”</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a:t>
            </a:r>
            <a:endParaRPr/>
          </a:p>
          <a:p>
            <a:pPr indent="0" lvl="0" marL="0" rtl="0" algn="l">
              <a:spcBef>
                <a:spcPts val="0"/>
              </a:spcBef>
              <a:spcAft>
                <a:spcPts val="0"/>
              </a:spcAft>
              <a:buNone/>
            </a:pPr>
            <a:r>
              <a:rPr lang="en"/>
              <a:t>{0: “Jason Sun”, 1: “Puneet Bhat”}</a:t>
            </a:r>
            <a:endParaRPr/>
          </a:p>
        </p:txBody>
      </p:sp>
      <p:sp>
        <p:nvSpPr>
          <p:cNvPr id="435" name="Google Shape;435;p52"/>
          <p:cNvSpPr txBox="1"/>
          <p:nvPr>
            <p:ph idx="4" type="subTitle"/>
          </p:nvPr>
        </p:nvSpPr>
        <p:spPr>
          <a:xfrm>
            <a:off x="4945625" y="1511200"/>
            <a:ext cx="2907600" cy="18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using maps when you need something similar to a login database.</a:t>
            </a:r>
            <a:endParaRPr/>
          </a:p>
          <a:p>
            <a:pPr indent="-304800" lvl="0" marL="457200" rtl="0" algn="l">
              <a:spcBef>
                <a:spcPts val="0"/>
              </a:spcBef>
              <a:spcAft>
                <a:spcPts val="0"/>
              </a:spcAft>
              <a:buSzPts val="1200"/>
              <a:buChar char="-"/>
            </a:pPr>
            <a:r>
              <a:rPr lang="en"/>
              <a:t>Check if username in map</a:t>
            </a:r>
            <a:endParaRPr/>
          </a:p>
          <a:p>
            <a:pPr indent="-304800" lvl="0" marL="457200" rtl="0" algn="l">
              <a:spcBef>
                <a:spcPts val="0"/>
              </a:spcBef>
              <a:spcAft>
                <a:spcPts val="0"/>
              </a:spcAft>
              <a:buSzPts val="1200"/>
              <a:buChar char="-"/>
            </a:pPr>
            <a:r>
              <a:rPr lang="en"/>
              <a:t>If username in map check if password == map[username]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a:t>
            </a:r>
            <a:r>
              <a:rPr lang="en"/>
              <a:t> unordered_map</a:t>
            </a:r>
            <a:endParaRPr/>
          </a:p>
          <a:p>
            <a:pPr indent="0" lvl="0" marL="0" rtl="0" algn="l">
              <a:spcBef>
                <a:spcPts val="0"/>
              </a:spcBef>
              <a:spcAft>
                <a:spcPts val="0"/>
              </a:spcAft>
              <a:buNone/>
            </a:pPr>
            <a:r>
              <a:rPr b="1" lang="en"/>
              <a:t>Python:</a:t>
            </a:r>
            <a:r>
              <a:rPr lang="en"/>
              <a:t> dict() or {}</a:t>
            </a:r>
            <a:endParaRPr/>
          </a:p>
        </p:txBody>
      </p:sp>
      <p:sp>
        <p:nvSpPr>
          <p:cNvPr id="436" name="Google Shape;436;p52"/>
          <p:cNvSpPr/>
          <p:nvPr/>
        </p:nvSpPr>
        <p:spPr>
          <a:xfrm>
            <a:off x="4945650" y="3483275"/>
            <a:ext cx="2907600" cy="1005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Albert Sans"/>
                <a:ea typeface="Albert Sans"/>
                <a:cs typeface="Albert Sans"/>
                <a:sym typeface="Albert Sans"/>
              </a:rPr>
              <a:t>Immutable: </a:t>
            </a:r>
            <a:r>
              <a:rPr lang="en" sz="1200">
                <a:latin typeface="Albert Sans"/>
                <a:ea typeface="Albert Sans"/>
                <a:cs typeface="Albert Sans"/>
                <a:sym typeface="Albert Sans"/>
              </a:rPr>
              <a:t>Can not change the value. Examples include strings and numbers. However, an array, for example, is </a:t>
            </a:r>
            <a:r>
              <a:rPr lang="en" sz="1200">
                <a:latin typeface="Albert Sans"/>
                <a:ea typeface="Albert Sans"/>
                <a:cs typeface="Albert Sans"/>
                <a:sym typeface="Albert Sans"/>
              </a:rPr>
              <a:t>mutable</a:t>
            </a:r>
            <a:r>
              <a:rPr lang="en" sz="1200">
                <a:latin typeface="Albert Sans"/>
                <a:ea typeface="Albert Sans"/>
                <a:cs typeface="Albert Sans"/>
                <a:sym typeface="Albert Sans"/>
              </a:rPr>
              <a:t>.</a:t>
            </a:r>
            <a:endParaRPr sz="1200">
              <a:latin typeface="Albert Sans"/>
              <a:ea typeface="Albert Sans"/>
              <a:cs typeface="Albert Sans"/>
              <a:sym typeface="Alber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3"/>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Easy Data Structures</a:t>
            </a:r>
            <a:endParaRPr/>
          </a:p>
        </p:txBody>
      </p:sp>
      <p:sp>
        <p:nvSpPr>
          <p:cNvPr id="442" name="Google Shape;442;p53"/>
          <p:cNvSpPr txBox="1"/>
          <p:nvPr>
            <p:ph idx="2" type="title"/>
          </p:nvPr>
        </p:nvSpPr>
        <p:spPr>
          <a:xfrm>
            <a:off x="715100" y="1990600"/>
            <a:ext cx="10290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43" name="Google Shape;443;p53"/>
          <p:cNvSpPr txBox="1"/>
          <p:nvPr>
            <p:ph idx="1" type="subTitle"/>
          </p:nvPr>
        </p:nvSpPr>
        <p:spPr>
          <a:xfrm>
            <a:off x="715175" y="3895100"/>
            <a:ext cx="6708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simple, easy data structures that you might not have heard of before. Your coding language might have these in their standard </a:t>
            </a:r>
            <a:r>
              <a:rPr lang="en"/>
              <a:t>libraries</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ear &amp; Simple Business Meeting by Slidesgo">
  <a:themeElements>
    <a:clrScheme name="Simple Light">
      <a:dk1>
        <a:srgbClr val="2A362D"/>
      </a:dk1>
      <a:lt1>
        <a:srgbClr val="EFEEF4"/>
      </a:lt1>
      <a:dk2>
        <a:srgbClr val="B2BB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