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5.jpg" ContentType="image/png"/>
  <Override PartName="/ppt/media/image16.jpg" ContentType="image/png"/>
  <Override PartName="/ppt/media/image17.jpg" ContentType="image/png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6" r:id="rId6"/>
    <p:sldId id="267" r:id="rId7"/>
    <p:sldId id="260" r:id="rId8"/>
    <p:sldId id="26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" y="-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2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0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2747-73E1-4982-9CFB-8F6DBFDF61B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2C63-249F-4147-9438-C43D0B4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489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COMP531 REPORT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Dai Li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811234" y="847268"/>
            <a:ext cx="4220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NodeJS</a:t>
            </a:r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V.S. NGINX as Web Server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6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9575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53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10800000" flipH="1" flipV="1">
            <a:off x="4392842" y="2825935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Nginx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142341" y="2825935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NodeJS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iterate top-line alignments for wireless metrics. </a:t>
            </a:r>
          </a:p>
        </p:txBody>
      </p:sp>
      <p:sp>
        <p:nvSpPr>
          <p:cNvPr id="16" name="TextBox 39"/>
          <p:cNvSpPr txBox="1"/>
          <p:nvPr/>
        </p:nvSpPr>
        <p:spPr>
          <a:xfrm>
            <a:off x="4996392" y="636436"/>
            <a:ext cx="2199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Market Share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7" y="2004876"/>
            <a:ext cx="4218032" cy="3355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57" y="1899249"/>
            <a:ext cx="3752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132834" y="4321961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13308" y="2456350"/>
            <a:ext cx="24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Written In C++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Support C/C++ </a:t>
            </a:r>
            <a:r>
              <a:rPr lang="en-US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Addons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51561" y="3279759"/>
            <a:ext cx="195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Event driven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Non blocking I/O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829158" y="2453683"/>
            <a:ext cx="285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Google V8 JavaScript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Engine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Support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Linux and Windows</a:t>
            </a:r>
            <a:endParaRPr lang="en-US" sz="9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4776556" y="636436"/>
            <a:ext cx="263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NodeJS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Features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23" y="2379286"/>
            <a:ext cx="19145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6" y="3905967"/>
            <a:ext cx="2952381" cy="89523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829158" y="3341922"/>
            <a:ext cx="254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NPM manages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packages conveniently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51560" y="4030420"/>
            <a:ext cx="195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JavaScript is weakly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typed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29158" y="4030420"/>
            <a:ext cx="195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Single thread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15" y="5448241"/>
            <a:ext cx="194310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15" y="5486342"/>
            <a:ext cx="17811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354" y="5533967"/>
            <a:ext cx="180975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28" y="5136063"/>
            <a:ext cx="1698124" cy="128572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829158" y="4476137"/>
            <a:ext cx="195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Good for high I/O and low CPU operations</a:t>
            </a:r>
          </a:p>
        </p:txBody>
      </p:sp>
    </p:spTree>
    <p:extLst>
      <p:ext uri="{BB962C8B-B14F-4D97-AF65-F5344CB8AC3E}">
        <p14:creationId xmlns:p14="http://schemas.microsoft.com/office/powerpoint/2010/main" val="19374622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5248917" y="534929"/>
            <a:ext cx="103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Nginx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898561"/>
            <a:ext cx="3437285" cy="909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" y="3136945"/>
            <a:ext cx="4229100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65" y="4444151"/>
            <a:ext cx="16668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561" y="2034862"/>
            <a:ext cx="292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Often used as reverse proxy and load balancer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1561" y="2923504"/>
            <a:ext cx="305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Developed by Igor </a:t>
            </a:r>
            <a:r>
              <a:rPr lang="en-US" b="1" dirty="0" err="1"/>
              <a:t>Sysoev</a:t>
            </a:r>
            <a:endParaRPr lang="en-US" b="1" dirty="0"/>
          </a:p>
          <a:p>
            <a:r>
              <a:rPr lang="en-US" b="1" dirty="0"/>
              <a:t>Written completely in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1561" y="3685371"/>
            <a:ext cx="195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Event driven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cs typeface="+mn-ea"/>
                <a:sym typeface="+mn-lt"/>
              </a:rPr>
              <a:t>Non blocking I/O Similar to </a:t>
            </a:r>
            <a:r>
              <a:rPr lang="en-US" b="1" dirty="0" err="1">
                <a:cs typeface="+mn-ea"/>
                <a:sym typeface="+mn-lt"/>
              </a:rPr>
              <a:t>NodeJS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1561" y="4724237"/>
            <a:ext cx="195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Good at serving static pages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58497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3962799" y="534929"/>
            <a:ext cx="360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Nginx as Reverse Proxy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898561"/>
            <a:ext cx="3437285" cy="909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" y="3136945"/>
            <a:ext cx="422910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90" y="1058149"/>
            <a:ext cx="3250624" cy="52437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0582" y="3380509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740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3959307" y="534929"/>
            <a:ext cx="361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Nginx as Load Balancer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898561"/>
            <a:ext cx="3437285" cy="909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" y="3136945"/>
            <a:ext cx="4229100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0582" y="3380509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Nginx.conf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8691" y="1648691"/>
            <a:ext cx="42117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 backend {</a:t>
            </a:r>
          </a:p>
          <a:p>
            <a:r>
              <a:rPr lang="en-US" dirty="0"/>
              <a:t>             #</a:t>
            </a:r>
            <a:r>
              <a:rPr lang="en-US" dirty="0" err="1"/>
              <a:t>ip_hash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         server 192.168.1.251;</a:t>
            </a:r>
          </a:p>
          <a:p>
            <a:r>
              <a:rPr lang="en-US" dirty="0"/>
              <a:t>             server 192.168.1.252;</a:t>
            </a:r>
          </a:p>
          <a:p>
            <a:r>
              <a:rPr lang="en-US" dirty="0"/>
              <a:t>             server 192.168.1.247;</a:t>
            </a:r>
          </a:p>
          <a:p>
            <a:r>
              <a:rPr lang="en-US" dirty="0"/>
              <a:t>        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server {</a:t>
            </a:r>
          </a:p>
          <a:p>
            <a:r>
              <a:rPr lang="en-US" dirty="0"/>
              <a:t>        listen       80;</a:t>
            </a:r>
          </a:p>
          <a:p>
            <a:r>
              <a:rPr lang="en-US" dirty="0"/>
              <a:t>        </a:t>
            </a:r>
            <a:r>
              <a:rPr lang="en-US" dirty="0" err="1"/>
              <a:t>server_name</a:t>
            </a:r>
            <a:r>
              <a:rPr lang="en-US" dirty="0"/>
              <a:t>  </a:t>
            </a:r>
            <a:r>
              <a:rPr lang="en-US" dirty="0" err="1"/>
              <a:t>trffweb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    location / {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         #</a:t>
            </a:r>
            <a:r>
              <a:rPr lang="en-US" altLang="zh-CN" dirty="0"/>
              <a:t>reverse proxy</a:t>
            </a:r>
            <a:endParaRPr lang="zh-CN" altLang="en-US" dirty="0"/>
          </a:p>
          <a:p>
            <a:r>
              <a:rPr lang="zh-CN" altLang="en-US" dirty="0"/>
              <a:t>             </a:t>
            </a:r>
            <a:r>
              <a:rPr lang="en-US" dirty="0" err="1"/>
              <a:t>proxy_pass</a:t>
            </a:r>
            <a:r>
              <a:rPr lang="en-US" dirty="0"/>
              <a:t> http://backend;     </a:t>
            </a:r>
          </a:p>
          <a:p>
            <a:r>
              <a:rPr lang="en-US" dirty="0"/>
              <a:t>       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6509" y="4378036"/>
            <a:ext cx="220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Round-robin fashion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err="1"/>
              <a:t>ip</a:t>
            </a:r>
            <a:r>
              <a:rPr lang="en-US" dirty="0"/>
              <a:t>-hashing fashion</a:t>
            </a:r>
          </a:p>
        </p:txBody>
      </p:sp>
    </p:spTree>
    <p:extLst>
      <p:ext uri="{BB962C8B-B14F-4D97-AF65-F5344CB8AC3E}">
        <p14:creationId xmlns:p14="http://schemas.microsoft.com/office/powerpoint/2010/main" val="14101032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3503053" y="534929"/>
            <a:ext cx="452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NodeJS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Performance </a:t>
            </a: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v.s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. PHP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6822" y="1497210"/>
            <a:ext cx="2846231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a, b, c, max;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= 1000000000;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max;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1234 + 5678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1234 * 5678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1234 / 2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d)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22" y="5383369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Version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01921" y="1497210"/>
            <a:ext cx="239416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 = null;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$b = null;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$c = null;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$max = 1000000000;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$start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$max;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 = 1234 + 5678 +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$b = 1234 * 5678 +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$c = 1234 / 2 +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(true) - $start);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3965" y="5383369"/>
            <a:ext cx="170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 Version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14688"/>
              </p:ext>
            </p:extLst>
          </p:nvPr>
        </p:nvGraphicFramePr>
        <p:xfrm>
          <a:off x="6804472" y="1497210"/>
          <a:ext cx="3601659" cy="3291840"/>
        </p:xfrm>
        <a:graphic>
          <a:graphicData uri="http://schemas.openxmlformats.org/drawingml/2006/table">
            <a:tbl>
              <a:tblPr/>
              <a:tblGrid>
                <a:gridCol w="120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Loop count</a:t>
                      </a:r>
                      <a:br>
                        <a:rPr lang="zh-CN" altLang="en-US" dirty="0">
                          <a:effectLst/>
                        </a:rPr>
                      </a:b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Node.js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ms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PHP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ms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10’000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1’000’000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1119.24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10’000’000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143.00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10621.46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1’000’000’000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11118.00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1036272.1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623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3230800" y="534929"/>
            <a:ext cx="507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NodeJS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Performance </a:t>
            </a: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v.s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. JAVA EE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30" y="1752474"/>
            <a:ext cx="3238233" cy="2320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94" y="4544672"/>
            <a:ext cx="3643036" cy="2313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1607818"/>
            <a:ext cx="3532976" cy="2609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4544672"/>
            <a:ext cx="3420208" cy="21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2584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9"/>
          <p:cNvSpPr txBox="1"/>
          <p:nvPr/>
        </p:nvSpPr>
        <p:spPr>
          <a:xfrm>
            <a:off x="4613327" y="534929"/>
            <a:ext cx="230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Nginx+NodeJS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3645" y="2343955"/>
            <a:ext cx="258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 as reverse proxy and </a:t>
            </a:r>
            <a:r>
              <a:rPr lang="en-US" dirty="0" err="1"/>
              <a:t>NodeJS</a:t>
            </a:r>
            <a:r>
              <a:rPr lang="en-US" dirty="0"/>
              <a:t> as Server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13" y="2103951"/>
            <a:ext cx="423862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5001491"/>
            <a:ext cx="462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#proxy to a node app running on 3000 port </a:t>
            </a:r>
          </a:p>
          <a:p>
            <a:r>
              <a:rPr lang="en-US" dirty="0"/>
              <a:t>location /</a:t>
            </a:r>
            <a:r>
              <a:rPr lang="en-US" dirty="0" err="1"/>
              <a:t>api</a:t>
            </a:r>
            <a:r>
              <a:rPr lang="en-US" dirty="0"/>
              <a:t> { </a:t>
            </a:r>
          </a:p>
          <a:p>
            <a:r>
              <a:rPr lang="en-US" dirty="0" err="1"/>
              <a:t>proxy_pass</a:t>
            </a:r>
            <a:r>
              <a:rPr lang="en-US" dirty="0"/>
              <a:t> http://localhost:3000; </a:t>
            </a:r>
            <a:r>
              <a:rPr lang="en-US" dirty="0" err="1"/>
              <a:t>proxy_buffering</a:t>
            </a:r>
            <a:r>
              <a:rPr lang="en-US" dirty="0"/>
              <a:t> on;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2827" y="5460637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', foo)</a:t>
            </a:r>
          </a:p>
        </p:txBody>
      </p:sp>
      <p:sp>
        <p:nvSpPr>
          <p:cNvPr id="9" name="Oval 8"/>
          <p:cNvSpPr/>
          <p:nvPr/>
        </p:nvSpPr>
        <p:spPr>
          <a:xfrm>
            <a:off x="1884218" y="6345382"/>
            <a:ext cx="2452255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1" name="Oval 10"/>
          <p:cNvSpPr/>
          <p:nvPr/>
        </p:nvSpPr>
        <p:spPr>
          <a:xfrm>
            <a:off x="6691746" y="6289964"/>
            <a:ext cx="2452255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5369580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277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V.S. Nginx</dc:title>
  <dc:creator>Dai</dc:creator>
  <cp:lastModifiedBy>Dai Li</cp:lastModifiedBy>
  <cp:revision>41</cp:revision>
  <dcterms:created xsi:type="dcterms:W3CDTF">2017-04-18T15:04:24Z</dcterms:created>
  <dcterms:modified xsi:type="dcterms:W3CDTF">2017-04-20T18:47:28Z</dcterms:modified>
</cp:coreProperties>
</file>