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87" r:id="rId4"/>
    <p:sldId id="260" r:id="rId5"/>
    <p:sldId id="263" r:id="rId6"/>
    <p:sldId id="262" r:id="rId7"/>
    <p:sldId id="261" r:id="rId8"/>
    <p:sldId id="264" r:id="rId9"/>
    <p:sldId id="289" r:id="rId10"/>
    <p:sldId id="288" r:id="rId11"/>
    <p:sldId id="275" r:id="rId12"/>
    <p:sldId id="274" r:id="rId13"/>
    <p:sldId id="276" r:id="rId14"/>
    <p:sldId id="272" r:id="rId15"/>
    <p:sldId id="265" r:id="rId16"/>
    <p:sldId id="279" r:id="rId17"/>
    <p:sldId id="266" r:id="rId18"/>
    <p:sldId id="267" r:id="rId19"/>
    <p:sldId id="268" r:id="rId20"/>
    <p:sldId id="269" r:id="rId21"/>
    <p:sldId id="301" r:id="rId22"/>
    <p:sldId id="271" r:id="rId23"/>
    <p:sldId id="270" r:id="rId24"/>
    <p:sldId id="257" r:id="rId25"/>
    <p:sldId id="278" r:id="rId26"/>
    <p:sldId id="286" r:id="rId27"/>
    <p:sldId id="283" r:id="rId28"/>
    <p:sldId id="284" r:id="rId29"/>
    <p:sldId id="291" r:id="rId30"/>
    <p:sldId id="292" r:id="rId31"/>
    <p:sldId id="299" r:id="rId32"/>
    <p:sldId id="300" r:id="rId33"/>
    <p:sldId id="302" r:id="rId34"/>
    <p:sldId id="293" r:id="rId35"/>
    <p:sldId id="295" r:id="rId36"/>
    <p:sldId id="294" r:id="rId37"/>
    <p:sldId id="282" r:id="rId38"/>
    <p:sldId id="285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43" autoAdjust="0"/>
  </p:normalViewPr>
  <p:slideViewPr>
    <p:cSldViewPr>
      <p:cViewPr varScale="1">
        <p:scale>
          <a:sx n="97" d="100"/>
          <a:sy n="97" d="100"/>
        </p:scale>
        <p:origin x="-102" y="-17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BBB45896-DCE8-443E-99B4-F51CA8139BFF}" type="presOf" srcId="{75407C28-4E2A-46A1-885D-BBDB3D234C2B}" destId="{F6234F1D-45FA-4284-967A-CBA9CE548BE8}" srcOrd="0" destOrd="0" presId="urn:microsoft.com/office/officeart/2005/8/layout/hList3"/>
    <dgm:cxn modelId="{4184F692-1CD4-46B1-A301-D42CE0FDD921}" type="presOf" srcId="{2A525A97-1E31-4480-941B-88FE2771F6C9}" destId="{CD3A4C1E-7C18-438B-AB66-E52A0167CDE7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078C1EAD-1350-4F06-BFE4-CD2794E54275}" type="presOf" srcId="{5827FF56-1106-4A73-976A-A4C232209BC0}" destId="{2BCE4AEC-1A85-42D6-A6A0-6EE374B9E107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7A8B868B-4316-43E7-9310-AE6A46C5A036}" type="presOf" srcId="{98113B66-6A64-406C-9076-480FCFA25CAA}" destId="{8EC0B314-85A5-41A9-AA46-B5D86490A954}" srcOrd="0" destOrd="0" presId="urn:microsoft.com/office/officeart/2005/8/layout/hList3"/>
    <dgm:cxn modelId="{9083072F-2297-4DF8-B655-12643F5AF2B5}" type="presOf" srcId="{8322BDD9-8FE2-4781-8484-373E2AFA1AAA}" destId="{83C4A9F5-2E38-4498-9135-C05900D724FD}" srcOrd="0" destOrd="0" presId="urn:microsoft.com/office/officeart/2005/8/layout/hList3"/>
    <dgm:cxn modelId="{B49A257A-FD6E-4305-A56D-3CF90125690F}" type="presOf" srcId="{9959F3E8-B2C3-4C94-8CA1-2CFAFEDD0BDE}" destId="{19562310-614D-4C91-9CB6-5B79EC14699C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D9807239-15E0-4026-A2F9-7D4574B0BAF3}" type="presParOf" srcId="{2BCE4AEC-1A85-42D6-A6A0-6EE374B9E107}" destId="{83C4A9F5-2E38-4498-9135-C05900D724FD}" srcOrd="0" destOrd="0" presId="urn:microsoft.com/office/officeart/2005/8/layout/hList3"/>
    <dgm:cxn modelId="{705FFEFA-363D-4237-984C-352EAC31C729}" type="presParOf" srcId="{2BCE4AEC-1A85-42D6-A6A0-6EE374B9E107}" destId="{3D7772A2-3C89-4151-8AAE-F5A379678CA9}" srcOrd="1" destOrd="0" presId="urn:microsoft.com/office/officeart/2005/8/layout/hList3"/>
    <dgm:cxn modelId="{F75082ED-DDF3-4E33-8B1B-3570750AFFC8}" type="presParOf" srcId="{3D7772A2-3C89-4151-8AAE-F5A379678CA9}" destId="{8EC0B314-85A5-41A9-AA46-B5D86490A954}" srcOrd="0" destOrd="0" presId="urn:microsoft.com/office/officeart/2005/8/layout/hList3"/>
    <dgm:cxn modelId="{5898C8DC-E29E-42EB-84CC-DA25B9DBBDA2}" type="presParOf" srcId="{3D7772A2-3C89-4151-8AAE-F5A379678CA9}" destId="{F6234F1D-45FA-4284-967A-CBA9CE548BE8}" srcOrd="1" destOrd="0" presId="urn:microsoft.com/office/officeart/2005/8/layout/hList3"/>
    <dgm:cxn modelId="{59F466AC-6537-4538-9D29-E2373628DDE9}" type="presParOf" srcId="{3D7772A2-3C89-4151-8AAE-F5A379678CA9}" destId="{19562310-614D-4C91-9CB6-5B79EC14699C}" srcOrd="2" destOrd="0" presId="urn:microsoft.com/office/officeart/2005/8/layout/hList3"/>
    <dgm:cxn modelId="{168681F5-D415-4F43-A5C2-28E2BA52C648}" type="presParOf" srcId="{3D7772A2-3C89-4151-8AAE-F5A379678CA9}" destId="{CD3A4C1E-7C18-438B-AB66-E52A0167CDE7}" srcOrd="3" destOrd="0" presId="urn:microsoft.com/office/officeart/2005/8/layout/hList3"/>
    <dgm:cxn modelId="{738AC605-FF65-467B-BAD2-D6E07BF277E2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BCB076CF-8BE8-4035-ADBF-D02F4B509976}" type="presOf" srcId="{8322BDD9-8FE2-4781-8484-373E2AFA1AAA}" destId="{83C4A9F5-2E38-4498-9135-C05900D724FD}" srcOrd="0" destOrd="0" presId="urn:microsoft.com/office/officeart/2005/8/layout/hList3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B94EF49-0F98-4CE5-B81C-78FEE16DC236}" type="presOf" srcId="{5827FF56-1106-4A73-976A-A4C232209BC0}" destId="{2BCE4AEC-1A85-42D6-A6A0-6EE374B9E107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7F01558-48F2-4A7B-A027-CA78886601CB}" type="presOf" srcId="{75407C28-4E2A-46A1-885D-BBDB3D234C2B}" destId="{F6234F1D-45FA-4284-967A-CBA9CE548BE8}" srcOrd="0" destOrd="0" presId="urn:microsoft.com/office/officeart/2005/8/layout/hList3"/>
    <dgm:cxn modelId="{4AFD0DE6-0B8E-423F-A85F-FCF801B46D76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1C5831B2-09CD-4D2A-B4BB-24A170A6C4CA}" type="presParOf" srcId="{2BCE4AEC-1A85-42D6-A6A0-6EE374B9E107}" destId="{83C4A9F5-2E38-4498-9135-C05900D724FD}" srcOrd="0" destOrd="0" presId="urn:microsoft.com/office/officeart/2005/8/layout/hList3"/>
    <dgm:cxn modelId="{5917C0F7-9339-4ECD-AB5B-DF2D4F12E821}" type="presParOf" srcId="{2BCE4AEC-1A85-42D6-A6A0-6EE374B9E107}" destId="{3D7772A2-3C89-4151-8AAE-F5A379678CA9}" srcOrd="1" destOrd="0" presId="urn:microsoft.com/office/officeart/2005/8/layout/hList3"/>
    <dgm:cxn modelId="{EC7DCC24-A654-4DF7-9316-0EEBAF45D276}" type="presParOf" srcId="{3D7772A2-3C89-4151-8AAE-F5A379678CA9}" destId="{8EC0B314-85A5-41A9-AA46-B5D86490A954}" srcOrd="0" destOrd="0" presId="urn:microsoft.com/office/officeart/2005/8/layout/hList3"/>
    <dgm:cxn modelId="{B791F640-F86F-4A27-BA31-0538C7392F19}" type="presParOf" srcId="{3D7772A2-3C89-4151-8AAE-F5A379678CA9}" destId="{F6234F1D-45FA-4284-967A-CBA9CE548BE8}" srcOrd="1" destOrd="0" presId="urn:microsoft.com/office/officeart/2005/8/layout/hList3"/>
    <dgm:cxn modelId="{69A3F1F3-5124-4303-A364-85ED93F27AE6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D9E9CB-1081-4599-9EF7-64F880587ABC}" type="presOf" srcId="{75407C28-4E2A-46A1-885D-BBDB3D234C2B}" destId="{F6234F1D-45FA-4284-967A-CBA9CE548BE8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6AD2077B-7751-46F5-B723-065A06E74CFD}" type="presOf" srcId="{98113B66-6A64-406C-9076-480FCFA25CAA}" destId="{8EC0B314-85A5-41A9-AA46-B5D86490A954}" srcOrd="0" destOrd="0" presId="urn:microsoft.com/office/officeart/2005/8/layout/hList3"/>
    <dgm:cxn modelId="{1A776916-CEB7-4149-B569-3CD477FCF22B}" type="presOf" srcId="{5827FF56-1106-4A73-976A-A4C232209BC0}" destId="{2BCE4AEC-1A85-42D6-A6A0-6EE374B9E107}" srcOrd="0" destOrd="0" presId="urn:microsoft.com/office/officeart/2005/8/layout/hList3"/>
    <dgm:cxn modelId="{C5C6F1F8-AE34-4B47-88E9-94B0F51F3455}" type="presOf" srcId="{8322BDD9-8FE2-4781-8484-373E2AFA1AAA}" destId="{83C4A9F5-2E38-4498-9135-C05900D724FD}" srcOrd="0" destOrd="0" presId="urn:microsoft.com/office/officeart/2005/8/layout/hList3"/>
    <dgm:cxn modelId="{62F65E05-616B-4AA6-AB3F-DF8B37F298F3}" type="presParOf" srcId="{2BCE4AEC-1A85-42D6-A6A0-6EE374B9E107}" destId="{83C4A9F5-2E38-4498-9135-C05900D724FD}" srcOrd="0" destOrd="0" presId="urn:microsoft.com/office/officeart/2005/8/layout/hList3"/>
    <dgm:cxn modelId="{529C20CC-44BF-4D42-BB00-CD5C47C164D0}" type="presParOf" srcId="{2BCE4AEC-1A85-42D6-A6A0-6EE374B9E107}" destId="{3D7772A2-3C89-4151-8AAE-F5A379678CA9}" srcOrd="1" destOrd="0" presId="urn:microsoft.com/office/officeart/2005/8/layout/hList3"/>
    <dgm:cxn modelId="{B35F8C3D-46F0-4E62-B86E-E12F2B3CEB43}" type="presParOf" srcId="{3D7772A2-3C89-4151-8AAE-F5A379678CA9}" destId="{8EC0B314-85A5-41A9-AA46-B5D86490A954}" srcOrd="0" destOrd="0" presId="urn:microsoft.com/office/officeart/2005/8/layout/hList3"/>
    <dgm:cxn modelId="{73A70907-0160-43AF-93B6-9B4B02551C77}" type="presParOf" srcId="{3D7772A2-3C89-4151-8AAE-F5A379678CA9}" destId="{F6234F1D-45FA-4284-967A-CBA9CE548BE8}" srcOrd="1" destOrd="0" presId="urn:microsoft.com/office/officeart/2005/8/layout/hList3"/>
    <dgm:cxn modelId="{EDAAAE45-BCDA-4C50-8681-FD9BE1ABA1CC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ccrewrite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cccheck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9959F3E8-B2C3-4C94-8CA1-2CFAFEDD0BDE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ccdocgen</a:t>
          </a:r>
          <a:endParaRPr lang="en-US" dirty="0">
            <a:latin typeface="+mj-lt"/>
          </a:endParaRPr>
        </a:p>
      </dgm:t>
    </dgm:pt>
    <dgm:pt modelId="{AAC48930-9421-4CDB-9381-150D58A5E33B}" type="parTrans" cxnId="{CCCF573F-3C30-4FB8-B5E7-63376B633190}">
      <dgm:prSet/>
      <dgm:spPr/>
      <dgm:t>
        <a:bodyPr/>
        <a:lstStyle/>
        <a:p>
          <a:endParaRPr lang="en-US"/>
        </a:p>
      </dgm:t>
    </dgm:pt>
    <dgm:pt modelId="{B0F1A3CB-3B4E-4E9B-BFF5-6B1653BD9932}" type="sibTrans" cxnId="{CCCF573F-3C30-4FB8-B5E7-63376B633190}">
      <dgm:prSet/>
      <dgm:spPr/>
      <dgm:t>
        <a:bodyPr/>
        <a:lstStyle/>
        <a:p>
          <a:endParaRPr lang="en-US"/>
        </a:p>
      </dgm:t>
    </dgm:pt>
    <dgm:pt modelId="{2A525A97-1E31-4480-941B-88FE2771F6C9}">
      <dgm:prSet phldrT="[Text]"/>
      <dgm:spPr/>
      <dgm:t>
        <a:bodyPr vert="vert"/>
        <a:lstStyle/>
        <a:p>
          <a:r>
            <a:rPr lang="en-US" dirty="0" err="1" smtClean="0">
              <a:latin typeface="+mj-lt"/>
            </a:rPr>
            <a:t>ccrefgen</a:t>
          </a:r>
          <a:endParaRPr lang="en-US" dirty="0">
            <a:latin typeface="+mj-lt"/>
          </a:endParaRPr>
        </a:p>
      </dgm:t>
    </dgm:pt>
    <dgm:pt modelId="{E67F12FD-C848-4F92-A146-D6E792D41354}" type="parTrans" cxnId="{33F96FB9-20BA-4B32-9239-88CCD6AAD181}">
      <dgm:prSet/>
      <dgm:spPr/>
      <dgm:t>
        <a:bodyPr/>
        <a:lstStyle/>
        <a:p>
          <a:endParaRPr lang="en-US"/>
        </a:p>
      </dgm:t>
    </dgm:pt>
    <dgm:pt modelId="{0EFFBCA7-8B18-45A5-B5CA-95F46C8A82FB}" type="sibTrans" cxnId="{33F96FB9-20BA-4B32-9239-88CCD6AAD18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Tools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62310-614D-4C91-9CB6-5B79EC14699C}" type="pres">
      <dgm:prSet presAssocID="{9959F3E8-B2C3-4C94-8CA1-2CFAFEDD0BDE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A4C1E-7C18-438B-AB66-E52A0167CDE7}" type="pres">
      <dgm:prSet presAssocID="{2A525A97-1E31-4480-941B-88FE2771F6C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D53A2CE0-ADCB-4722-AE12-8D1078827A15}" type="presOf" srcId="{75407C28-4E2A-46A1-885D-BBDB3D234C2B}" destId="{F6234F1D-45FA-4284-967A-CBA9CE548BE8}" srcOrd="0" destOrd="0" presId="urn:microsoft.com/office/officeart/2005/8/layout/hList3"/>
    <dgm:cxn modelId="{33F96FB9-20BA-4B32-9239-88CCD6AAD181}" srcId="{8322BDD9-8FE2-4781-8484-373E2AFA1AAA}" destId="{2A525A97-1E31-4480-941B-88FE2771F6C9}" srcOrd="3" destOrd="0" parTransId="{E67F12FD-C848-4F92-A146-D6E792D41354}" sibTransId="{0EFFBCA7-8B18-45A5-B5CA-95F46C8A82FB}"/>
    <dgm:cxn modelId="{F79493C2-3CDD-4154-A2DE-820D64E9BC34}" type="presOf" srcId="{8322BDD9-8FE2-4781-8484-373E2AFA1AAA}" destId="{83C4A9F5-2E38-4498-9135-C05900D724FD}" srcOrd="0" destOrd="0" presId="urn:microsoft.com/office/officeart/2005/8/layout/hList3"/>
    <dgm:cxn modelId="{CCCF573F-3C30-4FB8-B5E7-63376B633190}" srcId="{8322BDD9-8FE2-4781-8484-373E2AFA1AAA}" destId="{9959F3E8-B2C3-4C94-8CA1-2CFAFEDD0BDE}" srcOrd="2" destOrd="0" parTransId="{AAC48930-9421-4CDB-9381-150D58A5E33B}" sibTransId="{B0F1A3CB-3B4E-4E9B-BFF5-6B1653BD9932}"/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4615465C-039D-4AD5-9E79-825CF0A4772F}" type="presOf" srcId="{9959F3E8-B2C3-4C94-8CA1-2CFAFEDD0BDE}" destId="{19562310-614D-4C91-9CB6-5B79EC14699C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FC1DC532-C599-448F-A634-9A9763929D74}" type="presOf" srcId="{5827FF56-1106-4A73-976A-A4C232209BC0}" destId="{2BCE4AEC-1A85-42D6-A6A0-6EE374B9E107}" srcOrd="0" destOrd="0" presId="urn:microsoft.com/office/officeart/2005/8/layout/hList3"/>
    <dgm:cxn modelId="{6C728FA8-6A65-4B32-A70D-261A649C377C}" type="presOf" srcId="{98113B66-6A64-406C-9076-480FCFA25CAA}" destId="{8EC0B314-85A5-41A9-AA46-B5D86490A954}" srcOrd="0" destOrd="0" presId="urn:microsoft.com/office/officeart/2005/8/layout/hList3"/>
    <dgm:cxn modelId="{912C880E-BE81-42E3-867A-A48431A5B7B2}" type="presOf" srcId="{2A525A97-1E31-4480-941B-88FE2771F6C9}" destId="{CD3A4C1E-7C18-438B-AB66-E52A0167CDE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DF83802-B647-4EFD-9D7D-A5E12AB5FD45}" type="presParOf" srcId="{2BCE4AEC-1A85-42D6-A6A0-6EE374B9E107}" destId="{83C4A9F5-2E38-4498-9135-C05900D724FD}" srcOrd="0" destOrd="0" presId="urn:microsoft.com/office/officeart/2005/8/layout/hList3"/>
    <dgm:cxn modelId="{318AC1A3-A5AD-4D62-BE12-602E1EB36F75}" type="presParOf" srcId="{2BCE4AEC-1A85-42D6-A6A0-6EE374B9E107}" destId="{3D7772A2-3C89-4151-8AAE-F5A379678CA9}" srcOrd="1" destOrd="0" presId="urn:microsoft.com/office/officeart/2005/8/layout/hList3"/>
    <dgm:cxn modelId="{8F23B319-CEC6-4447-BCB0-C91295D18064}" type="presParOf" srcId="{3D7772A2-3C89-4151-8AAE-F5A379678CA9}" destId="{8EC0B314-85A5-41A9-AA46-B5D86490A954}" srcOrd="0" destOrd="0" presId="urn:microsoft.com/office/officeart/2005/8/layout/hList3"/>
    <dgm:cxn modelId="{0E78281D-7F7D-4CD8-940B-D55BBDD1B6E3}" type="presParOf" srcId="{3D7772A2-3C89-4151-8AAE-F5A379678CA9}" destId="{F6234F1D-45FA-4284-967A-CBA9CE548BE8}" srcOrd="1" destOrd="0" presId="urn:microsoft.com/office/officeart/2005/8/layout/hList3"/>
    <dgm:cxn modelId="{70FA94E8-8011-4E36-97E9-6F61CD037FE7}" type="presParOf" srcId="{3D7772A2-3C89-4151-8AAE-F5A379678CA9}" destId="{19562310-614D-4C91-9CB6-5B79EC14699C}" srcOrd="2" destOrd="0" presId="urn:microsoft.com/office/officeart/2005/8/layout/hList3"/>
    <dgm:cxn modelId="{B2315330-A4B8-4DE3-8CDB-818D49134035}" type="presParOf" srcId="{3D7772A2-3C89-4151-8AAE-F5A379678CA9}" destId="{CD3A4C1E-7C18-438B-AB66-E52A0167CDE7}" srcOrd="3" destOrd="0" presId="urn:microsoft.com/office/officeart/2005/8/layout/hList3"/>
    <dgm:cxn modelId="{1E22EFE4-6955-4806-BD3C-46231408F15B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Contracts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BCL 4.0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Authoring</a:t>
          </a: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X="-2174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D876AAD6-DD74-4E65-844F-126E91BDEFD1}" type="presOf" srcId="{8322BDD9-8FE2-4781-8484-373E2AFA1AAA}" destId="{83C4A9F5-2E38-4498-9135-C05900D724FD}" srcOrd="0" destOrd="0" presId="urn:microsoft.com/office/officeart/2005/8/layout/hList3"/>
    <dgm:cxn modelId="{8D696085-888F-4F8F-A43B-5C5EC27BE100}" type="presOf" srcId="{75407C28-4E2A-46A1-885D-BBDB3D234C2B}" destId="{F6234F1D-45FA-4284-967A-CBA9CE548BE8}" srcOrd="0" destOrd="0" presId="urn:microsoft.com/office/officeart/2005/8/layout/hList3"/>
    <dgm:cxn modelId="{8FFE32C7-59B9-4BF7-BCEE-9BF43537AABC}" type="presOf" srcId="{98113B66-6A64-406C-9076-480FCFA25CAA}" destId="{8EC0B314-85A5-41A9-AA46-B5D86490A954}" srcOrd="0" destOrd="0" presId="urn:microsoft.com/office/officeart/2005/8/layout/hList3"/>
    <dgm:cxn modelId="{DDD607CF-0FFB-40C3-BFA9-F8C367AF6C13}" type="presOf" srcId="{5827FF56-1106-4A73-976A-A4C232209BC0}" destId="{2BCE4AEC-1A85-42D6-A6A0-6EE374B9E107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B1E55A1B-C0BF-49D0-9298-8CA8DFC248E0}" type="presParOf" srcId="{2BCE4AEC-1A85-42D6-A6A0-6EE374B9E107}" destId="{83C4A9F5-2E38-4498-9135-C05900D724FD}" srcOrd="0" destOrd="0" presId="urn:microsoft.com/office/officeart/2005/8/layout/hList3"/>
    <dgm:cxn modelId="{9C780A60-A32E-4C15-BFD6-EC16FB35614E}" type="presParOf" srcId="{2BCE4AEC-1A85-42D6-A6A0-6EE374B9E107}" destId="{3D7772A2-3C89-4151-8AAE-F5A379678CA9}" srcOrd="1" destOrd="0" presId="urn:microsoft.com/office/officeart/2005/8/layout/hList3"/>
    <dgm:cxn modelId="{C3755352-BECE-490F-B23D-B0EEDB04B677}" type="presParOf" srcId="{3D7772A2-3C89-4151-8AAE-F5A379678CA9}" destId="{8EC0B314-85A5-41A9-AA46-B5D86490A954}" srcOrd="0" destOrd="0" presId="urn:microsoft.com/office/officeart/2005/8/layout/hList3"/>
    <dgm:cxn modelId="{25FA9536-FBA4-4474-AB2F-552D29750A48}" type="presParOf" srcId="{3D7772A2-3C89-4151-8AAE-F5A379678CA9}" destId="{F6234F1D-45FA-4284-967A-CBA9CE548BE8}" srcOrd="1" destOrd="0" presId="urn:microsoft.com/office/officeart/2005/8/layout/hList3"/>
    <dgm:cxn modelId="{16AF6A7C-B4F2-4BB5-853B-E4B5FE6B03A5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27FF56-1106-4A73-976A-A4C232209BC0}" type="doc">
      <dgm:prSet loTypeId="urn:microsoft.com/office/officeart/2005/8/layout/hList3" loCatId="list" qsTypeId="urn:microsoft.com/office/officeart/2005/8/quickstyle/3d9" qsCatId="3D" csTypeId="urn:microsoft.com/office/officeart/2005/8/colors/colorful3" csCatId="colorful" phldr="1"/>
      <dgm:spPr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98113B66-6A64-406C-9076-480FCFA25CAA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VS2010</a:t>
          </a:r>
          <a:endParaRPr lang="en-US" dirty="0">
            <a:latin typeface="+mj-lt"/>
          </a:endParaRPr>
        </a:p>
      </dgm:t>
    </dgm:pt>
    <dgm:pt modelId="{4689965A-766E-4AF3-A14C-D2C2553C2E9F}" type="parTrans" cxnId="{6FB02904-3417-49BD-B35A-FEE75ADED467}">
      <dgm:prSet/>
      <dgm:spPr/>
      <dgm:t>
        <a:bodyPr/>
        <a:lstStyle/>
        <a:p>
          <a:endParaRPr lang="en-US"/>
        </a:p>
      </dgm:t>
    </dgm:pt>
    <dgm:pt modelId="{BD001310-1363-4366-AFF5-99A6A773CD27}" type="sibTrans" cxnId="{6FB02904-3417-49BD-B35A-FEE75ADED467}">
      <dgm:prSet/>
      <dgm:spPr/>
      <dgm:t>
        <a:bodyPr/>
        <a:lstStyle/>
        <a:p>
          <a:endParaRPr lang="en-US"/>
        </a:p>
      </dgm:t>
    </dgm:pt>
    <dgm:pt modelId="{75407C28-4E2A-46A1-885D-BBDB3D234C2B}">
      <dgm:prSet phldrT="[Text]"/>
      <dgm:spPr/>
      <dgm:t>
        <a:bodyPr vert="horz"/>
        <a:lstStyle/>
        <a:p>
          <a:r>
            <a:rPr lang="en-US" dirty="0" smtClean="0">
              <a:latin typeface="+mj-lt"/>
            </a:rPr>
            <a:t>Sandcastle</a:t>
          </a:r>
          <a:endParaRPr lang="en-US" dirty="0">
            <a:latin typeface="+mj-lt"/>
          </a:endParaRPr>
        </a:p>
      </dgm:t>
    </dgm:pt>
    <dgm:pt modelId="{7822D78B-5496-484B-B41C-DF41F48399A4}" type="parTrans" cxnId="{E7EA32BE-8205-42CD-B94A-D68389F78D61}">
      <dgm:prSet/>
      <dgm:spPr/>
      <dgm:t>
        <a:bodyPr/>
        <a:lstStyle/>
        <a:p>
          <a:endParaRPr lang="en-US"/>
        </a:p>
      </dgm:t>
    </dgm:pt>
    <dgm:pt modelId="{63AF699B-175C-48F2-8188-CA03B62C3687}" type="sibTrans" cxnId="{E7EA32BE-8205-42CD-B94A-D68389F78D61}">
      <dgm:prSet/>
      <dgm:spPr/>
      <dgm:t>
        <a:bodyPr/>
        <a:lstStyle/>
        <a:p>
          <a:endParaRPr lang="en-US"/>
        </a:p>
      </dgm:t>
    </dgm:pt>
    <dgm:pt modelId="{8322BDD9-8FE2-4781-8484-373E2AFA1AAA}">
      <dgm:prSet phldrT="[Text]"/>
      <dgm:spPr>
        <a:sp3d z="-227350" prstMaterial="matte"/>
      </dgm:spPr>
      <dgm:t>
        <a:bodyPr/>
        <a:lstStyle/>
        <a:p>
          <a:r>
            <a:rPr lang="en-US" dirty="0" smtClean="0">
              <a:latin typeface="+mj-lt"/>
            </a:rPr>
            <a:t>Presentation</a:t>
          </a:r>
          <a:endParaRPr lang="en-US" dirty="0">
            <a:latin typeface="+mj-lt"/>
          </a:endParaRPr>
        </a:p>
      </dgm:t>
    </dgm:pt>
    <dgm:pt modelId="{4A758533-5E60-4E76-8B6E-051887D1BABB}" type="parTrans" cxnId="{F76F8546-8F84-4183-8F82-A097584DA67A}">
      <dgm:prSet/>
      <dgm:spPr/>
      <dgm:t>
        <a:bodyPr/>
        <a:lstStyle/>
        <a:p>
          <a:endParaRPr lang="en-US"/>
        </a:p>
      </dgm:t>
    </dgm:pt>
    <dgm:pt modelId="{06329E62-86B4-4314-98F1-80DA85990F30}" type="sibTrans" cxnId="{F76F8546-8F84-4183-8F82-A097584DA67A}">
      <dgm:prSet/>
      <dgm:spPr/>
      <dgm:t>
        <a:bodyPr/>
        <a:lstStyle/>
        <a:p>
          <a:endParaRPr lang="en-US"/>
        </a:p>
      </dgm:t>
    </dgm:pt>
    <dgm:pt modelId="{2BCE4AEC-1A85-42D6-A6A0-6EE374B9E107}" type="pres">
      <dgm:prSet presAssocID="{5827FF56-1106-4A73-976A-A4C232209BC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C4A9F5-2E38-4498-9135-C05900D724FD}" type="pres">
      <dgm:prSet presAssocID="{8322BDD9-8FE2-4781-8484-373E2AFA1AAA}" presName="roof" presStyleLbl="dkBgShp" presStyleIdx="0" presStyleCnt="2" custLinFactNeighborY="-12346"/>
      <dgm:spPr/>
      <dgm:t>
        <a:bodyPr/>
        <a:lstStyle/>
        <a:p>
          <a:endParaRPr lang="en-US"/>
        </a:p>
      </dgm:t>
    </dgm:pt>
    <dgm:pt modelId="{3D7772A2-3C89-4151-8AAE-F5A379678CA9}" type="pres">
      <dgm:prSet presAssocID="{8322BDD9-8FE2-4781-8484-373E2AFA1AAA}" presName="pillars" presStyleCnt="0"/>
      <dgm:spPr/>
    </dgm:pt>
    <dgm:pt modelId="{8EC0B314-85A5-41A9-AA46-B5D86490A954}" type="pres">
      <dgm:prSet presAssocID="{8322BDD9-8FE2-4781-8484-373E2AFA1AAA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34F1D-45FA-4284-967A-CBA9CE548BE8}" type="pres">
      <dgm:prSet presAssocID="{75407C28-4E2A-46A1-885D-BBDB3D234C2B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4611-19A6-4931-A82C-6F78A9FB5909}" type="pres">
      <dgm:prSet presAssocID="{8322BDD9-8FE2-4781-8484-373E2AFA1AAA}" presName="base" presStyleLbl="dkBgShp" presStyleIdx="1" presStyleCnt="2"/>
      <dgm:spPr/>
    </dgm:pt>
  </dgm:ptLst>
  <dgm:cxnLst>
    <dgm:cxn modelId="{6FB02904-3417-49BD-B35A-FEE75ADED467}" srcId="{8322BDD9-8FE2-4781-8484-373E2AFA1AAA}" destId="{98113B66-6A64-406C-9076-480FCFA25CAA}" srcOrd="0" destOrd="0" parTransId="{4689965A-766E-4AF3-A14C-D2C2553C2E9F}" sibTransId="{BD001310-1363-4366-AFF5-99A6A773CD27}"/>
    <dgm:cxn modelId="{0130084F-4C1E-4E07-AC25-482EAF7F790F}" type="presOf" srcId="{8322BDD9-8FE2-4781-8484-373E2AFA1AAA}" destId="{83C4A9F5-2E38-4498-9135-C05900D724FD}" srcOrd="0" destOrd="0" presId="urn:microsoft.com/office/officeart/2005/8/layout/hList3"/>
    <dgm:cxn modelId="{F76F8546-8F84-4183-8F82-A097584DA67A}" srcId="{5827FF56-1106-4A73-976A-A4C232209BC0}" destId="{8322BDD9-8FE2-4781-8484-373E2AFA1AAA}" srcOrd="0" destOrd="0" parTransId="{4A758533-5E60-4E76-8B6E-051887D1BABB}" sibTransId="{06329E62-86B4-4314-98F1-80DA85990F30}"/>
    <dgm:cxn modelId="{ED76967D-3ADF-4113-9BEC-FFA65F2A34DC}" type="presOf" srcId="{5827FF56-1106-4A73-976A-A4C232209BC0}" destId="{2BCE4AEC-1A85-42D6-A6A0-6EE374B9E107}" srcOrd="0" destOrd="0" presId="urn:microsoft.com/office/officeart/2005/8/layout/hList3"/>
    <dgm:cxn modelId="{B86DEA97-9EF9-4A3D-9741-00EEC9FA0CC8}" type="presOf" srcId="{75407C28-4E2A-46A1-885D-BBDB3D234C2B}" destId="{F6234F1D-45FA-4284-967A-CBA9CE548BE8}" srcOrd="0" destOrd="0" presId="urn:microsoft.com/office/officeart/2005/8/layout/hList3"/>
    <dgm:cxn modelId="{20FDE8DE-A82D-42C7-BAFB-EBEF971AF2BF}" type="presOf" srcId="{98113B66-6A64-406C-9076-480FCFA25CAA}" destId="{8EC0B314-85A5-41A9-AA46-B5D86490A954}" srcOrd="0" destOrd="0" presId="urn:microsoft.com/office/officeart/2005/8/layout/hList3"/>
    <dgm:cxn modelId="{E7EA32BE-8205-42CD-B94A-D68389F78D61}" srcId="{8322BDD9-8FE2-4781-8484-373E2AFA1AAA}" destId="{75407C28-4E2A-46A1-885D-BBDB3D234C2B}" srcOrd="1" destOrd="0" parTransId="{7822D78B-5496-484B-B41C-DF41F48399A4}" sibTransId="{63AF699B-175C-48F2-8188-CA03B62C3687}"/>
    <dgm:cxn modelId="{473F3067-06FD-4C94-9FF8-5D36A568C38C}" type="presParOf" srcId="{2BCE4AEC-1A85-42D6-A6A0-6EE374B9E107}" destId="{83C4A9F5-2E38-4498-9135-C05900D724FD}" srcOrd="0" destOrd="0" presId="urn:microsoft.com/office/officeart/2005/8/layout/hList3"/>
    <dgm:cxn modelId="{5A02112C-C5AD-4F51-986D-8211DCDC8722}" type="presParOf" srcId="{2BCE4AEC-1A85-42D6-A6A0-6EE374B9E107}" destId="{3D7772A2-3C89-4151-8AAE-F5A379678CA9}" srcOrd="1" destOrd="0" presId="urn:microsoft.com/office/officeart/2005/8/layout/hList3"/>
    <dgm:cxn modelId="{5F781480-1828-49AB-85D7-E4E61A71A9B7}" type="presParOf" srcId="{3D7772A2-3C89-4151-8AAE-F5A379678CA9}" destId="{8EC0B314-85A5-41A9-AA46-B5D86490A954}" srcOrd="0" destOrd="0" presId="urn:microsoft.com/office/officeart/2005/8/layout/hList3"/>
    <dgm:cxn modelId="{052A96EC-F3C9-4E84-8466-7EA44C308838}" type="presParOf" srcId="{3D7772A2-3C89-4151-8AAE-F5A379678CA9}" destId="{F6234F1D-45FA-4284-967A-CBA9CE548BE8}" srcOrd="1" destOrd="0" presId="urn:microsoft.com/office/officeart/2005/8/layout/hList3"/>
    <dgm:cxn modelId="{4BF03CE1-7FF3-42B8-ADE9-6F1B46ACDB04}" type="presParOf" srcId="{2BCE4AEC-1A85-42D6-A6A0-6EE374B9E107}" destId="{CF164611-19A6-4931-A82C-6F78A9FB59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5F588-72C3-417A-8C73-EEE0584E7F54}" type="doc">
      <dgm:prSet loTypeId="urn:microsoft.com/office/officeart/2005/8/layout/default#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3ED097E9-5EE4-4C25-B4BF-8B8CE4EF83C0}">
      <dgm:prSet phldrT="[Text]" custT="1"/>
      <dgm:spPr/>
      <dgm:t>
        <a:bodyPr/>
        <a:lstStyle/>
        <a:p>
          <a:r>
            <a:rPr lang="en-US" sz="1500" dirty="0" err="1" smtClean="0"/>
            <a:t>Mscorlib</a:t>
          </a:r>
          <a:endParaRPr lang="en-US" sz="1500" dirty="0"/>
        </a:p>
      </dgm:t>
    </dgm:pt>
    <dgm:pt modelId="{0C5A00B8-8262-4C11-817A-BF0A38113AFF}" type="parTrans" cxnId="{685C69BD-591B-4EA3-AD3C-A5F361FE6512}">
      <dgm:prSet/>
      <dgm:spPr/>
      <dgm:t>
        <a:bodyPr/>
        <a:lstStyle/>
        <a:p>
          <a:endParaRPr lang="en-US" sz="1500"/>
        </a:p>
      </dgm:t>
    </dgm:pt>
    <dgm:pt modelId="{5F74F382-BE9F-4007-858C-EAF5E94B6D26}" type="sibTrans" cxnId="{685C69BD-591B-4EA3-AD3C-A5F361FE6512}">
      <dgm:prSet/>
      <dgm:spPr/>
      <dgm:t>
        <a:bodyPr/>
        <a:lstStyle/>
        <a:p>
          <a:endParaRPr lang="en-US" sz="1500"/>
        </a:p>
      </dgm:t>
    </dgm:pt>
    <dgm:pt modelId="{E65BACBF-D419-45A5-9A89-BD2F54BA2E91}">
      <dgm:prSet phldrT="[Text]" custT="1"/>
      <dgm:spPr/>
      <dgm:t>
        <a:bodyPr/>
        <a:lstStyle/>
        <a:p>
          <a:r>
            <a:rPr lang="en-US" sz="1500" dirty="0" smtClean="0"/>
            <a:t>System</a:t>
          </a:r>
          <a:endParaRPr lang="en-US" sz="1500" dirty="0"/>
        </a:p>
      </dgm:t>
    </dgm:pt>
    <dgm:pt modelId="{CACFC0EE-6E82-4EFA-9118-4D5CF3FB64DA}" type="parTrans" cxnId="{160B0B99-E4BC-4DC9-96EC-694292C98ADD}">
      <dgm:prSet/>
      <dgm:spPr/>
      <dgm:t>
        <a:bodyPr/>
        <a:lstStyle/>
        <a:p>
          <a:endParaRPr lang="en-US" sz="1500"/>
        </a:p>
      </dgm:t>
    </dgm:pt>
    <dgm:pt modelId="{CBE8B7F6-ACC1-441F-9139-FF270DE60D5F}" type="sibTrans" cxnId="{160B0B99-E4BC-4DC9-96EC-694292C98ADD}">
      <dgm:prSet/>
      <dgm:spPr/>
      <dgm:t>
        <a:bodyPr/>
        <a:lstStyle/>
        <a:p>
          <a:endParaRPr lang="en-US" sz="1500"/>
        </a:p>
      </dgm:t>
    </dgm:pt>
    <dgm:pt modelId="{008718F3-8378-4729-898D-4526710677D5}">
      <dgm:prSet phldrT="[Text]" custT="1"/>
      <dgm:spPr/>
      <dgm:t>
        <a:bodyPr/>
        <a:lstStyle/>
        <a:p>
          <a:r>
            <a:rPr lang="en-US" sz="1500" dirty="0" err="1" smtClean="0"/>
            <a:t>System.Data</a:t>
          </a:r>
          <a:endParaRPr lang="en-US" sz="1500" dirty="0"/>
        </a:p>
      </dgm:t>
    </dgm:pt>
    <dgm:pt modelId="{3078914E-1A40-4811-A58E-DE71B92B58BE}" type="parTrans" cxnId="{350ACD22-4F79-4AF2-A697-4B1B530868CE}">
      <dgm:prSet/>
      <dgm:spPr/>
      <dgm:t>
        <a:bodyPr/>
        <a:lstStyle/>
        <a:p>
          <a:endParaRPr lang="en-US" sz="1500"/>
        </a:p>
      </dgm:t>
    </dgm:pt>
    <dgm:pt modelId="{BD145980-8DA6-40AB-8081-84203F3ECC2A}" type="sibTrans" cxnId="{350ACD22-4F79-4AF2-A697-4B1B530868CE}">
      <dgm:prSet/>
      <dgm:spPr/>
      <dgm:t>
        <a:bodyPr/>
        <a:lstStyle/>
        <a:p>
          <a:endParaRPr lang="en-US" sz="1500"/>
        </a:p>
      </dgm:t>
    </dgm:pt>
    <dgm:pt modelId="{D6C7EEBC-385F-433F-A443-75D42D805491}">
      <dgm:prSet phldrT="[Text]" custT="1"/>
      <dgm:spPr/>
      <dgm:t>
        <a:bodyPr/>
        <a:lstStyle/>
        <a:p>
          <a:r>
            <a:rPr lang="en-US" sz="1500" dirty="0" err="1" smtClean="0"/>
            <a:t>System.Xml</a:t>
          </a:r>
          <a:endParaRPr lang="en-US" sz="1500" dirty="0"/>
        </a:p>
      </dgm:t>
    </dgm:pt>
    <dgm:pt modelId="{78BB853F-4F3C-4ADE-A98C-9B19C382F4D3}" type="parTrans" cxnId="{9DED53C3-8FE6-41C4-A235-5730758151E9}">
      <dgm:prSet/>
      <dgm:spPr/>
      <dgm:t>
        <a:bodyPr/>
        <a:lstStyle/>
        <a:p>
          <a:endParaRPr lang="en-US" sz="1500"/>
        </a:p>
      </dgm:t>
    </dgm:pt>
    <dgm:pt modelId="{C5180E90-BD58-40D5-8067-0F9A0F57A94F}" type="sibTrans" cxnId="{9DED53C3-8FE6-41C4-A235-5730758151E9}">
      <dgm:prSet/>
      <dgm:spPr/>
      <dgm:t>
        <a:bodyPr/>
        <a:lstStyle/>
        <a:p>
          <a:endParaRPr lang="en-US" sz="1500"/>
        </a:p>
      </dgm:t>
    </dgm:pt>
    <dgm:pt modelId="{E5E3B7DC-40F9-4BC3-A6F2-F3FCF82EB2D4}">
      <dgm:prSet phldrT="[Text]" custT="1"/>
      <dgm:spPr/>
      <dgm:t>
        <a:bodyPr/>
        <a:lstStyle/>
        <a:p>
          <a:r>
            <a:rPr lang="en-US" sz="1500" dirty="0" err="1" smtClean="0"/>
            <a:t>System.Windows</a:t>
          </a:r>
          <a:endParaRPr lang="en-US" sz="1500" dirty="0"/>
        </a:p>
      </dgm:t>
    </dgm:pt>
    <dgm:pt modelId="{E196E5B5-3E79-42E7-80AF-6744579E3176}" type="parTrans" cxnId="{D10FE53A-30E3-4710-9A80-7C1CC5371349}">
      <dgm:prSet/>
      <dgm:spPr/>
      <dgm:t>
        <a:bodyPr/>
        <a:lstStyle/>
        <a:p>
          <a:endParaRPr lang="en-US" sz="1500"/>
        </a:p>
      </dgm:t>
    </dgm:pt>
    <dgm:pt modelId="{E52D0705-88AD-46F1-9198-BB19ACB1A0B9}" type="sibTrans" cxnId="{D10FE53A-30E3-4710-9A80-7C1CC5371349}">
      <dgm:prSet/>
      <dgm:spPr/>
      <dgm:t>
        <a:bodyPr/>
        <a:lstStyle/>
        <a:p>
          <a:endParaRPr lang="en-US" sz="1500"/>
        </a:p>
      </dgm:t>
    </dgm:pt>
    <dgm:pt modelId="{7BB3D91B-FC9C-44F0-8169-C8904BDA9A5B}">
      <dgm:prSet phldrT="[Text]" custT="1"/>
      <dgm:spPr/>
      <dgm:t>
        <a:bodyPr/>
        <a:lstStyle/>
        <a:p>
          <a:r>
            <a:rPr lang="en-US" sz="1500" dirty="0" err="1" smtClean="0"/>
            <a:t>System.Core</a:t>
          </a:r>
          <a:endParaRPr lang="en-US" sz="1500" dirty="0"/>
        </a:p>
      </dgm:t>
    </dgm:pt>
    <dgm:pt modelId="{8169AF1F-2E69-4524-816A-130090D24CBD}" type="parTrans" cxnId="{8BAF5143-A9D1-4AF3-8362-1AB0C88C3C46}">
      <dgm:prSet/>
      <dgm:spPr/>
      <dgm:t>
        <a:bodyPr/>
        <a:lstStyle/>
        <a:p>
          <a:endParaRPr lang="en-US" sz="1500"/>
        </a:p>
      </dgm:t>
    </dgm:pt>
    <dgm:pt modelId="{C3A2C25E-81E5-4066-84F0-09E41A3AF5EB}" type="sibTrans" cxnId="{8BAF5143-A9D1-4AF3-8362-1AB0C88C3C46}">
      <dgm:prSet/>
      <dgm:spPr/>
      <dgm:t>
        <a:bodyPr/>
        <a:lstStyle/>
        <a:p>
          <a:endParaRPr lang="en-US" sz="1500"/>
        </a:p>
      </dgm:t>
    </dgm:pt>
    <dgm:pt modelId="{B0F0FEBA-9DE6-4EF1-9FE8-620304F845B6}">
      <dgm:prSet phldrT="[Text]" custT="1"/>
      <dgm:spPr/>
      <dgm:t>
        <a:bodyPr/>
        <a:lstStyle/>
        <a:p>
          <a:r>
            <a:rPr lang="en-US" sz="1500" dirty="0" err="1" smtClean="0"/>
            <a:t>System.Configuration</a:t>
          </a:r>
          <a:endParaRPr lang="en-US" sz="1500" dirty="0"/>
        </a:p>
      </dgm:t>
    </dgm:pt>
    <dgm:pt modelId="{9BA8B478-F797-47DF-B195-0CFAF4E861E5}" type="parTrans" cxnId="{41D4E600-349E-4FA9-A0EE-7C5FB96AFD01}">
      <dgm:prSet/>
      <dgm:spPr/>
      <dgm:t>
        <a:bodyPr/>
        <a:lstStyle/>
        <a:p>
          <a:endParaRPr lang="en-US" sz="1500"/>
        </a:p>
      </dgm:t>
    </dgm:pt>
    <dgm:pt modelId="{92078EC4-8B38-48A2-9ABA-52A9CF3372B9}" type="sibTrans" cxnId="{41D4E600-349E-4FA9-A0EE-7C5FB96AFD01}">
      <dgm:prSet/>
      <dgm:spPr/>
      <dgm:t>
        <a:bodyPr/>
        <a:lstStyle/>
        <a:p>
          <a:endParaRPr lang="en-US" sz="1500"/>
        </a:p>
      </dgm:t>
    </dgm:pt>
    <dgm:pt modelId="{69B31C35-4582-4BC7-9E33-6784036EDC53}">
      <dgm:prSet phldrT="[Text]" custT="1"/>
      <dgm:spPr/>
      <dgm:t>
        <a:bodyPr/>
        <a:lstStyle/>
        <a:p>
          <a:r>
            <a:rPr lang="en-US" sz="1500" dirty="0" err="1" smtClean="0"/>
            <a:t>System.Web</a:t>
          </a:r>
          <a:endParaRPr lang="en-US" sz="1500" dirty="0"/>
        </a:p>
      </dgm:t>
    </dgm:pt>
    <dgm:pt modelId="{A0359BCB-15D0-4D2F-A248-42F474B75816}" type="parTrans" cxnId="{018A5C32-7FA3-40F4-8029-C260021A1B7F}">
      <dgm:prSet/>
      <dgm:spPr/>
      <dgm:t>
        <a:bodyPr/>
        <a:lstStyle/>
        <a:p>
          <a:endParaRPr lang="en-US" sz="1500"/>
        </a:p>
      </dgm:t>
    </dgm:pt>
    <dgm:pt modelId="{6CBA4465-BACF-4701-831E-805CF163D9F9}" type="sibTrans" cxnId="{018A5C32-7FA3-40F4-8029-C260021A1B7F}">
      <dgm:prSet/>
      <dgm:spPr/>
      <dgm:t>
        <a:bodyPr/>
        <a:lstStyle/>
        <a:p>
          <a:endParaRPr lang="en-US" sz="1500"/>
        </a:p>
      </dgm:t>
    </dgm:pt>
    <dgm:pt modelId="{34552AD7-489E-4826-9571-081BD7C752CD}">
      <dgm:prSet phldrT="[Text]" custT="1"/>
      <dgm:spPr/>
      <dgm:t>
        <a:bodyPr/>
        <a:lstStyle/>
        <a:p>
          <a:r>
            <a:rPr lang="en-US" sz="1500" dirty="0" err="1" smtClean="0"/>
            <a:t>System.Windows.Browser</a:t>
          </a:r>
          <a:endParaRPr lang="en-US" sz="1500" dirty="0"/>
        </a:p>
      </dgm:t>
    </dgm:pt>
    <dgm:pt modelId="{D4A32967-7C86-46EC-9212-3CFC6F479EF5}" type="parTrans" cxnId="{C7B0A947-F0BE-409A-A7AD-FCBB9A44BF56}">
      <dgm:prSet/>
      <dgm:spPr/>
      <dgm:t>
        <a:bodyPr/>
        <a:lstStyle/>
        <a:p>
          <a:endParaRPr lang="en-US" sz="1500"/>
        </a:p>
      </dgm:t>
    </dgm:pt>
    <dgm:pt modelId="{F9578AF4-6BBD-4202-B167-07C3E7939284}" type="sibTrans" cxnId="{C7B0A947-F0BE-409A-A7AD-FCBB9A44BF56}">
      <dgm:prSet/>
      <dgm:spPr/>
      <dgm:t>
        <a:bodyPr/>
        <a:lstStyle/>
        <a:p>
          <a:endParaRPr lang="en-US" sz="1500"/>
        </a:p>
      </dgm:t>
    </dgm:pt>
    <dgm:pt modelId="{C8630515-1B83-4C6F-A2FD-D9162A92BD86}">
      <dgm:prSet phldrT="[Text]" custT="1"/>
      <dgm:spPr/>
      <dgm:t>
        <a:bodyPr/>
        <a:lstStyle/>
        <a:p>
          <a:r>
            <a:rPr lang="en-US" sz="1500" dirty="0" err="1" smtClean="0"/>
            <a:t>System.Windows.Forms</a:t>
          </a:r>
          <a:endParaRPr lang="en-US" sz="1500" dirty="0"/>
        </a:p>
      </dgm:t>
    </dgm:pt>
    <dgm:pt modelId="{19B70FF4-6651-48C9-BD3D-6180D304B97D}" type="parTrans" cxnId="{E2A997EA-B801-41BD-A7BE-C34D382C99F9}">
      <dgm:prSet/>
      <dgm:spPr/>
      <dgm:t>
        <a:bodyPr/>
        <a:lstStyle/>
        <a:p>
          <a:endParaRPr lang="en-US" sz="1500"/>
        </a:p>
      </dgm:t>
    </dgm:pt>
    <dgm:pt modelId="{CC197E1F-97B1-4DC0-A5E6-278A6A7CC26C}" type="sibTrans" cxnId="{E2A997EA-B801-41BD-A7BE-C34D382C99F9}">
      <dgm:prSet/>
      <dgm:spPr/>
      <dgm:t>
        <a:bodyPr/>
        <a:lstStyle/>
        <a:p>
          <a:endParaRPr lang="en-US" sz="1500"/>
        </a:p>
      </dgm:t>
    </dgm:pt>
    <dgm:pt modelId="{DDC1D3AE-9D94-4CC6-A889-345AF3C6AD7B}">
      <dgm:prSet phldrT="[Text]" custT="1"/>
      <dgm:spPr/>
      <dgm:t>
        <a:bodyPr/>
        <a:lstStyle/>
        <a:p>
          <a:r>
            <a:rPr lang="en-US" sz="1500" dirty="0" err="1" smtClean="0"/>
            <a:t>WindowsBase</a:t>
          </a:r>
          <a:endParaRPr lang="en-US" sz="1500" dirty="0"/>
        </a:p>
      </dgm:t>
    </dgm:pt>
    <dgm:pt modelId="{D7063C0D-9A36-42EF-8F70-062ACC018B26}" type="parTrans" cxnId="{4950801D-6E43-430F-B8A4-BA9C905AF6FF}">
      <dgm:prSet/>
      <dgm:spPr/>
      <dgm:t>
        <a:bodyPr/>
        <a:lstStyle/>
        <a:p>
          <a:endParaRPr lang="en-US" sz="1500"/>
        </a:p>
      </dgm:t>
    </dgm:pt>
    <dgm:pt modelId="{79A87D2A-3B93-43AE-A13C-7C49A88A81C2}" type="sibTrans" cxnId="{4950801D-6E43-430F-B8A4-BA9C905AF6FF}">
      <dgm:prSet/>
      <dgm:spPr/>
      <dgm:t>
        <a:bodyPr/>
        <a:lstStyle/>
        <a:p>
          <a:endParaRPr lang="en-US" sz="1500"/>
        </a:p>
      </dgm:t>
    </dgm:pt>
    <dgm:pt modelId="{80312292-DCE1-4913-B649-82043EEBB602}">
      <dgm:prSet phldrT="[Text]" custT="1"/>
      <dgm:spPr/>
      <dgm:t>
        <a:bodyPr/>
        <a:lstStyle/>
        <a:p>
          <a:r>
            <a:rPr lang="en-US" sz="1500" dirty="0" err="1" smtClean="0"/>
            <a:t>System.Drawing</a:t>
          </a:r>
          <a:endParaRPr lang="en-US" sz="1500" dirty="0"/>
        </a:p>
      </dgm:t>
    </dgm:pt>
    <dgm:pt modelId="{51ED64A5-EA8D-44F5-B746-449BDBF39A40}" type="parTrans" cxnId="{B53F330F-5BEF-4394-9E4F-B0A95EA386AF}">
      <dgm:prSet/>
      <dgm:spPr/>
      <dgm:t>
        <a:bodyPr/>
        <a:lstStyle/>
        <a:p>
          <a:endParaRPr lang="en-US" sz="1500"/>
        </a:p>
      </dgm:t>
    </dgm:pt>
    <dgm:pt modelId="{35649F8D-6F9C-4234-ABEE-0FB91F7462A6}" type="sibTrans" cxnId="{B53F330F-5BEF-4394-9E4F-B0A95EA386AF}">
      <dgm:prSet/>
      <dgm:spPr/>
      <dgm:t>
        <a:bodyPr/>
        <a:lstStyle/>
        <a:p>
          <a:endParaRPr lang="en-US" sz="1500"/>
        </a:p>
      </dgm:t>
    </dgm:pt>
    <dgm:pt modelId="{0B00B15E-6814-4E28-8EB3-739457DAE3A3}">
      <dgm:prSet phldrT="[Text]" custT="1"/>
      <dgm:spPr/>
      <dgm:t>
        <a:bodyPr/>
        <a:lstStyle/>
        <a:p>
          <a:r>
            <a:rPr lang="en-US" sz="1500" dirty="0" err="1" smtClean="0"/>
            <a:t>System.Security</a:t>
          </a:r>
          <a:endParaRPr lang="en-US" sz="1500" dirty="0"/>
        </a:p>
      </dgm:t>
    </dgm:pt>
    <dgm:pt modelId="{0C462439-7C8B-4C9B-A241-CD606B656B40}" type="parTrans" cxnId="{D062E138-8D22-4540-801C-57D9E617A6AC}">
      <dgm:prSet/>
      <dgm:spPr/>
      <dgm:t>
        <a:bodyPr/>
        <a:lstStyle/>
        <a:p>
          <a:endParaRPr lang="en-US" sz="1500"/>
        </a:p>
      </dgm:t>
    </dgm:pt>
    <dgm:pt modelId="{9069DD7D-E4E7-48BF-B520-DC9F9A44EA0E}" type="sibTrans" cxnId="{D062E138-8D22-4540-801C-57D9E617A6AC}">
      <dgm:prSet/>
      <dgm:spPr/>
      <dgm:t>
        <a:bodyPr/>
        <a:lstStyle/>
        <a:p>
          <a:endParaRPr lang="en-US" sz="1500"/>
        </a:p>
      </dgm:t>
    </dgm:pt>
    <dgm:pt modelId="{80B79D5B-F55F-4F44-B98A-6686B36DCB29}">
      <dgm:prSet phldrT="[Text]" custT="1"/>
      <dgm:spPr/>
      <dgm:t>
        <a:bodyPr/>
        <a:lstStyle/>
        <a:p>
          <a:r>
            <a:rPr lang="en-US" sz="1500" dirty="0" err="1" smtClean="0"/>
            <a:t>Microsoft.VisualBasic.Compatibility</a:t>
          </a:r>
          <a:endParaRPr lang="en-US" sz="1500" dirty="0"/>
        </a:p>
      </dgm:t>
    </dgm:pt>
    <dgm:pt modelId="{634D8E37-CA51-41D9-B8D8-A6CD18702498}" type="parTrans" cxnId="{B0A07531-E00A-4020-B8FA-9B2B9DBAAD45}">
      <dgm:prSet/>
      <dgm:spPr/>
      <dgm:t>
        <a:bodyPr/>
        <a:lstStyle/>
        <a:p>
          <a:endParaRPr lang="en-US" sz="1500"/>
        </a:p>
      </dgm:t>
    </dgm:pt>
    <dgm:pt modelId="{44EFB752-07D1-4C80-9C16-173C11D02041}" type="sibTrans" cxnId="{B0A07531-E00A-4020-B8FA-9B2B9DBAAD45}">
      <dgm:prSet/>
      <dgm:spPr/>
      <dgm:t>
        <a:bodyPr/>
        <a:lstStyle/>
        <a:p>
          <a:endParaRPr lang="en-US" sz="1500"/>
        </a:p>
      </dgm:t>
    </dgm:pt>
    <dgm:pt modelId="{F20ACB0A-D202-4040-A534-AFF28DE78C48}">
      <dgm:prSet phldrT="[Text]" custT="1"/>
      <dgm:spPr/>
      <dgm:t>
        <a:bodyPr/>
        <a:lstStyle/>
        <a:p>
          <a:r>
            <a:rPr lang="en-US" sz="1500" dirty="0" err="1" smtClean="0"/>
            <a:t>System.Xml.Linq</a:t>
          </a:r>
          <a:endParaRPr lang="en-US" sz="1500" dirty="0"/>
        </a:p>
      </dgm:t>
    </dgm:pt>
    <dgm:pt modelId="{06BE16B1-C08E-4493-A57E-AD524D0F7367}" type="parTrans" cxnId="{7365C61A-81BD-4A36-B556-1AF044C81ED1}">
      <dgm:prSet/>
      <dgm:spPr/>
      <dgm:t>
        <a:bodyPr/>
        <a:lstStyle/>
        <a:p>
          <a:endParaRPr lang="en-US" sz="1500"/>
        </a:p>
      </dgm:t>
    </dgm:pt>
    <dgm:pt modelId="{E2D937D1-AF97-4B3E-8292-64BF5FECCDA6}" type="sibTrans" cxnId="{7365C61A-81BD-4A36-B556-1AF044C81ED1}">
      <dgm:prSet/>
      <dgm:spPr/>
      <dgm:t>
        <a:bodyPr/>
        <a:lstStyle/>
        <a:p>
          <a:endParaRPr lang="en-US" sz="1500"/>
        </a:p>
      </dgm:t>
    </dgm:pt>
    <dgm:pt modelId="{F4CE69D3-8A1F-450F-8016-BF66F4BC0820}">
      <dgm:prSet phldrT="[Text]" custT="1"/>
      <dgm:spPr/>
      <dgm:t>
        <a:bodyPr/>
        <a:lstStyle/>
        <a:p>
          <a:r>
            <a:rPr lang="en-US" sz="1500" dirty="0" err="1" smtClean="0"/>
            <a:t>Microsoft.VisualBasic</a:t>
          </a:r>
          <a:endParaRPr lang="en-US" sz="1500" dirty="0"/>
        </a:p>
      </dgm:t>
    </dgm:pt>
    <dgm:pt modelId="{CA107AE3-807E-4D2B-8693-11E13FB5EA51}" type="sibTrans" cxnId="{E7906267-3E35-445A-917E-1AF1FD7C5ADC}">
      <dgm:prSet/>
      <dgm:spPr/>
      <dgm:t>
        <a:bodyPr/>
        <a:lstStyle/>
        <a:p>
          <a:endParaRPr lang="en-US" sz="1500"/>
        </a:p>
      </dgm:t>
    </dgm:pt>
    <dgm:pt modelId="{F2F5B249-53AD-40BB-B036-D62FF9026CE5}" type="parTrans" cxnId="{E7906267-3E35-445A-917E-1AF1FD7C5ADC}">
      <dgm:prSet/>
      <dgm:spPr/>
      <dgm:t>
        <a:bodyPr/>
        <a:lstStyle/>
        <a:p>
          <a:endParaRPr lang="en-US" sz="1500"/>
        </a:p>
      </dgm:t>
    </dgm:pt>
    <dgm:pt modelId="{56394162-568B-4A75-8C35-B47D39545ED4}" type="pres">
      <dgm:prSet presAssocID="{9175F588-72C3-417A-8C73-EEE0584E7F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6A339-6EE0-4D5C-BDF6-6596390EE0ED}" type="pres">
      <dgm:prSet presAssocID="{3ED097E9-5EE4-4C25-B4BF-8B8CE4EF83C0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272D2-C982-4E95-B5E4-57932B99A14A}" type="pres">
      <dgm:prSet presAssocID="{5F74F382-BE9F-4007-858C-EAF5E94B6D26}" presName="sibTrans" presStyleCnt="0"/>
      <dgm:spPr/>
    </dgm:pt>
    <dgm:pt modelId="{3951F9E7-E717-4DC0-9204-0492A4F67470}" type="pres">
      <dgm:prSet presAssocID="{E65BACBF-D419-45A5-9A89-BD2F54BA2E91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3733-9CC7-4B6E-AD32-8F59C4F1076A}" type="pres">
      <dgm:prSet presAssocID="{CBE8B7F6-ACC1-441F-9139-FF270DE60D5F}" presName="sibTrans" presStyleCnt="0"/>
      <dgm:spPr/>
    </dgm:pt>
    <dgm:pt modelId="{3A01DA19-E14F-420A-A33E-C1FB6173CFE5}" type="pres">
      <dgm:prSet presAssocID="{7BB3D91B-FC9C-44F0-8169-C8904BDA9A5B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5CF2-99B2-43CD-96C3-B0A5208B3FFA}" type="pres">
      <dgm:prSet presAssocID="{C3A2C25E-81E5-4066-84F0-09E41A3AF5EB}" presName="sibTrans" presStyleCnt="0"/>
      <dgm:spPr/>
    </dgm:pt>
    <dgm:pt modelId="{7C32DF91-1E99-4207-898D-D679E69D3DF7}" type="pres">
      <dgm:prSet presAssocID="{008718F3-8378-4729-898D-4526710677D5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E4E84-6D86-4FFD-80A6-E552980E8E5F}" type="pres">
      <dgm:prSet presAssocID="{BD145980-8DA6-40AB-8081-84203F3ECC2A}" presName="sibTrans" presStyleCnt="0"/>
      <dgm:spPr/>
    </dgm:pt>
    <dgm:pt modelId="{20F9E593-98D9-4982-B846-F96774D87A41}" type="pres">
      <dgm:prSet presAssocID="{D6C7EEBC-385F-433F-A443-75D42D805491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237C6-4A3B-4D05-9DC9-0FF951CF805E}" type="pres">
      <dgm:prSet presAssocID="{C5180E90-BD58-40D5-8067-0F9A0F57A94F}" presName="sibTrans" presStyleCnt="0"/>
      <dgm:spPr/>
    </dgm:pt>
    <dgm:pt modelId="{B5FB615C-E206-4EEF-B197-D2A8A460E56C}" type="pres">
      <dgm:prSet presAssocID="{80312292-DCE1-4913-B649-82043EEBB602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74F48-E1DD-4758-A729-3B2FF4300D0C}" type="pres">
      <dgm:prSet presAssocID="{35649F8D-6F9C-4234-ABEE-0FB91F7462A6}" presName="sibTrans" presStyleCnt="0"/>
      <dgm:spPr/>
    </dgm:pt>
    <dgm:pt modelId="{FF10EA89-072B-4C4F-AC0F-5508264BD5FB}" type="pres">
      <dgm:prSet presAssocID="{0B00B15E-6814-4E28-8EB3-739457DAE3A3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2E85-7F55-41F9-9390-729337E4CEAC}" type="pres">
      <dgm:prSet presAssocID="{9069DD7D-E4E7-48BF-B520-DC9F9A44EA0E}" presName="sibTrans" presStyleCnt="0"/>
      <dgm:spPr/>
    </dgm:pt>
    <dgm:pt modelId="{105C38D0-564D-407E-A687-ACB6666DB3A3}" type="pres">
      <dgm:prSet presAssocID="{E5E3B7DC-40F9-4BC3-A6F2-F3FCF82EB2D4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E2DC6-2151-48B0-953A-280FBC4E8BBE}" type="pres">
      <dgm:prSet presAssocID="{E52D0705-88AD-46F1-9198-BB19ACB1A0B9}" presName="sibTrans" presStyleCnt="0"/>
      <dgm:spPr/>
    </dgm:pt>
    <dgm:pt modelId="{7A6C3C4B-73F4-4A4B-A275-5AF008BF40CE}" type="pres">
      <dgm:prSet presAssocID="{B0F0FEBA-9DE6-4EF1-9FE8-620304F845B6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2931-F331-4776-8E95-CB35752BB898}" type="pres">
      <dgm:prSet presAssocID="{92078EC4-8B38-48A2-9ABA-52A9CF3372B9}" presName="sibTrans" presStyleCnt="0"/>
      <dgm:spPr/>
    </dgm:pt>
    <dgm:pt modelId="{0FE43E8D-7EBA-4458-B7A6-8162135A140E}" type="pres">
      <dgm:prSet presAssocID="{69B31C35-4582-4BC7-9E33-6784036EDC53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18C25-F50D-4599-AED1-A48E984BC4BA}" type="pres">
      <dgm:prSet presAssocID="{6CBA4465-BACF-4701-831E-805CF163D9F9}" presName="sibTrans" presStyleCnt="0"/>
      <dgm:spPr/>
    </dgm:pt>
    <dgm:pt modelId="{17B030B9-1343-4416-89F4-6C7EDFD69DDF}" type="pres">
      <dgm:prSet presAssocID="{34552AD7-489E-4826-9571-081BD7C752CD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37749-40FC-4733-909B-FA0B5689047C}" type="pres">
      <dgm:prSet presAssocID="{F9578AF4-6BBD-4202-B167-07C3E7939284}" presName="sibTrans" presStyleCnt="0"/>
      <dgm:spPr/>
    </dgm:pt>
    <dgm:pt modelId="{8D0CDE98-7349-4402-94D2-44DC47929861}" type="pres">
      <dgm:prSet presAssocID="{C8630515-1B83-4C6F-A2FD-D9162A92BD8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AAAE7-2AA9-4D2B-B4BA-0F8752DC04AA}" type="pres">
      <dgm:prSet presAssocID="{CC197E1F-97B1-4DC0-A5E6-278A6A7CC26C}" presName="sibTrans" presStyleCnt="0"/>
      <dgm:spPr/>
    </dgm:pt>
    <dgm:pt modelId="{9A0194AB-189E-4270-92AA-5C4568F40374}" type="pres">
      <dgm:prSet presAssocID="{DDC1D3AE-9D94-4CC6-A889-345AF3C6AD7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9BF5-62DA-45F9-8F59-AE0E1900925B}" type="pres">
      <dgm:prSet presAssocID="{79A87D2A-3B93-43AE-A13C-7C49A88A81C2}" presName="sibTrans" presStyleCnt="0"/>
      <dgm:spPr/>
    </dgm:pt>
    <dgm:pt modelId="{FAA33D5C-AB51-4FF1-8E71-B93FC5710955}" type="pres">
      <dgm:prSet presAssocID="{F4CE69D3-8A1F-450F-8016-BF66F4BC0820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5F024-43D0-4AA0-B709-F7983B8B2DE0}" type="pres">
      <dgm:prSet presAssocID="{CA107AE3-807E-4D2B-8693-11E13FB5EA51}" presName="sibTrans" presStyleCnt="0"/>
      <dgm:spPr/>
    </dgm:pt>
    <dgm:pt modelId="{BCE71A01-8697-44F7-8965-E004CE0050A7}" type="pres">
      <dgm:prSet presAssocID="{80B79D5B-F55F-4F44-B98A-6686B36DCB29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59A5F-9727-499A-8252-B6DF1E540089}" type="pres">
      <dgm:prSet presAssocID="{44EFB752-07D1-4C80-9C16-173C11D02041}" presName="sibTrans" presStyleCnt="0"/>
      <dgm:spPr/>
    </dgm:pt>
    <dgm:pt modelId="{65D01703-9564-4904-A6C6-D10C174F01B8}" type="pres">
      <dgm:prSet presAssocID="{F20ACB0A-D202-4040-A534-AFF28DE78C48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A5C32-7FA3-40F4-8029-C260021A1B7F}" srcId="{9175F588-72C3-417A-8C73-EEE0584E7F54}" destId="{69B31C35-4582-4BC7-9E33-6784036EDC53}" srcOrd="9" destOrd="0" parTransId="{A0359BCB-15D0-4D2F-A248-42F474B75816}" sibTransId="{6CBA4465-BACF-4701-831E-805CF163D9F9}"/>
    <dgm:cxn modelId="{0D3831F3-E264-4302-B598-77B94CDB02D6}" type="presOf" srcId="{7BB3D91B-FC9C-44F0-8169-C8904BDA9A5B}" destId="{3A01DA19-E14F-420A-A33E-C1FB6173CFE5}" srcOrd="0" destOrd="0" presId="urn:microsoft.com/office/officeart/2005/8/layout/default#2"/>
    <dgm:cxn modelId="{B0A07531-E00A-4020-B8FA-9B2B9DBAAD45}" srcId="{9175F588-72C3-417A-8C73-EEE0584E7F54}" destId="{80B79D5B-F55F-4F44-B98A-6686B36DCB29}" srcOrd="14" destOrd="0" parTransId="{634D8E37-CA51-41D9-B8D8-A6CD18702498}" sibTransId="{44EFB752-07D1-4C80-9C16-173C11D02041}"/>
    <dgm:cxn modelId="{685C69BD-591B-4EA3-AD3C-A5F361FE6512}" srcId="{9175F588-72C3-417A-8C73-EEE0584E7F54}" destId="{3ED097E9-5EE4-4C25-B4BF-8B8CE4EF83C0}" srcOrd="0" destOrd="0" parTransId="{0C5A00B8-8262-4C11-817A-BF0A38113AFF}" sibTransId="{5F74F382-BE9F-4007-858C-EAF5E94B6D26}"/>
    <dgm:cxn modelId="{D062E138-8D22-4540-801C-57D9E617A6AC}" srcId="{9175F588-72C3-417A-8C73-EEE0584E7F54}" destId="{0B00B15E-6814-4E28-8EB3-739457DAE3A3}" srcOrd="6" destOrd="0" parTransId="{0C462439-7C8B-4C9B-A241-CD606B656B40}" sibTransId="{9069DD7D-E4E7-48BF-B520-DC9F9A44EA0E}"/>
    <dgm:cxn modelId="{91413F3E-679F-4CA9-9472-81E2E248E396}" type="presOf" srcId="{3ED097E9-5EE4-4C25-B4BF-8B8CE4EF83C0}" destId="{2C86A339-6EE0-4D5C-BDF6-6596390EE0ED}" srcOrd="0" destOrd="0" presId="urn:microsoft.com/office/officeart/2005/8/layout/default#2"/>
    <dgm:cxn modelId="{54982B52-8B26-4C24-8E63-7892B48B8363}" type="presOf" srcId="{008718F3-8378-4729-898D-4526710677D5}" destId="{7C32DF91-1E99-4207-898D-D679E69D3DF7}" srcOrd="0" destOrd="0" presId="urn:microsoft.com/office/officeart/2005/8/layout/default#2"/>
    <dgm:cxn modelId="{160B0B99-E4BC-4DC9-96EC-694292C98ADD}" srcId="{9175F588-72C3-417A-8C73-EEE0584E7F54}" destId="{E65BACBF-D419-45A5-9A89-BD2F54BA2E91}" srcOrd="1" destOrd="0" parTransId="{CACFC0EE-6E82-4EFA-9118-4D5CF3FB64DA}" sibTransId="{CBE8B7F6-ACC1-441F-9139-FF270DE60D5F}"/>
    <dgm:cxn modelId="{A3C437B3-5068-4FE3-BD9A-814EA55A8207}" type="presOf" srcId="{DDC1D3AE-9D94-4CC6-A889-345AF3C6AD7B}" destId="{9A0194AB-189E-4270-92AA-5C4568F40374}" srcOrd="0" destOrd="0" presId="urn:microsoft.com/office/officeart/2005/8/layout/default#2"/>
    <dgm:cxn modelId="{9DED53C3-8FE6-41C4-A235-5730758151E9}" srcId="{9175F588-72C3-417A-8C73-EEE0584E7F54}" destId="{D6C7EEBC-385F-433F-A443-75D42D805491}" srcOrd="4" destOrd="0" parTransId="{78BB853F-4F3C-4ADE-A98C-9B19C382F4D3}" sibTransId="{C5180E90-BD58-40D5-8067-0F9A0F57A94F}"/>
    <dgm:cxn modelId="{CA9E8AD7-0193-4007-BE8C-19CBDAAADACC}" type="presOf" srcId="{B0F0FEBA-9DE6-4EF1-9FE8-620304F845B6}" destId="{7A6C3C4B-73F4-4A4B-A275-5AF008BF40CE}" srcOrd="0" destOrd="0" presId="urn:microsoft.com/office/officeart/2005/8/layout/default#2"/>
    <dgm:cxn modelId="{05146556-C249-47FF-9AC1-6D3E6E60D6CE}" type="presOf" srcId="{C8630515-1B83-4C6F-A2FD-D9162A92BD86}" destId="{8D0CDE98-7349-4402-94D2-44DC47929861}" srcOrd="0" destOrd="0" presId="urn:microsoft.com/office/officeart/2005/8/layout/default#2"/>
    <dgm:cxn modelId="{41D4E600-349E-4FA9-A0EE-7C5FB96AFD01}" srcId="{9175F588-72C3-417A-8C73-EEE0584E7F54}" destId="{B0F0FEBA-9DE6-4EF1-9FE8-620304F845B6}" srcOrd="8" destOrd="0" parTransId="{9BA8B478-F797-47DF-B195-0CFAF4E861E5}" sibTransId="{92078EC4-8B38-48A2-9ABA-52A9CF3372B9}"/>
    <dgm:cxn modelId="{350ACD22-4F79-4AF2-A697-4B1B530868CE}" srcId="{9175F588-72C3-417A-8C73-EEE0584E7F54}" destId="{008718F3-8378-4729-898D-4526710677D5}" srcOrd="3" destOrd="0" parTransId="{3078914E-1A40-4811-A58E-DE71B92B58BE}" sibTransId="{BD145980-8DA6-40AB-8081-84203F3ECC2A}"/>
    <dgm:cxn modelId="{C7B0A947-F0BE-409A-A7AD-FCBB9A44BF56}" srcId="{9175F588-72C3-417A-8C73-EEE0584E7F54}" destId="{34552AD7-489E-4826-9571-081BD7C752CD}" srcOrd="10" destOrd="0" parTransId="{D4A32967-7C86-46EC-9212-3CFC6F479EF5}" sibTransId="{F9578AF4-6BBD-4202-B167-07C3E7939284}"/>
    <dgm:cxn modelId="{CCBB37B3-E75B-4D9E-B582-8BB80B9DDA5F}" type="presOf" srcId="{0B00B15E-6814-4E28-8EB3-739457DAE3A3}" destId="{FF10EA89-072B-4C4F-AC0F-5508264BD5FB}" srcOrd="0" destOrd="0" presId="urn:microsoft.com/office/officeart/2005/8/layout/default#2"/>
    <dgm:cxn modelId="{2EBB4053-9F5F-4801-95D1-271CB8BF1F6D}" type="presOf" srcId="{E65BACBF-D419-45A5-9A89-BD2F54BA2E91}" destId="{3951F9E7-E717-4DC0-9204-0492A4F67470}" srcOrd="0" destOrd="0" presId="urn:microsoft.com/office/officeart/2005/8/layout/default#2"/>
    <dgm:cxn modelId="{7760A4CD-877B-48E1-BD32-F0EC99D47C59}" type="presOf" srcId="{E5E3B7DC-40F9-4BC3-A6F2-F3FCF82EB2D4}" destId="{105C38D0-564D-407E-A687-ACB6666DB3A3}" srcOrd="0" destOrd="0" presId="urn:microsoft.com/office/officeart/2005/8/layout/default#2"/>
    <dgm:cxn modelId="{7365C61A-81BD-4A36-B556-1AF044C81ED1}" srcId="{9175F588-72C3-417A-8C73-EEE0584E7F54}" destId="{F20ACB0A-D202-4040-A534-AFF28DE78C48}" srcOrd="15" destOrd="0" parTransId="{06BE16B1-C08E-4493-A57E-AD524D0F7367}" sibTransId="{E2D937D1-AF97-4B3E-8292-64BF5FECCDA6}"/>
    <dgm:cxn modelId="{E2A997EA-B801-41BD-A7BE-C34D382C99F9}" srcId="{9175F588-72C3-417A-8C73-EEE0584E7F54}" destId="{C8630515-1B83-4C6F-A2FD-D9162A92BD86}" srcOrd="11" destOrd="0" parTransId="{19B70FF4-6651-48C9-BD3D-6180D304B97D}" sibTransId="{CC197E1F-97B1-4DC0-A5E6-278A6A7CC26C}"/>
    <dgm:cxn modelId="{937AF924-D32F-4BD3-956F-84B58BD6F017}" type="presOf" srcId="{69B31C35-4582-4BC7-9E33-6784036EDC53}" destId="{0FE43E8D-7EBA-4458-B7A6-8162135A140E}" srcOrd="0" destOrd="0" presId="urn:microsoft.com/office/officeart/2005/8/layout/default#2"/>
    <dgm:cxn modelId="{B0ABD909-F697-42CA-BE2F-49FE046376F9}" type="presOf" srcId="{80312292-DCE1-4913-B649-82043EEBB602}" destId="{B5FB615C-E206-4EEF-B197-D2A8A460E56C}" srcOrd="0" destOrd="0" presId="urn:microsoft.com/office/officeart/2005/8/layout/default#2"/>
    <dgm:cxn modelId="{E7906267-3E35-445A-917E-1AF1FD7C5ADC}" srcId="{9175F588-72C3-417A-8C73-EEE0584E7F54}" destId="{F4CE69D3-8A1F-450F-8016-BF66F4BC0820}" srcOrd="13" destOrd="0" parTransId="{F2F5B249-53AD-40BB-B036-D62FF9026CE5}" sibTransId="{CA107AE3-807E-4D2B-8693-11E13FB5EA51}"/>
    <dgm:cxn modelId="{B53F330F-5BEF-4394-9E4F-B0A95EA386AF}" srcId="{9175F588-72C3-417A-8C73-EEE0584E7F54}" destId="{80312292-DCE1-4913-B649-82043EEBB602}" srcOrd="5" destOrd="0" parTransId="{51ED64A5-EA8D-44F5-B746-449BDBF39A40}" sibTransId="{35649F8D-6F9C-4234-ABEE-0FB91F7462A6}"/>
    <dgm:cxn modelId="{F4FC3030-4BEE-4ED2-A26C-8A846E6C981A}" type="presOf" srcId="{9175F588-72C3-417A-8C73-EEE0584E7F54}" destId="{56394162-568B-4A75-8C35-B47D39545ED4}" srcOrd="0" destOrd="0" presId="urn:microsoft.com/office/officeart/2005/8/layout/default#2"/>
    <dgm:cxn modelId="{15C314EC-8516-453F-9FD0-ACD18CAAD612}" type="presOf" srcId="{80B79D5B-F55F-4F44-B98A-6686B36DCB29}" destId="{BCE71A01-8697-44F7-8965-E004CE0050A7}" srcOrd="0" destOrd="0" presId="urn:microsoft.com/office/officeart/2005/8/layout/default#2"/>
    <dgm:cxn modelId="{B0FB79E2-7813-40FC-8567-9ABE291DD20B}" type="presOf" srcId="{34552AD7-489E-4826-9571-081BD7C752CD}" destId="{17B030B9-1343-4416-89F4-6C7EDFD69DDF}" srcOrd="0" destOrd="0" presId="urn:microsoft.com/office/officeart/2005/8/layout/default#2"/>
    <dgm:cxn modelId="{D10FE53A-30E3-4710-9A80-7C1CC5371349}" srcId="{9175F588-72C3-417A-8C73-EEE0584E7F54}" destId="{E5E3B7DC-40F9-4BC3-A6F2-F3FCF82EB2D4}" srcOrd="7" destOrd="0" parTransId="{E196E5B5-3E79-42E7-80AF-6744579E3176}" sibTransId="{E52D0705-88AD-46F1-9198-BB19ACB1A0B9}"/>
    <dgm:cxn modelId="{048A11FA-B6CE-4B5C-A3EB-B10AAD01B295}" type="presOf" srcId="{F20ACB0A-D202-4040-A534-AFF28DE78C48}" destId="{65D01703-9564-4904-A6C6-D10C174F01B8}" srcOrd="0" destOrd="0" presId="urn:microsoft.com/office/officeart/2005/8/layout/default#2"/>
    <dgm:cxn modelId="{D4FD15A5-4D89-461A-BA5D-B787C05DA340}" type="presOf" srcId="{D6C7EEBC-385F-433F-A443-75D42D805491}" destId="{20F9E593-98D9-4982-B846-F96774D87A41}" srcOrd="0" destOrd="0" presId="urn:microsoft.com/office/officeart/2005/8/layout/default#2"/>
    <dgm:cxn modelId="{17C393CC-C4A2-4A3E-866F-938C5B0CE1F3}" type="presOf" srcId="{F4CE69D3-8A1F-450F-8016-BF66F4BC0820}" destId="{FAA33D5C-AB51-4FF1-8E71-B93FC5710955}" srcOrd="0" destOrd="0" presId="urn:microsoft.com/office/officeart/2005/8/layout/default#2"/>
    <dgm:cxn modelId="{8BAF5143-A9D1-4AF3-8362-1AB0C88C3C46}" srcId="{9175F588-72C3-417A-8C73-EEE0584E7F54}" destId="{7BB3D91B-FC9C-44F0-8169-C8904BDA9A5B}" srcOrd="2" destOrd="0" parTransId="{8169AF1F-2E69-4524-816A-130090D24CBD}" sibTransId="{C3A2C25E-81E5-4066-84F0-09E41A3AF5EB}"/>
    <dgm:cxn modelId="{4950801D-6E43-430F-B8A4-BA9C905AF6FF}" srcId="{9175F588-72C3-417A-8C73-EEE0584E7F54}" destId="{DDC1D3AE-9D94-4CC6-A889-345AF3C6AD7B}" srcOrd="12" destOrd="0" parTransId="{D7063C0D-9A36-42EF-8F70-062ACC018B26}" sibTransId="{79A87D2A-3B93-43AE-A13C-7C49A88A81C2}"/>
    <dgm:cxn modelId="{C827223D-9148-42A2-ADC7-14D7AAC088DE}" type="presParOf" srcId="{56394162-568B-4A75-8C35-B47D39545ED4}" destId="{2C86A339-6EE0-4D5C-BDF6-6596390EE0ED}" srcOrd="0" destOrd="0" presId="urn:microsoft.com/office/officeart/2005/8/layout/default#2"/>
    <dgm:cxn modelId="{AE0C771E-B540-4AE3-9BEA-A03872F40B76}" type="presParOf" srcId="{56394162-568B-4A75-8C35-B47D39545ED4}" destId="{BDF272D2-C982-4E95-B5E4-57932B99A14A}" srcOrd="1" destOrd="0" presId="urn:microsoft.com/office/officeart/2005/8/layout/default#2"/>
    <dgm:cxn modelId="{158C0D59-EBDB-4BD9-B14A-CA0B6110665A}" type="presParOf" srcId="{56394162-568B-4A75-8C35-B47D39545ED4}" destId="{3951F9E7-E717-4DC0-9204-0492A4F67470}" srcOrd="2" destOrd="0" presId="urn:microsoft.com/office/officeart/2005/8/layout/default#2"/>
    <dgm:cxn modelId="{57A3A006-98F9-415E-ADD0-2587631596F3}" type="presParOf" srcId="{56394162-568B-4A75-8C35-B47D39545ED4}" destId="{6FAD3733-9CC7-4B6E-AD32-8F59C4F1076A}" srcOrd="3" destOrd="0" presId="urn:microsoft.com/office/officeart/2005/8/layout/default#2"/>
    <dgm:cxn modelId="{F55D9630-DE04-40F0-BA2D-CE35B26C27D7}" type="presParOf" srcId="{56394162-568B-4A75-8C35-B47D39545ED4}" destId="{3A01DA19-E14F-420A-A33E-C1FB6173CFE5}" srcOrd="4" destOrd="0" presId="urn:microsoft.com/office/officeart/2005/8/layout/default#2"/>
    <dgm:cxn modelId="{C3ADEAD5-87FA-452B-A3CF-2F7990E16B3D}" type="presParOf" srcId="{56394162-568B-4A75-8C35-B47D39545ED4}" destId="{D6C45CF2-99B2-43CD-96C3-B0A5208B3FFA}" srcOrd="5" destOrd="0" presId="urn:microsoft.com/office/officeart/2005/8/layout/default#2"/>
    <dgm:cxn modelId="{86B257A7-6EC5-4DFD-B5C9-A999F8503A18}" type="presParOf" srcId="{56394162-568B-4A75-8C35-B47D39545ED4}" destId="{7C32DF91-1E99-4207-898D-D679E69D3DF7}" srcOrd="6" destOrd="0" presId="urn:microsoft.com/office/officeart/2005/8/layout/default#2"/>
    <dgm:cxn modelId="{7D22D394-D55B-4B7C-AF50-8B9260A9EF3A}" type="presParOf" srcId="{56394162-568B-4A75-8C35-B47D39545ED4}" destId="{DF9E4E84-6D86-4FFD-80A6-E552980E8E5F}" srcOrd="7" destOrd="0" presId="urn:microsoft.com/office/officeart/2005/8/layout/default#2"/>
    <dgm:cxn modelId="{523BA618-DFBD-40E9-B1C2-72C5DEA5B1C3}" type="presParOf" srcId="{56394162-568B-4A75-8C35-B47D39545ED4}" destId="{20F9E593-98D9-4982-B846-F96774D87A41}" srcOrd="8" destOrd="0" presId="urn:microsoft.com/office/officeart/2005/8/layout/default#2"/>
    <dgm:cxn modelId="{F68717E5-EAEF-44AD-BF56-1490BF664777}" type="presParOf" srcId="{56394162-568B-4A75-8C35-B47D39545ED4}" destId="{3AD237C6-4A3B-4D05-9DC9-0FF951CF805E}" srcOrd="9" destOrd="0" presId="urn:microsoft.com/office/officeart/2005/8/layout/default#2"/>
    <dgm:cxn modelId="{7A94A862-A1F4-45D2-B713-A0CCC7AD9EE6}" type="presParOf" srcId="{56394162-568B-4A75-8C35-B47D39545ED4}" destId="{B5FB615C-E206-4EEF-B197-D2A8A460E56C}" srcOrd="10" destOrd="0" presId="urn:microsoft.com/office/officeart/2005/8/layout/default#2"/>
    <dgm:cxn modelId="{2EE60B94-FFA1-499B-B76D-79398A266905}" type="presParOf" srcId="{56394162-568B-4A75-8C35-B47D39545ED4}" destId="{09474F48-E1DD-4758-A729-3B2FF4300D0C}" srcOrd="11" destOrd="0" presId="urn:microsoft.com/office/officeart/2005/8/layout/default#2"/>
    <dgm:cxn modelId="{5E52BD71-D6B5-45AD-B530-32C2A6CA0CDB}" type="presParOf" srcId="{56394162-568B-4A75-8C35-B47D39545ED4}" destId="{FF10EA89-072B-4C4F-AC0F-5508264BD5FB}" srcOrd="12" destOrd="0" presId="urn:microsoft.com/office/officeart/2005/8/layout/default#2"/>
    <dgm:cxn modelId="{BBAA1C7E-E587-40D4-9739-B28D09CB3887}" type="presParOf" srcId="{56394162-568B-4A75-8C35-B47D39545ED4}" destId="{AD502E85-7F55-41F9-9390-729337E4CEAC}" srcOrd="13" destOrd="0" presId="urn:microsoft.com/office/officeart/2005/8/layout/default#2"/>
    <dgm:cxn modelId="{B31FD465-CFD4-4F0C-9288-7457100F26E8}" type="presParOf" srcId="{56394162-568B-4A75-8C35-B47D39545ED4}" destId="{105C38D0-564D-407E-A687-ACB6666DB3A3}" srcOrd="14" destOrd="0" presId="urn:microsoft.com/office/officeart/2005/8/layout/default#2"/>
    <dgm:cxn modelId="{5DB7176F-8CD8-4F76-9CF7-B47C8C2EECDB}" type="presParOf" srcId="{56394162-568B-4A75-8C35-B47D39545ED4}" destId="{366E2DC6-2151-48B0-953A-280FBC4E8BBE}" srcOrd="15" destOrd="0" presId="urn:microsoft.com/office/officeart/2005/8/layout/default#2"/>
    <dgm:cxn modelId="{3E141BDE-28B8-4F83-8FD3-D3BC9BE5D463}" type="presParOf" srcId="{56394162-568B-4A75-8C35-B47D39545ED4}" destId="{7A6C3C4B-73F4-4A4B-A275-5AF008BF40CE}" srcOrd="16" destOrd="0" presId="urn:microsoft.com/office/officeart/2005/8/layout/default#2"/>
    <dgm:cxn modelId="{1356402D-78A7-4991-9FA5-3969D61F89A9}" type="presParOf" srcId="{56394162-568B-4A75-8C35-B47D39545ED4}" destId="{24752931-F331-4776-8E95-CB35752BB898}" srcOrd="17" destOrd="0" presId="urn:microsoft.com/office/officeart/2005/8/layout/default#2"/>
    <dgm:cxn modelId="{94F27CD0-AEAD-4553-B96B-369F36BEF206}" type="presParOf" srcId="{56394162-568B-4A75-8C35-B47D39545ED4}" destId="{0FE43E8D-7EBA-4458-B7A6-8162135A140E}" srcOrd="18" destOrd="0" presId="urn:microsoft.com/office/officeart/2005/8/layout/default#2"/>
    <dgm:cxn modelId="{078E665F-27CA-4364-92D0-C7BBC761801C}" type="presParOf" srcId="{56394162-568B-4A75-8C35-B47D39545ED4}" destId="{8C918C25-F50D-4599-AED1-A48E984BC4BA}" srcOrd="19" destOrd="0" presId="urn:microsoft.com/office/officeart/2005/8/layout/default#2"/>
    <dgm:cxn modelId="{D504A123-AD9C-492A-9D4C-0C731FADF30E}" type="presParOf" srcId="{56394162-568B-4A75-8C35-B47D39545ED4}" destId="{17B030B9-1343-4416-89F4-6C7EDFD69DDF}" srcOrd="20" destOrd="0" presId="urn:microsoft.com/office/officeart/2005/8/layout/default#2"/>
    <dgm:cxn modelId="{61A49D86-1426-49B5-AF35-37A974DB9B32}" type="presParOf" srcId="{56394162-568B-4A75-8C35-B47D39545ED4}" destId="{C8637749-40FC-4733-909B-FA0B5689047C}" srcOrd="21" destOrd="0" presId="urn:microsoft.com/office/officeart/2005/8/layout/default#2"/>
    <dgm:cxn modelId="{1CBB1139-0D58-4C69-BE7C-3C8127357EF9}" type="presParOf" srcId="{56394162-568B-4A75-8C35-B47D39545ED4}" destId="{8D0CDE98-7349-4402-94D2-44DC47929861}" srcOrd="22" destOrd="0" presId="urn:microsoft.com/office/officeart/2005/8/layout/default#2"/>
    <dgm:cxn modelId="{CF54CCE3-7E27-4AFE-9ECF-C148E6094699}" type="presParOf" srcId="{56394162-568B-4A75-8C35-B47D39545ED4}" destId="{F89AAAE7-2AA9-4D2B-B4BA-0F8752DC04AA}" srcOrd="23" destOrd="0" presId="urn:microsoft.com/office/officeart/2005/8/layout/default#2"/>
    <dgm:cxn modelId="{4B917B4F-11AF-4F1F-B381-A3A92116F54F}" type="presParOf" srcId="{56394162-568B-4A75-8C35-B47D39545ED4}" destId="{9A0194AB-189E-4270-92AA-5C4568F40374}" srcOrd="24" destOrd="0" presId="urn:microsoft.com/office/officeart/2005/8/layout/default#2"/>
    <dgm:cxn modelId="{5A7A1EB1-B5C1-4BA4-9B2C-4042DCC4A3B6}" type="presParOf" srcId="{56394162-568B-4A75-8C35-B47D39545ED4}" destId="{3BAE9BF5-62DA-45F9-8F59-AE0E1900925B}" srcOrd="25" destOrd="0" presId="urn:microsoft.com/office/officeart/2005/8/layout/default#2"/>
    <dgm:cxn modelId="{5E5EB115-4649-41D2-9A49-F36DF0C9B5CF}" type="presParOf" srcId="{56394162-568B-4A75-8C35-B47D39545ED4}" destId="{FAA33D5C-AB51-4FF1-8E71-B93FC5710955}" srcOrd="26" destOrd="0" presId="urn:microsoft.com/office/officeart/2005/8/layout/default#2"/>
    <dgm:cxn modelId="{CA1FAA1A-3157-40DB-BE1C-A1B2A2125897}" type="presParOf" srcId="{56394162-568B-4A75-8C35-B47D39545ED4}" destId="{13E5F024-43D0-4AA0-B709-F7983B8B2DE0}" srcOrd="27" destOrd="0" presId="urn:microsoft.com/office/officeart/2005/8/layout/default#2"/>
    <dgm:cxn modelId="{218EC9AC-C5A3-4908-B977-E1C0B0806261}" type="presParOf" srcId="{56394162-568B-4A75-8C35-B47D39545ED4}" destId="{BCE71A01-8697-44F7-8965-E004CE0050A7}" srcOrd="28" destOrd="0" presId="urn:microsoft.com/office/officeart/2005/8/layout/default#2"/>
    <dgm:cxn modelId="{B3F050AB-81B4-420F-B025-3DE12A9F5666}" type="presParOf" srcId="{56394162-568B-4A75-8C35-B47D39545ED4}" destId="{90659A5F-9727-499A-8252-B6DF1E540089}" srcOrd="29" destOrd="0" presId="urn:microsoft.com/office/officeart/2005/8/layout/default#2"/>
    <dgm:cxn modelId="{42C81369-BECA-460D-B86B-820DCBEB4517}" type="presParOf" srcId="{56394162-568B-4A75-8C35-B47D39545ED4}" destId="{65D01703-9564-4904-A6C6-D10C174F01B8}" srcOrd="3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886200" cy="7315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Tools</a:t>
          </a:r>
          <a:endParaRPr lang="en-US" sz="3500" kern="1200" dirty="0">
            <a:latin typeface="+mj-lt"/>
          </a:endParaRPr>
        </a:p>
      </dsp:txBody>
      <dsp:txXfrm>
        <a:off x="0" y="0"/>
        <a:ext cx="3886200" cy="731520"/>
      </dsp:txXfrm>
    </dsp:sp>
    <dsp:sp modelId="{8EC0B314-85A5-41A9-AA46-B5D86490A954}">
      <dsp:nvSpPr>
        <dsp:cNvPr id="0" name=""/>
        <dsp:cNvSpPr/>
      </dsp:nvSpPr>
      <dsp:spPr>
        <a:xfrm>
          <a:off x="0" y="731520"/>
          <a:ext cx="971549" cy="1536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ccrewrite</a:t>
          </a:r>
          <a:endParaRPr lang="en-US" sz="2600" kern="1200" dirty="0">
            <a:latin typeface="+mj-lt"/>
          </a:endParaRPr>
        </a:p>
      </dsp:txBody>
      <dsp:txXfrm>
        <a:off x="0" y="731520"/>
        <a:ext cx="971549" cy="1536192"/>
      </dsp:txXfrm>
    </dsp:sp>
    <dsp:sp modelId="{F6234F1D-45FA-4284-967A-CBA9CE548BE8}">
      <dsp:nvSpPr>
        <dsp:cNvPr id="0" name=""/>
        <dsp:cNvSpPr/>
      </dsp:nvSpPr>
      <dsp:spPr>
        <a:xfrm>
          <a:off x="971550" y="731520"/>
          <a:ext cx="971549" cy="1536192"/>
        </a:xfrm>
        <a:prstGeom prst="rect">
          <a:avLst/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>
          <a:noFill/>
        </a:ln>
        <a:effectLst>
          <a:glow rad="70000">
            <a:schemeClr val="accent3">
              <a:hueOff val="-1860324"/>
              <a:satOff val="-10190"/>
              <a:lumOff val="313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cccheck</a:t>
          </a:r>
          <a:endParaRPr lang="en-US" sz="2600" kern="1200" dirty="0">
            <a:latin typeface="+mj-lt"/>
          </a:endParaRPr>
        </a:p>
      </dsp:txBody>
      <dsp:txXfrm>
        <a:off x="971550" y="731520"/>
        <a:ext cx="971549" cy="1536192"/>
      </dsp:txXfrm>
    </dsp:sp>
    <dsp:sp modelId="{19562310-614D-4C91-9CB6-5B79EC14699C}">
      <dsp:nvSpPr>
        <dsp:cNvPr id="0" name=""/>
        <dsp:cNvSpPr/>
      </dsp:nvSpPr>
      <dsp:spPr>
        <a:xfrm>
          <a:off x="1943100" y="731520"/>
          <a:ext cx="971549" cy="1536192"/>
        </a:xfrm>
        <a:prstGeom prst="rect">
          <a:avLst/>
        </a:prstGeom>
        <a:solidFill>
          <a:schemeClr val="accent3">
            <a:hueOff val="-3720649"/>
            <a:satOff val="-20381"/>
            <a:lumOff val="6275"/>
            <a:alphaOff val="0"/>
          </a:schemeClr>
        </a:solidFill>
        <a:ln>
          <a:noFill/>
        </a:ln>
        <a:effectLst>
          <a:glow rad="70000">
            <a:schemeClr val="accent3">
              <a:hueOff val="-3720649"/>
              <a:satOff val="-20381"/>
              <a:lumOff val="627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ccdocgen</a:t>
          </a:r>
          <a:endParaRPr lang="en-US" sz="2600" kern="1200" dirty="0">
            <a:latin typeface="+mj-lt"/>
          </a:endParaRPr>
        </a:p>
      </dsp:txBody>
      <dsp:txXfrm>
        <a:off x="1943100" y="731520"/>
        <a:ext cx="971549" cy="1536192"/>
      </dsp:txXfrm>
    </dsp:sp>
    <dsp:sp modelId="{CD3A4C1E-7C18-438B-AB66-E52A0167CDE7}">
      <dsp:nvSpPr>
        <dsp:cNvPr id="0" name=""/>
        <dsp:cNvSpPr/>
      </dsp:nvSpPr>
      <dsp:spPr>
        <a:xfrm>
          <a:off x="2914649" y="731520"/>
          <a:ext cx="971549" cy="153619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latin typeface="+mj-lt"/>
            </a:rPr>
            <a:t>ccrefgen</a:t>
          </a:r>
          <a:endParaRPr lang="en-US" sz="2600" kern="1200" dirty="0">
            <a:latin typeface="+mj-lt"/>
          </a:endParaRPr>
        </a:p>
      </dsp:txBody>
      <dsp:txXfrm>
        <a:off x="2914649" y="731520"/>
        <a:ext cx="971549" cy="1536192"/>
      </dsp:txXfrm>
    </dsp:sp>
    <dsp:sp modelId="{CF164611-19A6-4931-A82C-6F78A9FB5909}">
      <dsp:nvSpPr>
        <dsp:cNvPr id="0" name=""/>
        <dsp:cNvSpPr/>
      </dsp:nvSpPr>
      <dsp:spPr>
        <a:xfrm>
          <a:off x="0" y="2267712"/>
          <a:ext cx="3886200" cy="17068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Authoring</a:t>
          </a: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Contracts</a:t>
          </a:r>
          <a:endParaRPr lang="en-US" sz="29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BCL 4.0</a:t>
          </a:r>
          <a:endParaRPr lang="en-US" sz="29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4A9F5-2E38-4498-9135-C05900D724FD}">
      <dsp:nvSpPr>
        <dsp:cNvPr id="0" name=""/>
        <dsp:cNvSpPr/>
      </dsp:nvSpPr>
      <dsp:spPr>
        <a:xfrm>
          <a:off x="0" y="0"/>
          <a:ext cx="3505200" cy="617220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Presentation</a:t>
          </a:r>
          <a:endParaRPr lang="en-US" sz="2900" kern="1200" dirty="0">
            <a:latin typeface="+mj-lt"/>
          </a:endParaRPr>
        </a:p>
      </dsp:txBody>
      <dsp:txXfrm>
        <a:off x="0" y="0"/>
        <a:ext cx="3505200" cy="617220"/>
      </dsp:txXfrm>
    </dsp:sp>
    <dsp:sp modelId="{8EC0B314-85A5-41A9-AA46-B5D86490A954}">
      <dsp:nvSpPr>
        <dsp:cNvPr id="0" name=""/>
        <dsp:cNvSpPr/>
      </dsp:nvSpPr>
      <dsp:spPr>
        <a:xfrm>
          <a:off x="0" y="617220"/>
          <a:ext cx="1752600" cy="1296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VS2010</a:t>
          </a:r>
          <a:endParaRPr lang="en-US" sz="2600" kern="1200" dirty="0">
            <a:latin typeface="+mj-lt"/>
          </a:endParaRPr>
        </a:p>
      </dsp:txBody>
      <dsp:txXfrm>
        <a:off x="0" y="617220"/>
        <a:ext cx="1752600" cy="1296162"/>
      </dsp:txXfrm>
    </dsp:sp>
    <dsp:sp modelId="{F6234F1D-45FA-4284-967A-CBA9CE548BE8}">
      <dsp:nvSpPr>
        <dsp:cNvPr id="0" name=""/>
        <dsp:cNvSpPr/>
      </dsp:nvSpPr>
      <dsp:spPr>
        <a:xfrm>
          <a:off x="1752600" y="617220"/>
          <a:ext cx="1752600" cy="1296162"/>
        </a:xfrm>
        <a:prstGeom prst="rect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>
          <a:glow rad="70000">
            <a:schemeClr val="accent3">
              <a:hueOff val="-5580973"/>
              <a:satOff val="-30571"/>
              <a:lumOff val="9412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perspectiveRelaxed">
            <a:rot lat="19799985" lon="0" rev="21599992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Sandcastle</a:t>
          </a:r>
          <a:endParaRPr lang="en-US" sz="2600" kern="1200" dirty="0">
            <a:latin typeface="+mj-lt"/>
          </a:endParaRPr>
        </a:p>
      </dsp:txBody>
      <dsp:txXfrm>
        <a:off x="1752600" y="617220"/>
        <a:ext cx="1752600" cy="1296162"/>
      </dsp:txXfrm>
    </dsp:sp>
    <dsp:sp modelId="{CF164611-19A6-4931-A82C-6F78A9FB5909}">
      <dsp:nvSpPr>
        <dsp:cNvPr id="0" name=""/>
        <dsp:cNvSpPr/>
      </dsp:nvSpPr>
      <dsp:spPr>
        <a:xfrm>
          <a:off x="0" y="1913382"/>
          <a:ext cx="3505200" cy="144018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A339-6EE0-4D5C-BDF6-6596390EE0ED}">
      <dsp:nvSpPr>
        <dsp:cNvPr id="0" name=""/>
        <dsp:cNvSpPr/>
      </dsp:nvSpPr>
      <dsp:spPr>
        <a:xfrm>
          <a:off x="40118" y="38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Mscorlib</a:t>
          </a:r>
          <a:endParaRPr lang="en-US" sz="1500" kern="1200" dirty="0"/>
        </a:p>
      </dsp:txBody>
      <dsp:txXfrm>
        <a:off x="40118" y="381"/>
        <a:ext cx="1664828" cy="998897"/>
      </dsp:txXfrm>
    </dsp:sp>
    <dsp:sp modelId="{3951F9E7-E717-4DC0-9204-0492A4F67470}">
      <dsp:nvSpPr>
        <dsp:cNvPr id="0" name=""/>
        <dsp:cNvSpPr/>
      </dsp:nvSpPr>
      <dsp:spPr>
        <a:xfrm>
          <a:off x="1871429" y="38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1871429" y="381"/>
        <a:ext cx="1664828" cy="998897"/>
      </dsp:txXfrm>
    </dsp:sp>
    <dsp:sp modelId="{3A01DA19-E14F-420A-A33E-C1FB6173CFE5}">
      <dsp:nvSpPr>
        <dsp:cNvPr id="0" name=""/>
        <dsp:cNvSpPr/>
      </dsp:nvSpPr>
      <dsp:spPr>
        <a:xfrm>
          <a:off x="3702741" y="38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System.Core</a:t>
          </a:r>
          <a:endParaRPr lang="en-US" sz="1500" kern="1200" dirty="0"/>
        </a:p>
      </dsp:txBody>
      <dsp:txXfrm>
        <a:off x="3702741" y="381"/>
        <a:ext cx="1664828" cy="998897"/>
      </dsp:txXfrm>
    </dsp:sp>
    <dsp:sp modelId="{7C32DF91-1E99-4207-898D-D679E69D3DF7}">
      <dsp:nvSpPr>
        <dsp:cNvPr id="0" name=""/>
        <dsp:cNvSpPr/>
      </dsp:nvSpPr>
      <dsp:spPr>
        <a:xfrm>
          <a:off x="5534052" y="38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System.Data</a:t>
          </a:r>
          <a:endParaRPr lang="en-US" sz="1500" kern="1200" dirty="0"/>
        </a:p>
      </dsp:txBody>
      <dsp:txXfrm>
        <a:off x="5534052" y="381"/>
        <a:ext cx="1664828" cy="998897"/>
      </dsp:txXfrm>
    </dsp:sp>
    <dsp:sp modelId="{20F9E593-98D9-4982-B846-F96774D87A41}">
      <dsp:nvSpPr>
        <dsp:cNvPr id="0" name=""/>
        <dsp:cNvSpPr/>
      </dsp:nvSpPr>
      <dsp:spPr>
        <a:xfrm>
          <a:off x="40118" y="116576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</a:t>
          </a:r>
          <a:endParaRPr lang="en-US" sz="1500" kern="1200" dirty="0"/>
        </a:p>
      </dsp:txBody>
      <dsp:txXfrm>
        <a:off x="40118" y="1165761"/>
        <a:ext cx="1664828" cy="998897"/>
      </dsp:txXfrm>
    </dsp:sp>
    <dsp:sp modelId="{B5FB615C-E206-4EEF-B197-D2A8A460E56C}">
      <dsp:nvSpPr>
        <dsp:cNvPr id="0" name=""/>
        <dsp:cNvSpPr/>
      </dsp:nvSpPr>
      <dsp:spPr>
        <a:xfrm>
          <a:off x="1871429" y="116576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System.Drawing</a:t>
          </a:r>
          <a:endParaRPr lang="en-US" sz="1500" kern="1200" dirty="0"/>
        </a:p>
      </dsp:txBody>
      <dsp:txXfrm>
        <a:off x="1871429" y="1165761"/>
        <a:ext cx="1664828" cy="998897"/>
      </dsp:txXfrm>
    </dsp:sp>
    <dsp:sp modelId="{FF10EA89-072B-4C4F-AC0F-5508264BD5FB}">
      <dsp:nvSpPr>
        <dsp:cNvPr id="0" name=""/>
        <dsp:cNvSpPr/>
      </dsp:nvSpPr>
      <dsp:spPr>
        <a:xfrm>
          <a:off x="3702741" y="116576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System.Security</a:t>
          </a:r>
          <a:endParaRPr lang="en-US" sz="1500" kern="1200" dirty="0"/>
        </a:p>
      </dsp:txBody>
      <dsp:txXfrm>
        <a:off x="3702741" y="1165761"/>
        <a:ext cx="1664828" cy="998897"/>
      </dsp:txXfrm>
    </dsp:sp>
    <dsp:sp modelId="{105C38D0-564D-407E-A687-ACB6666DB3A3}">
      <dsp:nvSpPr>
        <dsp:cNvPr id="0" name=""/>
        <dsp:cNvSpPr/>
      </dsp:nvSpPr>
      <dsp:spPr>
        <a:xfrm>
          <a:off x="5534052" y="116576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</a:t>
          </a:r>
          <a:endParaRPr lang="en-US" sz="1500" kern="1200" dirty="0"/>
        </a:p>
      </dsp:txBody>
      <dsp:txXfrm>
        <a:off x="5534052" y="1165761"/>
        <a:ext cx="1664828" cy="998897"/>
      </dsp:txXfrm>
    </dsp:sp>
    <dsp:sp modelId="{7A6C3C4B-73F4-4A4B-A275-5AF008BF40CE}">
      <dsp:nvSpPr>
        <dsp:cNvPr id="0" name=""/>
        <dsp:cNvSpPr/>
      </dsp:nvSpPr>
      <dsp:spPr>
        <a:xfrm>
          <a:off x="40118" y="233114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System.Configuration</a:t>
          </a:r>
          <a:endParaRPr lang="en-US" sz="1500" kern="1200" dirty="0"/>
        </a:p>
      </dsp:txBody>
      <dsp:txXfrm>
        <a:off x="40118" y="2331141"/>
        <a:ext cx="1664828" cy="998897"/>
      </dsp:txXfrm>
    </dsp:sp>
    <dsp:sp modelId="{0FE43E8D-7EBA-4458-B7A6-8162135A140E}">
      <dsp:nvSpPr>
        <dsp:cNvPr id="0" name=""/>
        <dsp:cNvSpPr/>
      </dsp:nvSpPr>
      <dsp:spPr>
        <a:xfrm>
          <a:off x="1871429" y="233114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System.Web</a:t>
          </a:r>
          <a:endParaRPr lang="en-US" sz="1500" kern="1200" dirty="0"/>
        </a:p>
      </dsp:txBody>
      <dsp:txXfrm>
        <a:off x="1871429" y="2331141"/>
        <a:ext cx="1664828" cy="998897"/>
      </dsp:txXfrm>
    </dsp:sp>
    <dsp:sp modelId="{17B030B9-1343-4416-89F4-6C7EDFD69DDF}">
      <dsp:nvSpPr>
        <dsp:cNvPr id="0" name=""/>
        <dsp:cNvSpPr/>
      </dsp:nvSpPr>
      <dsp:spPr>
        <a:xfrm>
          <a:off x="3702741" y="233114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System.Windows.Browser</a:t>
          </a:r>
          <a:endParaRPr lang="en-US" sz="1500" kern="1200" dirty="0"/>
        </a:p>
      </dsp:txBody>
      <dsp:txXfrm>
        <a:off x="3702741" y="2331141"/>
        <a:ext cx="1664828" cy="998897"/>
      </dsp:txXfrm>
    </dsp:sp>
    <dsp:sp modelId="{8D0CDE98-7349-4402-94D2-44DC47929861}">
      <dsp:nvSpPr>
        <dsp:cNvPr id="0" name=""/>
        <dsp:cNvSpPr/>
      </dsp:nvSpPr>
      <dsp:spPr>
        <a:xfrm>
          <a:off x="5534052" y="2331141"/>
          <a:ext cx="1664828" cy="998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System.Windows.Forms</a:t>
          </a:r>
          <a:endParaRPr lang="en-US" sz="1500" kern="1200" dirty="0"/>
        </a:p>
      </dsp:txBody>
      <dsp:txXfrm>
        <a:off x="5534052" y="2331141"/>
        <a:ext cx="1664828" cy="998897"/>
      </dsp:txXfrm>
    </dsp:sp>
    <dsp:sp modelId="{9A0194AB-189E-4270-92AA-5C4568F40374}">
      <dsp:nvSpPr>
        <dsp:cNvPr id="0" name=""/>
        <dsp:cNvSpPr/>
      </dsp:nvSpPr>
      <dsp:spPr>
        <a:xfrm>
          <a:off x="40118" y="3496521"/>
          <a:ext cx="1664828" cy="998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WindowsBase</a:t>
          </a:r>
          <a:endParaRPr lang="en-US" sz="1500" kern="1200" dirty="0"/>
        </a:p>
      </dsp:txBody>
      <dsp:txXfrm>
        <a:off x="40118" y="3496521"/>
        <a:ext cx="1664828" cy="998897"/>
      </dsp:txXfrm>
    </dsp:sp>
    <dsp:sp modelId="{FAA33D5C-AB51-4FF1-8E71-B93FC5710955}">
      <dsp:nvSpPr>
        <dsp:cNvPr id="0" name=""/>
        <dsp:cNvSpPr/>
      </dsp:nvSpPr>
      <dsp:spPr>
        <a:xfrm>
          <a:off x="1871429" y="3496521"/>
          <a:ext cx="1664828" cy="998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</a:t>
          </a:r>
          <a:endParaRPr lang="en-US" sz="1500" kern="1200" dirty="0"/>
        </a:p>
      </dsp:txBody>
      <dsp:txXfrm>
        <a:off x="1871429" y="3496521"/>
        <a:ext cx="1664828" cy="998897"/>
      </dsp:txXfrm>
    </dsp:sp>
    <dsp:sp modelId="{BCE71A01-8697-44F7-8965-E004CE0050A7}">
      <dsp:nvSpPr>
        <dsp:cNvPr id="0" name=""/>
        <dsp:cNvSpPr/>
      </dsp:nvSpPr>
      <dsp:spPr>
        <a:xfrm>
          <a:off x="3702741" y="3496521"/>
          <a:ext cx="1664828" cy="998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6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6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6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Microsoft.VisualBasic.Compatibility</a:t>
          </a:r>
          <a:endParaRPr lang="en-US" sz="1500" kern="1200" dirty="0"/>
        </a:p>
      </dsp:txBody>
      <dsp:txXfrm>
        <a:off x="3702741" y="3496521"/>
        <a:ext cx="1664828" cy="998897"/>
      </dsp:txXfrm>
    </dsp:sp>
    <dsp:sp modelId="{65D01703-9564-4904-A6C6-D10C174F01B8}">
      <dsp:nvSpPr>
        <dsp:cNvPr id="0" name=""/>
        <dsp:cNvSpPr/>
      </dsp:nvSpPr>
      <dsp:spPr>
        <a:xfrm>
          <a:off x="5534052" y="3496521"/>
          <a:ext cx="1664828" cy="998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System.Xml.Linq</a:t>
          </a:r>
          <a:endParaRPr lang="en-US" sz="1500" kern="1200" dirty="0"/>
        </a:p>
      </dsp:txBody>
      <dsp:txXfrm>
        <a:off x="5534052" y="3496521"/>
        <a:ext cx="1664828" cy="99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FC8F419-27E6-4B0D-B262-F53267596A74}" type="datetimeFigureOut">
              <a:rPr lang="en-US" smtClean="0"/>
              <a:t>3/1/2010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FA545A-2DE3-494A-86E3-C477BD8CF2B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devlabs/dd491992.aspx" TargetMode="External"/><Relationship Id="rId2" Type="http://schemas.openxmlformats.org/officeDocument/2006/relationships/hyperlink" Target="http://codebox/contr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ogozzo" TargetMode="External"/><Relationship Id="rId5" Type="http://schemas.openxmlformats.org/officeDocument/2006/relationships/hyperlink" Target="mailto:mbarnett" TargetMode="External"/><Relationship Id="rId4" Type="http://schemas.openxmlformats.org/officeDocument/2006/relationships/hyperlink" Target="mailto:ma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514600"/>
            <a:ext cx="6480048" cy="1691640"/>
          </a:xfrm>
        </p:spPr>
        <p:txBody>
          <a:bodyPr/>
          <a:lstStyle/>
          <a:p>
            <a:r>
              <a:rPr lang="en-US" dirty="0" smtClean="0"/>
              <a:t>Code Contracts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25240"/>
            <a:ext cx="6480048" cy="1752600"/>
          </a:xfrm>
        </p:spPr>
        <p:txBody>
          <a:bodyPr/>
          <a:lstStyle/>
          <a:p>
            <a:r>
              <a:rPr lang="en-US" dirty="0" smtClean="0"/>
              <a:t>3/1/2010</a:t>
            </a:r>
            <a:endParaRPr lang="en-US" dirty="0" smtClean="0"/>
          </a:p>
          <a:p>
            <a:r>
              <a:rPr lang="en-US" dirty="0" err="1" smtClean="0"/>
              <a:t>maf</a:t>
            </a:r>
            <a:r>
              <a:rPr lang="en-US" dirty="0" smtClean="0"/>
              <a:t>, </a:t>
            </a:r>
            <a:r>
              <a:rPr lang="en-US" dirty="0" err="1" smtClean="0"/>
              <a:t>mbarnett</a:t>
            </a:r>
            <a:r>
              <a:rPr lang="en-US" dirty="0" smtClean="0"/>
              <a:t>, </a:t>
            </a:r>
            <a:r>
              <a:rPr lang="en-US" dirty="0" err="1" smtClean="0"/>
              <a:t>logozzo</a:t>
            </a:r>
            <a:r>
              <a:rPr lang="en-US" dirty="0" smtClean="0"/>
              <a:t>, </a:t>
            </a:r>
            <a:r>
              <a:rPr lang="en-US" dirty="0" err="1" smtClean="0"/>
              <a:t>briangru</a:t>
            </a:r>
            <a:r>
              <a:rPr lang="en-US" dirty="0" smtClean="0"/>
              <a:t>, </a:t>
            </a:r>
            <a:r>
              <a:rPr lang="en-US" dirty="0" err="1" smtClean="0"/>
              <a:t>melitta</a:t>
            </a:r>
            <a:r>
              <a:rPr lang="en-US" dirty="0" smtClean="0"/>
              <a:t>, </a:t>
            </a:r>
            <a:r>
              <a:rPr lang="en-US" dirty="0" err="1" smtClean="0"/>
              <a:t>vipulp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http://codebox/contracts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3200400" y="4572000"/>
            <a:ext cx="3810000" cy="1752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 Bugs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1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057400"/>
            <a:ext cx="1905000" cy="762000"/>
          </a:xfrm>
          <a:prstGeom prst="wedgeRectCallout">
            <a:avLst>
              <a:gd name="adj1" fmla="val -73580"/>
              <a:gd name="adj2" fmla="val 49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Strengthened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Precondition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4343400"/>
            <a:ext cx="4419600" cy="25146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14400" algn="l"/>
              </a:tabLst>
            </a:pPr>
            <a:r>
              <a:rPr lang="en-US" sz="2000" u="sng" dirty="0" smtClean="0"/>
              <a:t>Bug 2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original	= “</a:t>
            </a:r>
            <a:r>
              <a:rPr lang="en-US" sz="2000" dirty="0" err="1" smtClean="0"/>
              <a:t>foo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r>
              <a:rPr lang="en-US" sz="2000" dirty="0" smtClean="0"/>
              <a:t>suffix	= “o”</a:t>
            </a:r>
          </a:p>
          <a:p>
            <a:pPr>
              <a:tabLst>
                <a:tab pos="914400" algn="l"/>
              </a:tabLst>
            </a:pPr>
            <a:r>
              <a:rPr lang="en-US" sz="2000" dirty="0" smtClean="0"/>
              <a:t>result	= “</a:t>
            </a:r>
            <a:r>
              <a:rPr lang="en-US" sz="2000" dirty="0" err="1" smtClean="0"/>
              <a:t>fo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.IsEmptyOrNull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838200" y="5029200"/>
            <a:ext cx="1905000" cy="762000"/>
          </a:xfrm>
          <a:prstGeom prst="wedgeRectCallout">
            <a:avLst>
              <a:gd name="adj1" fmla="val -41404"/>
              <a:gd name="adj2" fmla="val -201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Handle repeated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suffixes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Authored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r>
              <a:rPr lang="en-US" dirty="0" smtClean="0"/>
              <a:t>Boolean expression in source language</a:t>
            </a:r>
          </a:p>
          <a:p>
            <a:pPr lvl="1"/>
            <a:r>
              <a:rPr lang="en-US" dirty="0" smtClean="0"/>
              <a:t>No new language</a:t>
            </a:r>
          </a:p>
          <a:p>
            <a:pPr lvl="1"/>
            <a:r>
              <a:rPr lang="en-US" dirty="0" smtClean="0"/>
              <a:t>Full expressiveness</a:t>
            </a:r>
          </a:p>
          <a:p>
            <a:r>
              <a:rPr lang="en-US" dirty="0" smtClean="0"/>
              <a:t>No new IDE, compiler, or parser</a:t>
            </a:r>
          </a:p>
          <a:p>
            <a:pPr lvl="1"/>
            <a:r>
              <a:rPr lang="en-US" dirty="0" smtClean="0"/>
              <a:t>Full IDE support (</a:t>
            </a:r>
            <a:r>
              <a:rPr lang="en-US" dirty="0" err="1" smtClean="0"/>
              <a:t>intellisense</a:t>
            </a:r>
            <a:r>
              <a:rPr lang="en-US" dirty="0" smtClean="0"/>
              <a:t>, refactoring, errors)</a:t>
            </a:r>
          </a:p>
          <a:p>
            <a:r>
              <a:rPr lang="en-US" dirty="0" smtClean="0"/>
              <a:t>Semantics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</a:p>
          <a:p>
            <a:pPr lvl="1"/>
            <a:r>
              <a:rPr lang="en-US" dirty="0" smtClean="0"/>
              <a:t>Given by compiler translation to ECMA MSIL</a:t>
            </a:r>
          </a:p>
          <a:p>
            <a:r>
              <a:rPr lang="en-US" dirty="0" smtClean="0"/>
              <a:t>Persisted compiled contract format</a:t>
            </a:r>
          </a:p>
          <a:p>
            <a:pPr lvl="1"/>
            <a:r>
              <a:rPr lang="en-US" dirty="0" smtClean="0"/>
              <a:t>Metadata + 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API in BCL 4.0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System.Diagnostics.Contracts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public static class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Requires(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Ensures(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Conditional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“CONTRACTS_FULL”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Invariant(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condition) {}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Expressiveness: Quantifiers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.ForAll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&gt;().Length,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== original[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]));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this.Count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Code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Standard, language-agnostic way to express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Tools for</a:t>
            </a:r>
          </a:p>
          <a:p>
            <a:pPr lvl="1"/>
            <a:r>
              <a:rPr lang="en-US" dirty="0" smtClean="0"/>
              <a:t>Runtime checking of contracts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Static verification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Contracts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…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ContractClassFor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&lt;&gt;))]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IListContract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: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index)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&gt;= 0);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(index &lt; 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- 1);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Adornments  (VS2010)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Shows inherited contracts</a:t>
            </a:r>
          </a:p>
          <a:p>
            <a:r>
              <a:rPr lang="en-US" dirty="0" smtClean="0"/>
              <a:t>Shows interface contracts on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Shows contracts on metadata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65" y="2895600"/>
            <a:ext cx="81656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data != null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MyCollection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///&lt;summary&gt;data is never null&lt;summary&gt;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 data;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///&lt;summary&gt;count is non-negative and less equal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&lt;summary&gt;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count;</a:t>
            </a:r>
          </a:p>
          <a:p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ContractInvariantMethod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DataCountInvariants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data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&gt;= 0 );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.Invariant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&lt;= 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data.Length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8600" y="4165699"/>
            <a:ext cx="2057400" cy="2616101"/>
            <a:chOff x="152400" y="3175099"/>
            <a:chExt cx="2057400" cy="2616101"/>
          </a:xfrm>
        </p:grpSpPr>
        <p:sp>
          <p:nvSpPr>
            <p:cNvPr id="19" name="Rectangle 18"/>
            <p:cNvSpPr/>
            <p:nvPr/>
          </p:nvSpPr>
          <p:spPr>
            <a:xfrm>
              <a:off x="248696" y="3336053"/>
              <a:ext cx="1371600" cy="227092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175099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IL_0029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IL_004b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>
            <a:off x="534194" y="35044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781800" y="2362200"/>
            <a:ext cx="2209800" cy="4462760"/>
            <a:chOff x="3505200" y="2209800"/>
            <a:chExt cx="2209800" cy="4462760"/>
          </a:xfrm>
        </p:grpSpPr>
        <p:sp>
          <p:nvSpPr>
            <p:cNvPr id="37" name="Rectangle 36"/>
            <p:cNvSpPr/>
            <p:nvPr/>
          </p:nvSpPr>
          <p:spPr>
            <a:xfrm>
              <a:off x="3604746" y="6400800"/>
              <a:ext cx="739977" cy="132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04746" y="2495550"/>
              <a:ext cx="1824504" cy="438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04746" y="2932748"/>
              <a:ext cx="1181096" cy="19145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4746" y="5431344"/>
              <a:ext cx="1726170" cy="96945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4746" y="3124199"/>
              <a:ext cx="1371600" cy="23098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209800"/>
              <a:ext cx="2209800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.locals init (int32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(Count)',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    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int32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&gt;()')</a:t>
              </a:r>
            </a:p>
            <a:p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 smtClean="0">
                  <a:solidFill>
                    <a:prstClr val="black"/>
                  </a:solidFill>
                  <a:latin typeface="Calibri"/>
                </a:rPr>
                <a:t>ldarg.1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ldnull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ldc.i4.0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ceq</a:t>
              </a:r>
              <a:endParaRPr lang="en-US" sz="400" b="1" dirty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ldstr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    "value != null"</a:t>
              </a:r>
            </a:p>
            <a:p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  call       void __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RewriterMethods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::RewriterRequires$PST06000009(</a:t>
              </a:r>
              <a:r>
                <a:rPr lang="en-US" sz="400" b="1" dirty="0" err="1">
                  <a:solidFill>
                    <a:prstClr val="black"/>
                  </a:solidFill>
                  <a:latin typeface="Calibri"/>
                </a:rPr>
                <a:t>bool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,  string)</a:t>
              </a:r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dirty="0">
                  <a:solidFill>
                    <a:prstClr val="black"/>
                  </a:solidFill>
                  <a:latin typeface="Calibri"/>
                </a:rPr>
                <a:t>ldarg.0 </a:t>
              </a:r>
              <a:endParaRPr lang="en-US" sz="400" b="1" dirty="0" smtClean="0">
                <a:solidFill>
                  <a:prstClr val="black"/>
                </a:solidFill>
                <a:latin typeface="Calibri"/>
              </a:endParaRPr>
            </a:p>
            <a:p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stloc.3</a:t>
              </a:r>
            </a:p>
            <a:p>
              <a:pPr algn="l" rtl="0"/>
              <a:r>
                <a:rPr lang="en-US" sz="400" b="1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IL_004d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nop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  IL_007a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ldloc.3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"Count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 + 1"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V_4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ldstr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"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 ==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Contract.Old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(Count)"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__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RewriterMethods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::RewriterEnsures$PST0600000B(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, string)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ldloc.s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'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Contract.Result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&lt;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int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&gt;()'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781800" y="1752600"/>
            <a:ext cx="20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Executable runtime </a:t>
            </a:r>
          </a:p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checking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1586791" y="3137611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" y="3163669"/>
            <a:ext cx="166904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csc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normal compile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86984" y="41264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0" y="47916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WF checks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Inheritance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1800" kern="1200" dirty="0" smtClean="0">
                <a:latin typeface="Corbel"/>
                <a:ea typeface="+mn-ea"/>
                <a:cs typeface="+mn-cs"/>
              </a:rPr>
              <a:t> Invariants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>
                <a:latin typeface="Corbel"/>
              </a:rPr>
              <a:t> </a:t>
            </a:r>
            <a:r>
              <a:rPr lang="en-US" dirty="0" smtClean="0">
                <a:latin typeface="Corbel"/>
              </a:rPr>
              <a:t>Source text</a:t>
            </a:r>
            <a:endParaRPr lang="en-US" sz="1800" kern="1200" dirty="0"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2953139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Contract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 animBg="1"/>
      <p:bldP spid="43" grpId="0" animBg="1"/>
      <p:bldP spid="48" grpId="0" animBg="1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Experience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Stepping, breakpoints work naturally</a:t>
            </a:r>
          </a:p>
          <a:p>
            <a:r>
              <a:rPr lang="en-US" dirty="0" smtClean="0"/>
              <a:t>Runtime failure behavior fully configurable</a:t>
            </a:r>
          </a:p>
          <a:p>
            <a:r>
              <a:rPr lang="en-US" dirty="0" smtClean="0"/>
              <a:t>Failing condition string available at runtime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36103"/>
            <a:ext cx="8001000" cy="218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Runtime Checking Functionality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Base and interfaces</a:t>
            </a:r>
          </a:p>
          <a:p>
            <a:pPr lvl="0"/>
            <a:r>
              <a:rPr lang="en-US" dirty="0" smtClean="0"/>
              <a:t>Granularity knobs</a:t>
            </a:r>
          </a:p>
          <a:p>
            <a:pPr lvl="1"/>
            <a:r>
              <a:rPr lang="en-US" dirty="0" smtClean="0"/>
              <a:t>Which checks are inserted</a:t>
            </a:r>
          </a:p>
          <a:p>
            <a:pPr lvl="0"/>
            <a:r>
              <a:rPr lang="en-US" dirty="0" smtClean="0"/>
              <a:t>Closures and Iterators</a:t>
            </a:r>
          </a:p>
          <a:p>
            <a:pPr lvl="0"/>
            <a:r>
              <a:rPr lang="en-US" dirty="0" smtClean="0"/>
              <a:t>Call-site checking</a:t>
            </a:r>
            <a:endParaRPr lang="en-US" baseline="0" dirty="0" smtClean="0"/>
          </a:p>
          <a:p>
            <a:pPr lvl="0"/>
            <a:r>
              <a:rPr lang="en-US" baseline="0" dirty="0" smtClean="0"/>
              <a:t>Recursion guards</a:t>
            </a:r>
          </a:p>
          <a:p>
            <a:r>
              <a:rPr lang="en-US" dirty="0" smtClean="0"/>
              <a:t>Source text extraction</a:t>
            </a:r>
          </a:p>
          <a:p>
            <a:pPr lvl="0"/>
            <a:r>
              <a:rPr lang="en-US" dirty="0" smtClean="0"/>
              <a:t>Debug</a:t>
            </a:r>
            <a:r>
              <a:rPr lang="en-US" baseline="0" dirty="0" smtClean="0"/>
              <a:t> experience/stepping/breakpoints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Contract extraction / decompilation</a:t>
            </a:r>
          </a:p>
          <a:p>
            <a:pPr lvl="1"/>
            <a:r>
              <a:rPr lang="en-US" dirty="0" smtClean="0"/>
              <a:t>Closures + closure instantiation</a:t>
            </a:r>
          </a:p>
          <a:p>
            <a:pPr lvl="1"/>
            <a:r>
              <a:rPr lang="en-US" dirty="0" smtClean="0"/>
              <a:t>Field initialization in constructors</a:t>
            </a:r>
          </a:p>
          <a:p>
            <a:pPr lvl="1"/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Language specific idioms (C#, VB, F#)</a:t>
            </a:r>
          </a:p>
          <a:p>
            <a:pPr lvl="0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Contracts specify non-interleaved behavior</a:t>
            </a:r>
          </a:p>
          <a:p>
            <a:pPr lvl="1"/>
            <a:r>
              <a:rPr lang="en-US" dirty="0" smtClean="0"/>
              <a:t>Contracts on shared state may produce races</a:t>
            </a:r>
          </a:p>
          <a:p>
            <a:pPr lvl="1"/>
            <a:r>
              <a:rPr lang="en-US" dirty="0" smtClean="0"/>
              <a:t>Inheritance may cause unexpected</a:t>
            </a:r>
            <a:r>
              <a:rPr lang="en-US" baseline="0" dirty="0" smtClean="0"/>
              <a:t> 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Add(object value)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Contract.OldValue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48" y="1663841"/>
            <a:ext cx="2590800" cy="1448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1828800"/>
            <a:ext cx="5257800" cy="3048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286000"/>
            <a:ext cx="4138246" cy="4873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295400"/>
            <a:ext cx="5562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virtual </a:t>
            </a:r>
            <a:r>
              <a:rPr lang="en-US" sz="105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105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(object != null);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Count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+ 1 );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 == </a:t>
            </a:r>
            <a:r>
              <a:rPr lang="en-US" sz="105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.OldValue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(Count) );</a:t>
            </a:r>
          </a:p>
          <a:p>
            <a:endParaRPr lang="en-US" sz="1050" b="1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(_size == _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items.Length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05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EnsuresCapacity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(_size + 1);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_items[_size] = value;</a:t>
            </a:r>
          </a:p>
          <a:p>
            <a:r>
              <a:rPr lang="en-US" sz="105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return _size++;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5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5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7" name="Curved Connector 46"/>
          <p:cNvCxnSpPr/>
          <p:nvPr/>
        </p:nvCxnSpPr>
        <p:spPr>
          <a:xfrm rot="16200000" flipH="1">
            <a:off x="1739191" y="3213809"/>
            <a:ext cx="2084219" cy="1447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4114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781800" y="2401669"/>
            <a:ext cx="2209800" cy="2257669"/>
            <a:chOff x="6781800" y="2401669"/>
            <a:chExt cx="2209800" cy="2257669"/>
          </a:xfrm>
        </p:grpSpPr>
        <p:sp>
          <p:nvSpPr>
            <p:cNvPr id="42" name="TextBox 41"/>
            <p:cNvSpPr txBox="1"/>
            <p:nvPr/>
          </p:nvSpPr>
          <p:spPr>
            <a:xfrm>
              <a:off x="6781800" y="2401669"/>
              <a:ext cx="1982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800" kern="1200" dirty="0">
                  <a:latin typeface="Calibri"/>
                  <a:ea typeface="+mn-ea"/>
                  <a:cs typeface="+mn-cs"/>
                </a:rPr>
                <a:t>Contract Reference</a:t>
              </a:r>
              <a:br>
                <a:rPr lang="en-US" sz="1800" kern="1200" dirty="0">
                  <a:latin typeface="Calibri"/>
                  <a:ea typeface="+mn-ea"/>
                  <a:cs typeface="+mn-cs"/>
                </a:rPr>
              </a:br>
              <a:r>
                <a:rPr lang="en-US" sz="1800" kern="1200" dirty="0">
                  <a:latin typeface="Calibri"/>
                  <a:ea typeface="+mn-ea"/>
                  <a:cs typeface="+mn-cs"/>
                </a:rPr>
                <a:t>Assembly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86050" y="3584085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86050" y="3203084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3028122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00151" y="2377440"/>
            <a:ext cx="2315817" cy="6463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/d:CONTRACTS_FULL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86984" y="35930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ccrefgen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2861896" cy="685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ounded Rectangle 25"/>
          <p:cNvSpPr/>
          <p:nvPr/>
        </p:nvSpPr>
        <p:spPr>
          <a:xfrm>
            <a:off x="228600" y="4114800"/>
            <a:ext cx="6477000" cy="2590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Language-agnostic, persisted contract format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Free: produced by all compilers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Semantics given by MSIL encoding conditions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Uniform format to down-stream tools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Library for extracting contracts from MSIL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 design decisions </a:t>
            </a:r>
            <a:r>
              <a:rPr lang="en-US" i="1" dirty="0" smtClean="0"/>
              <a:t>once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i="1" dirty="0" smtClean="0"/>
              <a:t>many </a:t>
            </a:r>
            <a:r>
              <a:rPr lang="en-US" dirty="0" smtClean="0"/>
              <a:t>times…</a:t>
            </a:r>
          </a:p>
          <a:p>
            <a:pPr lvl="1"/>
            <a:r>
              <a:rPr lang="en-US" dirty="0" smtClean="0"/>
              <a:t>Code documentation (in sync with code)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verification</a:t>
            </a:r>
          </a:p>
          <a:p>
            <a:r>
              <a:rPr lang="en-US" dirty="0" smtClean="0"/>
              <a:t>Don’t change existing .NET dev environment</a:t>
            </a:r>
          </a:p>
          <a:p>
            <a:pPr lvl="1"/>
            <a:r>
              <a:rPr lang="en-US" dirty="0" smtClean="0"/>
              <a:t>Languages, IDE, compilers, etc.</a:t>
            </a:r>
          </a:p>
          <a:p>
            <a:r>
              <a:rPr lang="en-US" dirty="0" smtClean="0"/>
              <a:t>Provide a standard specification format</a:t>
            </a:r>
          </a:p>
          <a:p>
            <a:pPr lvl="1"/>
            <a:r>
              <a:rPr lang="en-US" dirty="0" smtClean="0"/>
              <a:t>Enable tool eco-system around contracts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3581400" y="3025438"/>
            <a:ext cx="2209800" cy="3908762"/>
            <a:chOff x="4267200" y="2492038"/>
            <a:chExt cx="2209800" cy="3908762"/>
          </a:xfrm>
        </p:grpSpPr>
        <p:sp>
          <p:nvSpPr>
            <p:cNvPr id="23" name="Rectangle 22"/>
            <p:cNvSpPr/>
            <p:nvPr/>
          </p:nvSpPr>
          <p:spPr>
            <a:xfrm>
              <a:off x="4371450" y="3962400"/>
              <a:ext cx="1371600" cy="2258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1450" y="3048000"/>
              <a:ext cx="1709591" cy="9349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1450" y="26670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24920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.method public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hidebysig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newslot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virtual instance int32  Add(object 'value')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cil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managed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{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ldnull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::Requires(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::Result&lt;int32&gt;()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get_Count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!!0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::Old&lt;int32&gt;(!!0)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void [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]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Microsoft.Contracts.Contract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::Ensures(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bool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ldlen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conv.i4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ceq</a:t>
              </a:r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brtrue.s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IL_0069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call       instance void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EnsureCapacity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(int32)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object[]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::items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stelem.ref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ldarg.0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ldfld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dup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ldc.i4.1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add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stfld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int32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TabDemo.BaseList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::count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ldloc.2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stloc.0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br.s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     IL_008b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ldloc.0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 ret</a:t>
              </a:r>
            </a:p>
            <a:p>
              <a:pPr algn="l" rtl="0"/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} // end of method </a:t>
              </a:r>
              <a:r>
                <a:rPr lang="en-US" sz="400" b="1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BaseList</a:t>
              </a:r>
              <a:r>
                <a:rPr lang="en-US" sz="4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::Add</a:t>
              </a:r>
            </a:p>
            <a:p>
              <a:pPr algn="l" rtl="0"/>
              <a:endParaRPr lang="en-US" sz="4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Compile-time</a:t>
            </a:r>
            <a:br>
              <a:rPr lang="en-US" sz="1800" kern="1200" dirty="0">
                <a:latin typeface="Calibri"/>
                <a:ea typeface="+mn-ea"/>
                <a:cs typeface="+mn-cs"/>
              </a:rPr>
            </a:br>
            <a:r>
              <a:rPr lang="en-US" sz="1800" kern="1200" dirty="0">
                <a:latin typeface="Calibri"/>
                <a:ea typeface="+mn-ea"/>
                <a:cs typeface="+mn-cs"/>
              </a:rPr>
              <a:t>warnings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2600" y="46482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43600" y="12308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>
                <a:latin typeface="Calibri"/>
                <a:ea typeface="+mn-ea"/>
                <a:cs typeface="+mn-cs"/>
              </a:rPr>
              <a:t>Contract Reference Assemblies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906294" y="318055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7400" y="4191000"/>
            <a:ext cx="990599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cccheck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9300" y="3657600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62825" y="3916918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Runtime checks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2600" y="5256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4799012"/>
            <a:ext cx="11430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ccdocgen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4992469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800" kern="1200" dirty="0" smtClean="0">
                <a:latin typeface="Calibri"/>
                <a:ea typeface="+mn-ea"/>
                <a:cs typeface="+mn-cs"/>
              </a:rPr>
              <a:t>Augmented</a:t>
            </a:r>
            <a:br>
              <a:rPr lang="en-US" sz="1800" kern="1200" dirty="0" smtClean="0">
                <a:latin typeface="Calibri"/>
                <a:ea typeface="+mn-ea"/>
                <a:cs typeface="+mn-cs"/>
              </a:rPr>
            </a:br>
            <a:r>
              <a:rPr lang="en-US" sz="1800" kern="1200" dirty="0" smtClean="0">
                <a:latin typeface="Calibri"/>
                <a:ea typeface="+mn-ea"/>
                <a:cs typeface="+mn-cs"/>
              </a:rPr>
              <a:t>Xml doc</a:t>
            </a:r>
            <a:endParaRPr lang="en-US" sz="18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53400" cy="1143000"/>
          </a:xfrm>
        </p:spPr>
        <p:txBody>
          <a:bodyPr/>
          <a:lstStyle/>
          <a:p>
            <a:r>
              <a:rPr lang="en-US" dirty="0" smtClean="0"/>
              <a:t>Contract Reference Assemblies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600200"/>
            <a:ext cx="1038750" cy="685800"/>
            <a:chOff x="6886050" y="1752600"/>
            <a:chExt cx="1752600" cy="1273752"/>
          </a:xfrm>
        </p:grpSpPr>
        <p:sp>
          <p:nvSpPr>
            <p:cNvPr id="51" name="Rectangle 50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48400" y="1752600"/>
            <a:ext cx="1038750" cy="685800"/>
            <a:chOff x="6886050" y="1752600"/>
            <a:chExt cx="1752600" cy="1273752"/>
          </a:xfrm>
        </p:grpSpPr>
        <p:sp>
          <p:nvSpPr>
            <p:cNvPr id="57" name="Rectangle 56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00800" y="1905000"/>
            <a:ext cx="1038750" cy="685800"/>
            <a:chOff x="6886050" y="1752600"/>
            <a:chExt cx="1752600" cy="1273752"/>
          </a:xfrm>
        </p:grpSpPr>
        <p:sp>
          <p:nvSpPr>
            <p:cNvPr id="60" name="Rectangle 59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2057400"/>
            <a:ext cx="1038750" cy="685800"/>
            <a:chOff x="6886050" y="1752600"/>
            <a:chExt cx="1752600" cy="1273752"/>
          </a:xfrm>
        </p:grpSpPr>
        <p:sp>
          <p:nvSpPr>
            <p:cNvPr id="63" name="Rectangle 62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05600" y="2209800"/>
            <a:ext cx="1038750" cy="685800"/>
            <a:chOff x="6886050" y="1752600"/>
            <a:chExt cx="1752600" cy="1273752"/>
          </a:xfrm>
        </p:grpSpPr>
        <p:sp>
          <p:nvSpPr>
            <p:cNvPr id="66" name="Rectangle 65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58000" y="2362200"/>
            <a:ext cx="1038750" cy="685800"/>
            <a:chOff x="6886050" y="1752600"/>
            <a:chExt cx="1752600" cy="1273752"/>
          </a:xfrm>
        </p:grpSpPr>
        <p:sp>
          <p:nvSpPr>
            <p:cNvPr id="69" name="Rectangle 68"/>
            <p:cNvSpPr/>
            <p:nvPr/>
          </p:nvSpPr>
          <p:spPr>
            <a:xfrm>
              <a:off x="6886050" y="2133601"/>
              <a:ext cx="1709591" cy="8927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86050" y="1752600"/>
              <a:ext cx="1752600" cy="381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kern="120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7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Providing Contracts for your Lib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810000" y="1524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962400" y="1676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114800" y="18288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2672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476500" y="33909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52600" y="49530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172200"/>
            <a:ext cx="289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(minimal runtime checks)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34000" y="49530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153090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All contracts, no code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838700" y="3390901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200" y="51816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000" kern="1200" dirty="0"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4191000"/>
            <a:ext cx="1351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Release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0" y="4191000"/>
            <a:ext cx="2183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000" kern="1200" dirty="0">
                <a:latin typeface="Calibri"/>
                <a:ea typeface="+mn-ea"/>
                <a:cs typeface="+mn-cs"/>
              </a:rPr>
              <a:t>Contract Reference</a:t>
            </a:r>
            <a:br>
              <a:rPr lang="en-US" sz="2000" kern="1200" dirty="0">
                <a:latin typeface="Calibri"/>
                <a:ea typeface="+mn-ea"/>
                <a:cs typeface="+mn-cs"/>
              </a:rPr>
            </a:br>
            <a:r>
              <a:rPr lang="en-US" sz="2000" kern="1200" dirty="0">
                <a:latin typeface="Calibri"/>
                <a:ea typeface="+mn-ea"/>
                <a:cs typeface="+mn-cs"/>
              </a:rPr>
              <a:t>Assemblies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05800" cy="1143000"/>
          </a:xfrm>
        </p:spPr>
        <p:txBody>
          <a:bodyPr/>
          <a:lstStyle/>
          <a:p>
            <a:r>
              <a:rPr lang="en-US" dirty="0" smtClean="0"/>
              <a:t>Developing against 3</a:t>
            </a:r>
            <a:r>
              <a:rPr lang="en-US" baseline="30000" dirty="0" smtClean="0"/>
              <a:t>rd</a:t>
            </a:r>
            <a:r>
              <a:rPr lang="en-US" dirty="0" smtClean="0"/>
              <a:t> Party Lib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293876" y="47244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9076" y="5943600"/>
            <a:ext cx="2316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kern="1200" dirty="0">
                <a:latin typeface="Calibri"/>
                <a:ea typeface="+mn-ea"/>
                <a:cs typeface="+mn-cs"/>
              </a:rPr>
              <a:t> 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(no runtime </a:t>
            </a:r>
            <a:r>
              <a:rPr lang="en-US" sz="2000" kern="1200" dirty="0">
                <a:latin typeface="Calibri"/>
                <a:ea typeface="+mn-ea"/>
                <a:cs typeface="+mn-cs"/>
              </a:rPr>
              <a:t>checks)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0" y="4724400"/>
            <a:ext cx="2514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PowerLib.Contracts.dll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914400" y="19812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olded Corner 11"/>
          <p:cNvSpPr/>
          <p:nvPr/>
        </p:nvSpPr>
        <p:spPr>
          <a:xfrm>
            <a:off x="1066800" y="21336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219200" y="22860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371600" y="2438400"/>
            <a:ext cx="762000" cy="10668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src</a:t>
            </a:r>
            <a:endParaRPr lang="en-US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72200" y="2362200"/>
            <a:ext cx="17526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en-US" sz="19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MyApp</a:t>
            </a:r>
            <a:r>
              <a:rPr lang="en-US" sz="1900" dirty="0" smtClean="0">
                <a:solidFill>
                  <a:prstClr val="black"/>
                </a:solidFill>
                <a:latin typeface="Calibri"/>
              </a:rPr>
              <a:t>.exe</a:t>
            </a:r>
            <a:endParaRPr lang="en-US" sz="19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2971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135868"/>
            <a:ext cx="1066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73000"/>
                  <a:satMod val="150000"/>
                </a:sysClr>
              </a:gs>
              <a:gs pos="25000">
                <a:sysClr val="windowText" lastClr="000000">
                  <a:tint val="96000"/>
                  <a:shade val="80000"/>
                  <a:satMod val="105000"/>
                </a:sysClr>
              </a:gs>
              <a:gs pos="38000">
                <a:sysClr val="windowText" lastClr="000000">
                  <a:tint val="96000"/>
                  <a:shade val="59000"/>
                  <a:satMod val="120000"/>
                </a:sysClr>
              </a:gs>
              <a:gs pos="55000">
                <a:sysClr val="windowText" lastClr="000000">
                  <a:shade val="57000"/>
                  <a:satMod val="120000"/>
                </a:sysClr>
              </a:gs>
              <a:gs pos="80000">
                <a:sysClr val="windowText" lastClr="000000">
                  <a:shade val="56000"/>
                  <a:satMod val="145000"/>
                </a:sysClr>
              </a:gs>
              <a:gs pos="88000">
                <a:sysClr val="windowText" lastClr="000000">
                  <a:shade val="63000"/>
                  <a:satMod val="160000"/>
                </a:sysClr>
              </a:gs>
              <a:gs pos="100000">
                <a:sysClr val="windowText" lastClr="000000">
                  <a:tint val="99555"/>
                  <a:satMod val="155000"/>
                </a:sysClr>
              </a:gs>
            </a:gsLst>
            <a:lin ang="5400000" scaled="1"/>
          </a:gradFill>
          <a:ln w="9525" cap="flat" cmpd="sng" algn="ctr">
            <a:solidFill>
              <a:sysClr val="windowText" lastClr="000000">
                <a:shade val="60000"/>
                <a:satMod val="300000"/>
              </a:sysClr>
            </a:solidFill>
            <a:prstDash val="solid"/>
          </a:ln>
          <a:effectLst>
            <a:glow rad="70000">
              <a:sysClr val="windowText" lastClr="000000">
                <a:tint val="30000"/>
                <a:shade val="95000"/>
                <a:satMod val="300000"/>
                <a:alpha val="50000"/>
              </a:sys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ccrewrite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57600" y="3581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591300" y="4076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7400" y="1295400"/>
            <a:ext cx="2668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can check </a:t>
            </a:r>
            <a:r>
              <a:rPr lang="en-US" sz="2000" i="1" kern="1200" dirty="0" smtClean="0">
                <a:latin typeface="Calibri"/>
                <a:ea typeface="+mn-ea"/>
                <a:cs typeface="+mn-cs"/>
              </a:rPr>
              <a:t>Requires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of</a:t>
            </a:r>
            <a:br>
              <a:rPr lang="en-US" sz="2000" kern="1200" dirty="0" smtClean="0">
                <a:latin typeface="Calibri"/>
                <a:ea typeface="+mn-ea"/>
                <a:cs typeface="+mn-cs"/>
              </a:rPr>
            </a:br>
            <a:r>
              <a:rPr lang="en-US" sz="2000" kern="1200" dirty="0" smtClean="0">
                <a:latin typeface="Calibri"/>
                <a:ea typeface="+mn-ea"/>
                <a:cs typeface="+mn-cs"/>
              </a:rPr>
              <a:t>   </a:t>
            </a:r>
            <a:r>
              <a:rPr lang="en-US" sz="2000" kern="1200" dirty="0" err="1" smtClean="0">
                <a:latin typeface="Calibri"/>
                <a:ea typeface="+mn-ea"/>
                <a:cs typeface="+mn-cs"/>
              </a:rPr>
              <a:t>PowerLib</a:t>
            </a:r>
            <a:r>
              <a:rPr lang="en-US" sz="2000" kern="1200" dirty="0" smtClean="0">
                <a:latin typeface="Calibri"/>
                <a:ea typeface="+mn-ea"/>
                <a:cs typeface="+mn-cs"/>
              </a:rPr>
              <a:t> </a:t>
            </a:r>
            <a:r>
              <a:rPr lang="en-US" sz="2000" dirty="0" smtClean="0">
                <a:latin typeface="Calibri"/>
              </a:rPr>
              <a:t>at call-sites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kern="1200" dirty="0" smtClean="0">
                <a:latin typeface="Calibri"/>
                <a:ea typeface="+mn-ea"/>
                <a:cs typeface="+mn-cs"/>
              </a:rPr>
              <a:t> inherits contracts</a:t>
            </a:r>
            <a:endParaRPr lang="en-US" sz="2000" kern="120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Contracts for Existing Libraries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7620000" cy="549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1"/>
            <a:ext cx="8153400" cy="2209799"/>
          </a:xfrm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ccdocgen</a:t>
            </a:r>
            <a:r>
              <a:rPr lang="en-US" dirty="0" smtClean="0"/>
              <a:t> augments XML doc file with contract elements</a:t>
            </a:r>
          </a:p>
          <a:p>
            <a:r>
              <a:rPr lang="en-US" dirty="0" smtClean="0"/>
              <a:t>Enables any other tool to read them</a:t>
            </a:r>
          </a:p>
          <a:p>
            <a:r>
              <a:rPr lang="en-US" dirty="0" smtClean="0"/>
              <a:t>XSLT patches for Sandcastle prototyped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6629400" cy="16764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Doc Generation with Sandcastle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21158"/>
            <a:ext cx="7924800" cy="556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90000" dir="5400000" sy="-100000" algn="bl" rotWithShape="0"/>
            <a:softEdge rad="12700"/>
          </a:effectLst>
        </p:spPr>
      </p:pic>
      <p:sp>
        <p:nvSpPr>
          <p:cNvPr id="7" name="Rectangle 6"/>
          <p:cNvSpPr/>
          <p:nvPr/>
        </p:nvSpPr>
        <p:spPr>
          <a:xfrm>
            <a:off x="2667000" y="3048000"/>
            <a:ext cx="5486400" cy="312420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Contract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24801" cy="502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External: ~10000, 9 months</a:t>
            </a:r>
          </a:p>
          <a:p>
            <a:pPr lvl="1"/>
            <a:r>
              <a:rPr lang="en-US" dirty="0" smtClean="0"/>
              <a:t>Internal: ???</a:t>
            </a:r>
          </a:p>
          <a:p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540 threads, 2120 messages, 9 months</a:t>
            </a:r>
          </a:p>
          <a:p>
            <a:r>
              <a:rPr lang="en-US" dirty="0" smtClean="0"/>
              <a:t>Contexts</a:t>
            </a:r>
          </a:p>
          <a:p>
            <a:pPr lvl="1"/>
            <a:r>
              <a:rPr lang="en-US" dirty="0" smtClean="0"/>
              <a:t>C#, VB, ASP.NET, WCF, WPF, Silverlight, Azure</a:t>
            </a:r>
          </a:p>
          <a:p>
            <a:r>
              <a:rPr lang="en-US" dirty="0" smtClean="0"/>
              <a:t>Groups</a:t>
            </a:r>
          </a:p>
          <a:p>
            <a:pPr lvl="1"/>
            <a:r>
              <a:rPr lang="en-US" dirty="0"/>
              <a:t>BCL, VB, </a:t>
            </a:r>
            <a:r>
              <a:rPr lang="en-US" dirty="0" err="1" smtClean="0"/>
              <a:t>Activesync</a:t>
            </a:r>
            <a:r>
              <a:rPr lang="en-US" dirty="0" smtClean="0"/>
              <a:t>, Midori, WCL, </a:t>
            </a:r>
            <a:r>
              <a:rPr lang="en-US" dirty="0" smtClean="0"/>
              <a:t>MSR, ???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153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Contract Authoring/API stable</a:t>
            </a:r>
          </a:p>
          <a:p>
            <a:pPr lvl="1"/>
            <a:r>
              <a:rPr lang="en-US" dirty="0" smtClean="0"/>
              <a:t>Need to write contracts for existing libraries</a:t>
            </a:r>
          </a:p>
          <a:p>
            <a:r>
              <a:rPr lang="en-US" dirty="0" smtClean="0"/>
              <a:t>Runtime </a:t>
            </a:r>
            <a:r>
              <a:rPr lang="en-US" dirty="0" smtClean="0"/>
              <a:t>Checking</a:t>
            </a:r>
            <a:endParaRPr lang="en-US" dirty="0" smtClean="0"/>
          </a:p>
          <a:p>
            <a:pPr lvl="1"/>
            <a:r>
              <a:rPr lang="en-US" dirty="0" smtClean="0"/>
              <a:t>Complete a few functionality loose </a:t>
            </a:r>
            <a:r>
              <a:rPr lang="en-US" dirty="0" smtClean="0"/>
              <a:t>ends (</a:t>
            </a:r>
            <a:r>
              <a:rPr lang="en-US" dirty="0" err="1" smtClean="0"/>
              <a:t>abbrevs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Support language specific idioms</a:t>
            </a:r>
          </a:p>
          <a:p>
            <a:pPr lvl="1"/>
            <a:r>
              <a:rPr lang="en-US" dirty="0" smtClean="0"/>
              <a:t>Stability testing</a:t>
            </a:r>
          </a:p>
          <a:p>
            <a:pPr lvl="1"/>
            <a:r>
              <a:rPr lang="en-US" dirty="0" smtClean="0"/>
              <a:t>Build integration (standard, </a:t>
            </a:r>
            <a:r>
              <a:rPr lang="en-US" dirty="0" err="1" smtClean="0"/>
              <a:t>CoreXT</a:t>
            </a:r>
            <a:r>
              <a:rPr lang="en-US" dirty="0" smtClean="0"/>
              <a:t> done)</a:t>
            </a:r>
          </a:p>
          <a:p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Prototyped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decompiler</a:t>
            </a:r>
            <a:r>
              <a:rPr lang="en-US" dirty="0" smtClean="0"/>
              <a:t> into multiple languages</a:t>
            </a:r>
          </a:p>
          <a:p>
            <a:r>
              <a:rPr lang="en-US" dirty="0" smtClean="0"/>
              <a:t>VS2010 Adornments being prototyped</a:t>
            </a:r>
          </a:p>
          <a:p>
            <a:pPr lvl="1"/>
            <a:r>
              <a:rPr lang="en-US" dirty="0" smtClean="0"/>
              <a:t>Interface contracts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Static Verifier needs work</a:t>
            </a:r>
          </a:p>
          <a:p>
            <a:pPr lvl="1"/>
            <a:r>
              <a:rPr lang="en-US" dirty="0" smtClean="0"/>
              <a:t>Re-architecting for Z3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http://codebox/contracts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External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http://msdn.microsoft.com/devlabs/dd491992.aspx</a:t>
            </a:r>
            <a:endParaRPr lang="en-US" dirty="0" smtClean="0"/>
          </a:p>
          <a:p>
            <a:r>
              <a:rPr lang="en-US" dirty="0" smtClean="0"/>
              <a:t>Mail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mailto:maf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mailto:mbarnett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mailto:logozzo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result = original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while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(original != null);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Contract.Requires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String.IsEmptyOrNull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 != 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Contract.Ensures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Contract.Result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&lt;string&gt;().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(suffix));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&lt;summary&gt; Removes suffix from original &lt;/summary&gt;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TrimSuffix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original,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suffix)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(original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.Requires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 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.Ensures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Contract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.Result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&gt;().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EndsWith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 = original;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result.EndsWith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(suffix))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result.Substring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suffix.Length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result;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rved Down Arrow 13"/>
          <p:cNvSpPr/>
          <p:nvPr/>
        </p:nvSpPr>
        <p:spPr>
          <a:xfrm>
            <a:off x="1981200" y="1600200"/>
            <a:ext cx="5562600" cy="289560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Overview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628124" y="1524000"/>
          <a:ext cx="3886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6858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105400" y="4191000"/>
          <a:ext cx="3505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3129</Words>
  <Application>Microsoft Office PowerPoint</Application>
  <PresentationFormat>On-screen Show (4:3)</PresentationFormat>
  <Paragraphs>854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Technic</vt:lpstr>
      <vt:lpstr>Code Contracts </vt:lpstr>
      <vt:lpstr>What are Code Contracts?</vt:lpstr>
      <vt:lpstr>Goals for Code Contracts</vt:lpstr>
      <vt:lpstr>Example</vt:lpstr>
      <vt:lpstr>Example</vt:lpstr>
      <vt:lpstr>Example</vt:lpstr>
      <vt:lpstr>Example</vt:lpstr>
      <vt:lpstr>Example</vt:lpstr>
      <vt:lpstr>Code Contracts Overview</vt:lpstr>
      <vt:lpstr>Example</vt:lpstr>
      <vt:lpstr>Example</vt:lpstr>
      <vt:lpstr>Example</vt:lpstr>
      <vt:lpstr>Example</vt:lpstr>
      <vt:lpstr>Example</vt:lpstr>
      <vt:lpstr>Contracts Authored as Code</vt:lpstr>
      <vt:lpstr>Contract API in BCL 4.0</vt:lpstr>
      <vt:lpstr>Expressiveness: Quantifiers</vt:lpstr>
      <vt:lpstr>Interface Contracts</vt:lpstr>
      <vt:lpstr>Interface Contracts</vt:lpstr>
      <vt:lpstr>Interface Contracts</vt:lpstr>
      <vt:lpstr>Contract Adornments  (VS2010)</vt:lpstr>
      <vt:lpstr>Object Invariants</vt:lpstr>
      <vt:lpstr>Object Invariants</vt:lpstr>
      <vt:lpstr>Code Contracts Overview</vt:lpstr>
      <vt:lpstr>Runtime Contract Checking</vt:lpstr>
      <vt:lpstr>Runtime Checking Experience</vt:lpstr>
      <vt:lpstr>Runtime Checking Functionality</vt:lpstr>
      <vt:lpstr>Challenges</vt:lpstr>
      <vt:lpstr>Contract Reference Assemblies</vt:lpstr>
      <vt:lpstr>Contract Reference Assemblies</vt:lpstr>
      <vt:lpstr>Providing Contracts for your Lib</vt:lpstr>
      <vt:lpstr>Developing against 3rd Party Lib</vt:lpstr>
      <vt:lpstr>Contracts for Existing Libraries</vt:lpstr>
      <vt:lpstr>Documentation Generation</vt:lpstr>
      <vt:lpstr>Doc Generation with Sandcastle</vt:lpstr>
      <vt:lpstr>Static Contract Verification</vt:lpstr>
      <vt:lpstr>Experience</vt:lpstr>
      <vt:lpstr>Moving Forward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maf</dc:creator>
  <cp:lastModifiedBy>Manuel Fahndrich</cp:lastModifiedBy>
  <cp:revision>116</cp:revision>
  <dcterms:created xsi:type="dcterms:W3CDTF">2009-12-01T16:23:15Z</dcterms:created>
  <dcterms:modified xsi:type="dcterms:W3CDTF">2010-03-01T19:08:08Z</dcterms:modified>
</cp:coreProperties>
</file>