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7" r:id="rId4"/>
    <p:sldId id="258" r:id="rId5"/>
    <p:sldId id="261" r:id="rId6"/>
    <p:sldId id="262" r:id="rId7"/>
    <p:sldId id="259" r:id="rId8"/>
    <p:sldId id="265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93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90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9965557A-BACB-465B-A047-9195B0AAF8C1}" type="presOf" srcId="{9959F3E8-B2C3-4C94-8CA1-2CFAFEDD0BDE}" destId="{19562310-614D-4C91-9CB6-5B79EC14699C}" srcOrd="0" destOrd="0" presId="urn:microsoft.com/office/officeart/2005/8/layout/hList3"/>
    <dgm:cxn modelId="{5A2D2EF1-6F2A-4A0B-A775-1431ADEC2960}" type="presOf" srcId="{5827FF56-1106-4A73-976A-A4C232209BC0}" destId="{2BCE4AEC-1A85-42D6-A6A0-6EE374B9E107}" srcOrd="0" destOrd="0" presId="urn:microsoft.com/office/officeart/2005/8/layout/hList3"/>
    <dgm:cxn modelId="{68ECC916-B2BF-45EB-8D46-528EC16CD522}" type="presOf" srcId="{8322BDD9-8FE2-4781-8484-373E2AFA1AAA}" destId="{83C4A9F5-2E38-4498-9135-C05900D724FD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8B1426C4-3BCB-4B16-AE39-77F171D18399}" type="presOf" srcId="{2A525A97-1E31-4480-941B-88FE2771F6C9}" destId="{CD3A4C1E-7C18-438B-AB66-E52A0167CDE7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D41CB90-744B-4B1A-85D5-3D1E8941959F}" type="presOf" srcId="{98113B66-6A64-406C-9076-480FCFA25CAA}" destId="{8EC0B314-85A5-41A9-AA46-B5D86490A954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27C18507-D7D8-47F9-A2C9-C9CCCDD3C04F}" type="presOf" srcId="{75407C28-4E2A-46A1-885D-BBDB3D234C2B}" destId="{F6234F1D-45FA-4284-967A-CBA9CE548BE8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327654F9-F42F-4054-964E-A0F72D3981A9}" type="presParOf" srcId="{2BCE4AEC-1A85-42D6-A6A0-6EE374B9E107}" destId="{83C4A9F5-2E38-4498-9135-C05900D724FD}" srcOrd="0" destOrd="0" presId="urn:microsoft.com/office/officeart/2005/8/layout/hList3"/>
    <dgm:cxn modelId="{DDF2A778-4E13-4185-B769-9B7D4BE69A8C}" type="presParOf" srcId="{2BCE4AEC-1A85-42D6-A6A0-6EE374B9E107}" destId="{3D7772A2-3C89-4151-8AAE-F5A379678CA9}" srcOrd="1" destOrd="0" presId="urn:microsoft.com/office/officeart/2005/8/layout/hList3"/>
    <dgm:cxn modelId="{CE76F640-A323-4CBE-B70A-6FE93832AA6A}" type="presParOf" srcId="{3D7772A2-3C89-4151-8AAE-F5A379678CA9}" destId="{8EC0B314-85A5-41A9-AA46-B5D86490A954}" srcOrd="0" destOrd="0" presId="urn:microsoft.com/office/officeart/2005/8/layout/hList3"/>
    <dgm:cxn modelId="{9B8EED5C-49BB-4C18-83E7-378ECD146B1A}" type="presParOf" srcId="{3D7772A2-3C89-4151-8AAE-F5A379678CA9}" destId="{F6234F1D-45FA-4284-967A-CBA9CE548BE8}" srcOrd="1" destOrd="0" presId="urn:microsoft.com/office/officeart/2005/8/layout/hList3"/>
    <dgm:cxn modelId="{BA721B13-C7C2-4B22-BA3C-A8C7AFA93432}" type="presParOf" srcId="{3D7772A2-3C89-4151-8AAE-F5A379678CA9}" destId="{19562310-614D-4C91-9CB6-5B79EC14699C}" srcOrd="2" destOrd="0" presId="urn:microsoft.com/office/officeart/2005/8/layout/hList3"/>
    <dgm:cxn modelId="{00898FE8-AAF8-4027-B2C4-55C693B4776A}" type="presParOf" srcId="{3D7772A2-3C89-4151-8AAE-F5A379678CA9}" destId="{CD3A4C1E-7C18-438B-AB66-E52A0167CDE7}" srcOrd="3" destOrd="0" presId="urn:microsoft.com/office/officeart/2005/8/layout/hList3"/>
    <dgm:cxn modelId="{B62C9CBB-4AE4-4E3A-9F43-5CDCD1055DE3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AD4BB893-3AFF-496B-8F3E-D70E220FB548}" type="presOf" srcId="{8322BDD9-8FE2-4781-8484-373E2AFA1AAA}" destId="{83C4A9F5-2E38-4498-9135-C05900D724FD}" srcOrd="0" destOrd="0" presId="urn:microsoft.com/office/officeart/2005/8/layout/hList3"/>
    <dgm:cxn modelId="{0FFABB7D-024D-424B-9B25-F255135E6ED9}" type="presOf" srcId="{75407C28-4E2A-46A1-885D-BBDB3D234C2B}" destId="{F6234F1D-45FA-4284-967A-CBA9CE548BE8}" srcOrd="0" destOrd="0" presId="urn:microsoft.com/office/officeart/2005/8/layout/hList3"/>
    <dgm:cxn modelId="{D5D19117-D070-4AE2-9C06-33997C10AAAA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D9F59088-C78A-4C33-BA75-7D45D44F1C63}" type="presOf" srcId="{5827FF56-1106-4A73-976A-A4C232209BC0}" destId="{2BCE4AEC-1A85-42D6-A6A0-6EE374B9E107}" srcOrd="0" destOrd="0" presId="urn:microsoft.com/office/officeart/2005/8/layout/hList3"/>
    <dgm:cxn modelId="{5EFD638B-7155-4156-99FD-194104FF313E}" type="presParOf" srcId="{2BCE4AEC-1A85-42D6-A6A0-6EE374B9E107}" destId="{83C4A9F5-2E38-4498-9135-C05900D724FD}" srcOrd="0" destOrd="0" presId="urn:microsoft.com/office/officeart/2005/8/layout/hList3"/>
    <dgm:cxn modelId="{4E7A57CD-4E2B-45B5-8D74-8A470FCA885E}" type="presParOf" srcId="{2BCE4AEC-1A85-42D6-A6A0-6EE374B9E107}" destId="{3D7772A2-3C89-4151-8AAE-F5A379678CA9}" srcOrd="1" destOrd="0" presId="urn:microsoft.com/office/officeart/2005/8/layout/hList3"/>
    <dgm:cxn modelId="{16D88CBD-3CBE-4AF9-9120-822DB01E4681}" type="presParOf" srcId="{3D7772A2-3C89-4151-8AAE-F5A379678CA9}" destId="{8EC0B314-85A5-41A9-AA46-B5D86490A954}" srcOrd="0" destOrd="0" presId="urn:microsoft.com/office/officeart/2005/8/layout/hList3"/>
    <dgm:cxn modelId="{7D18E5A7-DEED-4C12-AD7A-6FB2B5978584}" type="presParOf" srcId="{3D7772A2-3C89-4151-8AAE-F5A379678CA9}" destId="{F6234F1D-45FA-4284-967A-CBA9CE548BE8}" srcOrd="1" destOrd="0" presId="urn:microsoft.com/office/officeart/2005/8/layout/hList3"/>
    <dgm:cxn modelId="{27DC189B-1281-4398-B657-222BF8F32121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539045C4-4028-4769-8B79-8D82BC6D9CC6}" type="presOf" srcId="{98113B66-6A64-406C-9076-480FCFA25CAA}" destId="{8EC0B314-85A5-41A9-AA46-B5D86490A954}" srcOrd="0" destOrd="0" presId="urn:microsoft.com/office/officeart/2005/8/layout/hList3"/>
    <dgm:cxn modelId="{80DE4273-EA32-4D96-8459-EA6463EFD8F4}" type="presOf" srcId="{5827FF56-1106-4A73-976A-A4C232209BC0}" destId="{2BCE4AEC-1A85-42D6-A6A0-6EE374B9E107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FA77EB43-01EB-4368-8A5A-437F7FEA4CEE}" type="presOf" srcId="{75407C28-4E2A-46A1-885D-BBDB3D234C2B}" destId="{F6234F1D-45FA-4284-967A-CBA9CE548BE8}" srcOrd="0" destOrd="0" presId="urn:microsoft.com/office/officeart/2005/8/layout/hList3"/>
    <dgm:cxn modelId="{FD38AE76-FD23-4CD4-9274-300C6BAA72DC}" type="presOf" srcId="{8322BDD9-8FE2-4781-8484-373E2AFA1AAA}" destId="{83C4A9F5-2E38-4498-9135-C05900D724FD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31D55F74-3FDE-4139-AF3F-1A9E10430F49}" type="presParOf" srcId="{2BCE4AEC-1A85-42D6-A6A0-6EE374B9E107}" destId="{83C4A9F5-2E38-4498-9135-C05900D724FD}" srcOrd="0" destOrd="0" presId="urn:microsoft.com/office/officeart/2005/8/layout/hList3"/>
    <dgm:cxn modelId="{43F16DC6-834B-4A50-9DAD-B09248351972}" type="presParOf" srcId="{2BCE4AEC-1A85-42D6-A6A0-6EE374B9E107}" destId="{3D7772A2-3C89-4151-8AAE-F5A379678CA9}" srcOrd="1" destOrd="0" presId="urn:microsoft.com/office/officeart/2005/8/layout/hList3"/>
    <dgm:cxn modelId="{F488708B-58E4-4744-A45C-154818A63D6A}" type="presParOf" srcId="{3D7772A2-3C89-4151-8AAE-F5A379678CA9}" destId="{8EC0B314-85A5-41A9-AA46-B5D86490A954}" srcOrd="0" destOrd="0" presId="urn:microsoft.com/office/officeart/2005/8/layout/hList3"/>
    <dgm:cxn modelId="{A1FE5C73-DC1D-4C71-B3A5-6DC86A2933A7}" type="presParOf" srcId="{3D7772A2-3C89-4151-8AAE-F5A379678CA9}" destId="{F6234F1D-45FA-4284-967A-CBA9CE548BE8}" srcOrd="1" destOrd="0" presId="urn:microsoft.com/office/officeart/2005/8/layout/hList3"/>
    <dgm:cxn modelId="{C705B0C1-3F5F-4B4F-9040-2CC59B45919A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err="1" smtClean="0"/>
            <a:t>System.Configuration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err="1" smtClean="0"/>
            <a:t>System.Windows.Browser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err="1" smtClean="0"/>
            <a:t>System.Windows.Forms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err="1" smtClean="0"/>
            <a:t>Microsoft.VisualBasic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</dgm:pt>
    <dgm:pt modelId="{3951F9E7-E717-4DC0-9204-0492A4F67470}" type="pres">
      <dgm:prSet presAssocID="{E65BACBF-D419-45A5-9A89-BD2F54BA2E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</dgm:pt>
    <dgm:pt modelId="{3A01DA19-E14F-420A-A33E-C1FB6173CFE5}" type="pres">
      <dgm:prSet presAssocID="{7BB3D91B-FC9C-44F0-8169-C8904BDA9A5B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</dgm:pt>
    <dgm:pt modelId="{7C32DF91-1E99-4207-898D-D679E69D3DF7}" type="pres">
      <dgm:prSet presAssocID="{008718F3-8378-4729-898D-452671067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</dgm:pt>
    <dgm:pt modelId="{20F9E593-98D9-4982-B846-F96774D87A41}" type="pres">
      <dgm:prSet presAssocID="{D6C7EEBC-385F-433F-A443-75D42D805491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</dgm:pt>
    <dgm:pt modelId="{B5FB615C-E206-4EEF-B197-D2A8A460E56C}" type="pres">
      <dgm:prSet presAssocID="{80312292-DCE1-4913-B649-82043EEBB602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</dgm:pt>
    <dgm:pt modelId="{FF10EA89-072B-4C4F-AC0F-5508264BD5FB}" type="pres">
      <dgm:prSet presAssocID="{0B00B15E-6814-4E28-8EB3-739457DAE3A3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</dgm:pt>
    <dgm:pt modelId="{105C38D0-564D-407E-A687-ACB6666DB3A3}" type="pres">
      <dgm:prSet presAssocID="{E5E3B7DC-40F9-4BC3-A6F2-F3FCF82EB2D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</dgm:pt>
    <dgm:pt modelId="{7A6C3C4B-73F4-4A4B-A275-5AF008BF40CE}" type="pres">
      <dgm:prSet presAssocID="{B0F0FEBA-9DE6-4EF1-9FE8-620304F845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</dgm:pt>
    <dgm:pt modelId="{0FE43E8D-7EBA-4458-B7A6-8162135A140E}" type="pres">
      <dgm:prSet presAssocID="{69B31C35-4582-4BC7-9E33-6784036EDC53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</dgm:pt>
    <dgm:pt modelId="{17B030B9-1343-4416-89F4-6C7EDFD69DDF}" type="pres">
      <dgm:prSet presAssocID="{34552AD7-489E-4826-9571-081BD7C752CD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</dgm:pt>
    <dgm:pt modelId="{8D0CDE98-7349-4402-94D2-44DC47929861}" type="pres">
      <dgm:prSet presAssocID="{C8630515-1B83-4C6F-A2FD-D9162A92BD8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</dgm:pt>
    <dgm:pt modelId="{9A0194AB-189E-4270-92AA-5C4568F40374}" type="pres">
      <dgm:prSet presAssocID="{DDC1D3AE-9D94-4CC6-A889-345AF3C6AD7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</dgm:pt>
    <dgm:pt modelId="{FAA33D5C-AB51-4FF1-8E71-B93FC5710955}" type="pres">
      <dgm:prSet presAssocID="{F4CE69D3-8A1F-450F-8016-BF66F4BC0820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</dgm:pt>
    <dgm:pt modelId="{BCE71A01-8697-44F7-8965-E004CE0050A7}" type="pres">
      <dgm:prSet presAssocID="{80B79D5B-F55F-4F44-B98A-6686B36DCB29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</dgm:pt>
    <dgm:pt modelId="{65D01703-9564-4904-A6C6-D10C174F01B8}" type="pres">
      <dgm:prSet presAssocID="{F20ACB0A-D202-4040-A534-AFF28DE78C48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1A433D-FF8C-40F8-84E0-1354780D51C7}" type="presOf" srcId="{F20ACB0A-D202-4040-A534-AFF28DE78C48}" destId="{65D01703-9564-4904-A6C6-D10C174F01B8}" srcOrd="0" destOrd="0" presId="urn:microsoft.com/office/officeart/2005/8/layout/default#2"/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6A8EFFE7-D38B-4A2A-8101-9E10CEE0CEC8}" type="presOf" srcId="{3ED097E9-5EE4-4C25-B4BF-8B8CE4EF83C0}" destId="{2C86A339-6EE0-4D5C-BDF6-6596390EE0ED}" srcOrd="0" destOrd="0" presId="urn:microsoft.com/office/officeart/2005/8/layout/default#2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7D54F870-3895-4412-83F9-92FDDFCECD0A}" type="presOf" srcId="{7BB3D91B-FC9C-44F0-8169-C8904BDA9A5B}" destId="{3A01DA19-E14F-420A-A33E-C1FB6173CFE5}" srcOrd="0" destOrd="0" presId="urn:microsoft.com/office/officeart/2005/8/layout/default#2"/>
    <dgm:cxn modelId="{DE1D6BDA-AC2D-4976-BC20-B33A22488629}" type="presOf" srcId="{34552AD7-489E-4826-9571-081BD7C752CD}" destId="{17B030B9-1343-4416-89F4-6C7EDFD69DDF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054C4C11-C3B6-47FB-8858-22148B7C6D19}" type="presOf" srcId="{E65BACBF-D419-45A5-9A89-BD2F54BA2E91}" destId="{3951F9E7-E717-4DC0-9204-0492A4F67470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36F771B9-CDCB-430F-B894-D2B4E87052D7}" type="presOf" srcId="{008718F3-8378-4729-898D-4526710677D5}" destId="{7C32DF91-1E99-4207-898D-D679E69D3DF7}" srcOrd="0" destOrd="0" presId="urn:microsoft.com/office/officeart/2005/8/layout/default#2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3836B503-458F-41B7-9859-2D8B19670255}" type="presOf" srcId="{F4CE69D3-8A1F-450F-8016-BF66F4BC0820}" destId="{FAA33D5C-AB51-4FF1-8E71-B93FC5710955}" srcOrd="0" destOrd="0" presId="urn:microsoft.com/office/officeart/2005/8/layout/default#2"/>
    <dgm:cxn modelId="{F6AB8E6C-E44E-42EA-8554-5307C13C948F}" type="presOf" srcId="{0B00B15E-6814-4E28-8EB3-739457DAE3A3}" destId="{FF10EA89-072B-4C4F-AC0F-5508264BD5FB}" srcOrd="0" destOrd="0" presId="urn:microsoft.com/office/officeart/2005/8/layout/default#2"/>
    <dgm:cxn modelId="{72860F85-4AA6-46E0-82B1-4D9842037F16}" type="presOf" srcId="{E5E3B7DC-40F9-4BC3-A6F2-F3FCF82EB2D4}" destId="{105C38D0-564D-407E-A687-ACB6666DB3A3}" srcOrd="0" destOrd="0" presId="urn:microsoft.com/office/officeart/2005/8/layout/default#2"/>
    <dgm:cxn modelId="{38A5CEEC-FC83-41B5-BF6E-2D841006762C}" type="presOf" srcId="{69B31C35-4582-4BC7-9E33-6784036EDC53}" destId="{0FE43E8D-7EBA-4458-B7A6-8162135A140E}" srcOrd="0" destOrd="0" presId="urn:microsoft.com/office/officeart/2005/8/layout/default#2"/>
    <dgm:cxn modelId="{2D28A63B-E02E-4C6D-92F3-6711D0FAD4CC}" type="presOf" srcId="{DDC1D3AE-9D94-4CC6-A889-345AF3C6AD7B}" destId="{9A0194AB-189E-4270-92AA-5C4568F40374}" srcOrd="0" destOrd="0" presId="urn:microsoft.com/office/officeart/2005/8/layout/default#2"/>
    <dgm:cxn modelId="{101040EC-6D8B-4BEF-B369-21DBE50C0D7E}" type="presOf" srcId="{80312292-DCE1-4913-B649-82043EEBB602}" destId="{B5FB615C-E206-4EEF-B197-D2A8A460E56C}" srcOrd="0" destOrd="0" presId="urn:microsoft.com/office/officeart/2005/8/layout/default#2"/>
    <dgm:cxn modelId="{37F29AF2-AF91-46E3-9794-FA9DC6717B38}" type="presOf" srcId="{80B79D5B-F55F-4F44-B98A-6686B36DCB29}" destId="{BCE71A01-8697-44F7-8965-E004CE0050A7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F6C9013B-BDD0-48C9-B004-6A54D3709D41}" type="presOf" srcId="{C8630515-1B83-4C6F-A2FD-D9162A92BD86}" destId="{8D0CDE98-7349-4402-94D2-44DC47929861}" srcOrd="0" destOrd="0" presId="urn:microsoft.com/office/officeart/2005/8/layout/default#2"/>
    <dgm:cxn modelId="{F660FC15-3BAB-4240-994C-59FD573F3DB0}" type="presOf" srcId="{B0F0FEBA-9DE6-4EF1-9FE8-620304F845B6}" destId="{7A6C3C4B-73F4-4A4B-A275-5AF008BF40CE}" srcOrd="0" destOrd="0" presId="urn:microsoft.com/office/officeart/2005/8/layout/default#2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79C1AEFD-11A3-44D8-B1A7-C5C6345C2578}" type="presOf" srcId="{D6C7EEBC-385F-433F-A443-75D42D805491}" destId="{20F9E593-98D9-4982-B846-F96774D87A41}" srcOrd="0" destOrd="0" presId="urn:microsoft.com/office/officeart/2005/8/layout/default#2"/>
    <dgm:cxn modelId="{16C13C6A-ED4B-4975-8F21-A504B8A93DAC}" type="presOf" srcId="{9175F588-72C3-417A-8C73-EEE0584E7F54}" destId="{56394162-568B-4A75-8C35-B47D39545ED4}" srcOrd="0" destOrd="0" presId="urn:microsoft.com/office/officeart/2005/8/layout/default#2"/>
    <dgm:cxn modelId="{C9E85832-FFF7-481A-85ED-A96BCAB69DA4}" type="presParOf" srcId="{56394162-568B-4A75-8C35-B47D39545ED4}" destId="{2C86A339-6EE0-4D5C-BDF6-6596390EE0ED}" srcOrd="0" destOrd="0" presId="urn:microsoft.com/office/officeart/2005/8/layout/default#2"/>
    <dgm:cxn modelId="{4410EF45-E577-42CA-8F7C-76444BB04112}" type="presParOf" srcId="{56394162-568B-4A75-8C35-B47D39545ED4}" destId="{BDF272D2-C982-4E95-B5E4-57932B99A14A}" srcOrd="1" destOrd="0" presId="urn:microsoft.com/office/officeart/2005/8/layout/default#2"/>
    <dgm:cxn modelId="{AA786CC1-0916-451D-8DE8-BE9CA5A6691F}" type="presParOf" srcId="{56394162-568B-4A75-8C35-B47D39545ED4}" destId="{3951F9E7-E717-4DC0-9204-0492A4F67470}" srcOrd="2" destOrd="0" presId="urn:microsoft.com/office/officeart/2005/8/layout/default#2"/>
    <dgm:cxn modelId="{F5D8E310-2FE9-41F7-B78A-AA41D7B8B22E}" type="presParOf" srcId="{56394162-568B-4A75-8C35-B47D39545ED4}" destId="{6FAD3733-9CC7-4B6E-AD32-8F59C4F1076A}" srcOrd="3" destOrd="0" presId="urn:microsoft.com/office/officeart/2005/8/layout/default#2"/>
    <dgm:cxn modelId="{AC4D6AE1-AC69-44F9-AA46-FFD75CB45F64}" type="presParOf" srcId="{56394162-568B-4A75-8C35-B47D39545ED4}" destId="{3A01DA19-E14F-420A-A33E-C1FB6173CFE5}" srcOrd="4" destOrd="0" presId="urn:microsoft.com/office/officeart/2005/8/layout/default#2"/>
    <dgm:cxn modelId="{C2673033-845C-4DA0-99F5-1241C8448FAF}" type="presParOf" srcId="{56394162-568B-4A75-8C35-B47D39545ED4}" destId="{D6C45CF2-99B2-43CD-96C3-B0A5208B3FFA}" srcOrd="5" destOrd="0" presId="urn:microsoft.com/office/officeart/2005/8/layout/default#2"/>
    <dgm:cxn modelId="{FE7E2C31-ABAA-4EDE-BDB7-FCA69D2BCE4C}" type="presParOf" srcId="{56394162-568B-4A75-8C35-B47D39545ED4}" destId="{7C32DF91-1E99-4207-898D-D679E69D3DF7}" srcOrd="6" destOrd="0" presId="urn:microsoft.com/office/officeart/2005/8/layout/default#2"/>
    <dgm:cxn modelId="{3EFD586C-C9AF-4EE9-9EDA-A29E16F7B344}" type="presParOf" srcId="{56394162-568B-4A75-8C35-B47D39545ED4}" destId="{DF9E4E84-6D86-4FFD-80A6-E552980E8E5F}" srcOrd="7" destOrd="0" presId="urn:microsoft.com/office/officeart/2005/8/layout/default#2"/>
    <dgm:cxn modelId="{A1949607-F5D2-4DE6-95A8-BFA79EB19AC6}" type="presParOf" srcId="{56394162-568B-4A75-8C35-B47D39545ED4}" destId="{20F9E593-98D9-4982-B846-F96774D87A41}" srcOrd="8" destOrd="0" presId="urn:microsoft.com/office/officeart/2005/8/layout/default#2"/>
    <dgm:cxn modelId="{C77ED27F-F864-481C-87C6-E60D55CB248A}" type="presParOf" srcId="{56394162-568B-4A75-8C35-B47D39545ED4}" destId="{3AD237C6-4A3B-4D05-9DC9-0FF951CF805E}" srcOrd="9" destOrd="0" presId="urn:microsoft.com/office/officeart/2005/8/layout/default#2"/>
    <dgm:cxn modelId="{13919062-024D-4488-8471-09A6AB32A2E0}" type="presParOf" srcId="{56394162-568B-4A75-8C35-B47D39545ED4}" destId="{B5FB615C-E206-4EEF-B197-D2A8A460E56C}" srcOrd="10" destOrd="0" presId="urn:microsoft.com/office/officeart/2005/8/layout/default#2"/>
    <dgm:cxn modelId="{FFDF7EE8-3030-4EEC-87C5-91B48DDAC26E}" type="presParOf" srcId="{56394162-568B-4A75-8C35-B47D39545ED4}" destId="{09474F48-E1DD-4758-A729-3B2FF4300D0C}" srcOrd="11" destOrd="0" presId="urn:microsoft.com/office/officeart/2005/8/layout/default#2"/>
    <dgm:cxn modelId="{0140DAC1-A21A-40B0-A560-12FC7DAC3446}" type="presParOf" srcId="{56394162-568B-4A75-8C35-B47D39545ED4}" destId="{FF10EA89-072B-4C4F-AC0F-5508264BD5FB}" srcOrd="12" destOrd="0" presId="urn:microsoft.com/office/officeart/2005/8/layout/default#2"/>
    <dgm:cxn modelId="{F4082311-D2FE-407A-9F4E-126128413B2A}" type="presParOf" srcId="{56394162-568B-4A75-8C35-B47D39545ED4}" destId="{AD502E85-7F55-41F9-9390-729337E4CEAC}" srcOrd="13" destOrd="0" presId="urn:microsoft.com/office/officeart/2005/8/layout/default#2"/>
    <dgm:cxn modelId="{198E510C-AAF2-4D33-B970-2140B8453322}" type="presParOf" srcId="{56394162-568B-4A75-8C35-B47D39545ED4}" destId="{105C38D0-564D-407E-A687-ACB6666DB3A3}" srcOrd="14" destOrd="0" presId="urn:microsoft.com/office/officeart/2005/8/layout/default#2"/>
    <dgm:cxn modelId="{79266837-88F7-43B5-A619-34683A22A0C8}" type="presParOf" srcId="{56394162-568B-4A75-8C35-B47D39545ED4}" destId="{366E2DC6-2151-48B0-953A-280FBC4E8BBE}" srcOrd="15" destOrd="0" presId="urn:microsoft.com/office/officeart/2005/8/layout/default#2"/>
    <dgm:cxn modelId="{77D2257F-371D-457A-8591-0C0B2DD54C06}" type="presParOf" srcId="{56394162-568B-4A75-8C35-B47D39545ED4}" destId="{7A6C3C4B-73F4-4A4B-A275-5AF008BF40CE}" srcOrd="16" destOrd="0" presId="urn:microsoft.com/office/officeart/2005/8/layout/default#2"/>
    <dgm:cxn modelId="{339640F8-A436-4D1E-B154-F353B2A2FD4E}" type="presParOf" srcId="{56394162-568B-4A75-8C35-B47D39545ED4}" destId="{24752931-F331-4776-8E95-CB35752BB898}" srcOrd="17" destOrd="0" presId="urn:microsoft.com/office/officeart/2005/8/layout/default#2"/>
    <dgm:cxn modelId="{266A5AAF-C01B-41AA-AD79-8EAFC99AF4C5}" type="presParOf" srcId="{56394162-568B-4A75-8C35-B47D39545ED4}" destId="{0FE43E8D-7EBA-4458-B7A6-8162135A140E}" srcOrd="18" destOrd="0" presId="urn:microsoft.com/office/officeart/2005/8/layout/default#2"/>
    <dgm:cxn modelId="{85187D82-22B5-403E-AAF1-41006F08178A}" type="presParOf" srcId="{56394162-568B-4A75-8C35-B47D39545ED4}" destId="{8C918C25-F50D-4599-AED1-A48E984BC4BA}" srcOrd="19" destOrd="0" presId="urn:microsoft.com/office/officeart/2005/8/layout/default#2"/>
    <dgm:cxn modelId="{614BC0E8-416F-4336-AC66-C0488818D1DD}" type="presParOf" srcId="{56394162-568B-4A75-8C35-B47D39545ED4}" destId="{17B030B9-1343-4416-89F4-6C7EDFD69DDF}" srcOrd="20" destOrd="0" presId="urn:microsoft.com/office/officeart/2005/8/layout/default#2"/>
    <dgm:cxn modelId="{2020BB3C-AB64-459E-9B05-3FA74E1E72EC}" type="presParOf" srcId="{56394162-568B-4A75-8C35-B47D39545ED4}" destId="{C8637749-40FC-4733-909B-FA0B5689047C}" srcOrd="21" destOrd="0" presId="urn:microsoft.com/office/officeart/2005/8/layout/default#2"/>
    <dgm:cxn modelId="{D81CB307-B13D-4BE9-9E54-7D5E23A4F023}" type="presParOf" srcId="{56394162-568B-4A75-8C35-B47D39545ED4}" destId="{8D0CDE98-7349-4402-94D2-44DC47929861}" srcOrd="22" destOrd="0" presId="urn:microsoft.com/office/officeart/2005/8/layout/default#2"/>
    <dgm:cxn modelId="{314CB913-B159-4EE3-A610-D9572E1D0AEE}" type="presParOf" srcId="{56394162-568B-4A75-8C35-B47D39545ED4}" destId="{F89AAAE7-2AA9-4D2B-B4BA-0F8752DC04AA}" srcOrd="23" destOrd="0" presId="urn:microsoft.com/office/officeart/2005/8/layout/default#2"/>
    <dgm:cxn modelId="{18554EE1-19C7-4926-A749-A66399B01393}" type="presParOf" srcId="{56394162-568B-4A75-8C35-B47D39545ED4}" destId="{9A0194AB-189E-4270-92AA-5C4568F40374}" srcOrd="24" destOrd="0" presId="urn:microsoft.com/office/officeart/2005/8/layout/default#2"/>
    <dgm:cxn modelId="{9C4E4AAE-B8C3-4E7F-94F0-19E4BC3DC2AC}" type="presParOf" srcId="{56394162-568B-4A75-8C35-B47D39545ED4}" destId="{3BAE9BF5-62DA-45F9-8F59-AE0E1900925B}" srcOrd="25" destOrd="0" presId="urn:microsoft.com/office/officeart/2005/8/layout/default#2"/>
    <dgm:cxn modelId="{D0AE25DA-6A46-45DE-9D59-CF75C2871CA0}" type="presParOf" srcId="{56394162-568B-4A75-8C35-B47D39545ED4}" destId="{FAA33D5C-AB51-4FF1-8E71-B93FC5710955}" srcOrd="26" destOrd="0" presId="urn:microsoft.com/office/officeart/2005/8/layout/default#2"/>
    <dgm:cxn modelId="{36A9C56B-2CA8-47EB-B780-5F46BC5C0C85}" type="presParOf" srcId="{56394162-568B-4A75-8C35-B47D39545ED4}" destId="{13E5F024-43D0-4AA0-B709-F7983B8B2DE0}" srcOrd="27" destOrd="0" presId="urn:microsoft.com/office/officeart/2005/8/layout/default#2"/>
    <dgm:cxn modelId="{A937E5BC-DCE7-40ED-8458-CDF91BCFE95F}" type="presParOf" srcId="{56394162-568B-4A75-8C35-B47D39545ED4}" destId="{BCE71A01-8697-44F7-8965-E004CE0050A7}" srcOrd="28" destOrd="0" presId="urn:microsoft.com/office/officeart/2005/8/layout/default#2"/>
    <dgm:cxn modelId="{76B6900C-8BCE-40FC-9DE5-1A1B812AE532}" type="presParOf" srcId="{56394162-568B-4A75-8C35-B47D39545ED4}" destId="{90659A5F-9727-499A-8252-B6DF1E540089}" srcOrd="29" destOrd="0" presId="urn:microsoft.com/office/officeart/2005/8/layout/default#2"/>
    <dgm:cxn modelId="{7A3CB8E0-0C63-4155-85DA-8C4BBAF7612B}" type="presParOf" srcId="{56394162-568B-4A75-8C35-B47D39545ED4}" destId="{65D01703-9564-4904-A6C6-D10C174F01B8}" srcOrd="3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C553BA-22A0-407D-9218-C86F5A064E8F}" type="doc">
      <dgm:prSet loTypeId="urn:microsoft.com/office/officeart/2005/8/layout/venn1" loCatId="relationship" qsTypeId="urn:microsoft.com/office/officeart/2005/8/quickstyle/simple1" qsCatId="simple" csTypeId="urn:microsoft.com/office/officeart/2005/8/colors/colorful1#1" csCatId="colorful" phldr="1"/>
      <dgm:spPr/>
    </dgm:pt>
    <dgm:pt modelId="{2BD79412-FA54-4C5A-900B-DB5AD919776A}">
      <dgm:prSet phldrT="[Text]" custT="1"/>
      <dgm:spPr/>
      <dgm:t>
        <a:bodyPr/>
        <a:lstStyle/>
        <a:p>
          <a:r>
            <a:rPr lang="en-US" sz="1600" dirty="0" smtClean="0"/>
            <a:t>Annotation</a:t>
          </a:r>
          <a:br>
            <a:rPr lang="en-US" sz="1600" dirty="0" smtClean="0"/>
          </a:br>
          <a:r>
            <a:rPr lang="en-US" sz="1600" dirty="0" smtClean="0"/>
            <a:t>Overhead</a:t>
          </a:r>
          <a:endParaRPr lang="en-US" sz="1600" dirty="0"/>
        </a:p>
      </dgm:t>
    </dgm:pt>
    <dgm:pt modelId="{D18274CD-CE16-4103-AB87-C9C91285121D}" type="parTrans" cxnId="{F9810391-C39F-4D56-9E6B-626DBA8CF895}">
      <dgm:prSet/>
      <dgm:spPr/>
      <dgm:t>
        <a:bodyPr/>
        <a:lstStyle/>
        <a:p>
          <a:endParaRPr lang="en-US"/>
        </a:p>
      </dgm:t>
    </dgm:pt>
    <dgm:pt modelId="{4B152A47-2881-4221-89D8-7A5D93EC0B40}" type="sibTrans" cxnId="{F9810391-C39F-4D56-9E6B-626DBA8CF895}">
      <dgm:prSet/>
      <dgm:spPr/>
      <dgm:t>
        <a:bodyPr/>
        <a:lstStyle/>
        <a:p>
          <a:endParaRPr lang="en-US"/>
        </a:p>
      </dgm:t>
    </dgm:pt>
    <dgm:pt modelId="{F0B815D4-8016-4EAB-8A3A-EFE85D198166}">
      <dgm:prSet phldrT="[Text]" custT="1"/>
      <dgm:spPr/>
      <dgm:t>
        <a:bodyPr/>
        <a:lstStyle/>
        <a:p>
          <a:r>
            <a:rPr lang="en-US" sz="1600" dirty="0" smtClean="0"/>
            <a:t>Precision</a:t>
          </a:r>
          <a:endParaRPr lang="en-US" sz="1600" dirty="0"/>
        </a:p>
      </dgm:t>
    </dgm:pt>
    <dgm:pt modelId="{6613A9A5-D720-4712-BA90-16FA010D6F2E}" type="parTrans" cxnId="{AF570C1D-63B4-4276-8440-63DD29EFE59C}">
      <dgm:prSet/>
      <dgm:spPr/>
      <dgm:t>
        <a:bodyPr/>
        <a:lstStyle/>
        <a:p>
          <a:endParaRPr lang="en-US"/>
        </a:p>
      </dgm:t>
    </dgm:pt>
    <dgm:pt modelId="{6B818C71-475E-429F-A3B3-851FBF7E3F6C}" type="sibTrans" cxnId="{AF570C1D-63B4-4276-8440-63DD29EFE59C}">
      <dgm:prSet/>
      <dgm:spPr/>
      <dgm:t>
        <a:bodyPr/>
        <a:lstStyle/>
        <a:p>
          <a:endParaRPr lang="en-US"/>
        </a:p>
      </dgm:t>
    </dgm:pt>
    <dgm:pt modelId="{60B78A14-52BE-4A7C-B252-9CF66BD3F923}">
      <dgm:prSet phldrT="[Text]" custT="1"/>
      <dgm:spPr/>
      <dgm:t>
        <a:bodyPr/>
        <a:lstStyle/>
        <a:p>
          <a:r>
            <a:rPr lang="en-US" sz="1600" dirty="0" smtClean="0"/>
            <a:t>Performance</a:t>
          </a:r>
          <a:endParaRPr lang="en-US" sz="1600" dirty="0"/>
        </a:p>
      </dgm:t>
    </dgm:pt>
    <dgm:pt modelId="{7F2BD71D-BB68-4C52-A7DA-D04E68893BA0}" type="parTrans" cxnId="{5A974332-A18E-4CBC-955E-2ADA5516DBDB}">
      <dgm:prSet/>
      <dgm:spPr/>
      <dgm:t>
        <a:bodyPr/>
        <a:lstStyle/>
        <a:p>
          <a:endParaRPr lang="en-US"/>
        </a:p>
      </dgm:t>
    </dgm:pt>
    <dgm:pt modelId="{664614B5-5C00-45D5-87B4-1A3D641636C8}" type="sibTrans" cxnId="{5A974332-A18E-4CBC-955E-2ADA5516DBDB}">
      <dgm:prSet/>
      <dgm:spPr/>
      <dgm:t>
        <a:bodyPr/>
        <a:lstStyle/>
        <a:p>
          <a:endParaRPr lang="en-US"/>
        </a:p>
      </dgm:t>
    </dgm:pt>
    <dgm:pt modelId="{6BA6C86B-9178-441B-BBA1-960341A475A8}">
      <dgm:prSet phldrT="[Text]" custT="1"/>
      <dgm:spPr/>
      <dgm:t>
        <a:bodyPr/>
        <a:lstStyle/>
        <a:p>
          <a:r>
            <a:rPr lang="en-US" sz="1600" dirty="0" smtClean="0"/>
            <a:t>Noise</a:t>
          </a:r>
          <a:endParaRPr lang="en-US" sz="1400" dirty="0"/>
        </a:p>
      </dgm:t>
    </dgm:pt>
    <dgm:pt modelId="{61D558FF-3144-4FE0-938C-E8653C7897F3}" type="parTrans" cxnId="{8DAB3730-5718-4588-8F9F-68A5A3AC2D40}">
      <dgm:prSet/>
      <dgm:spPr/>
      <dgm:t>
        <a:bodyPr/>
        <a:lstStyle/>
        <a:p>
          <a:endParaRPr lang="en-US"/>
        </a:p>
      </dgm:t>
    </dgm:pt>
    <dgm:pt modelId="{3D102BF9-D8C1-4CB0-9D5A-C9C8F4E136B0}" type="sibTrans" cxnId="{8DAB3730-5718-4588-8F9F-68A5A3AC2D40}">
      <dgm:prSet/>
      <dgm:spPr/>
      <dgm:t>
        <a:bodyPr/>
        <a:lstStyle/>
        <a:p>
          <a:endParaRPr lang="en-US"/>
        </a:p>
      </dgm:t>
    </dgm:pt>
    <dgm:pt modelId="{A5DF6665-C885-4A09-AFB1-6B37931D4887}" type="pres">
      <dgm:prSet presAssocID="{83C553BA-22A0-407D-9218-C86F5A064E8F}" presName="compositeShape" presStyleCnt="0">
        <dgm:presLayoutVars>
          <dgm:chMax val="7"/>
          <dgm:dir/>
          <dgm:resizeHandles val="exact"/>
        </dgm:presLayoutVars>
      </dgm:prSet>
      <dgm:spPr/>
    </dgm:pt>
    <dgm:pt modelId="{F502F9D9-2F42-4776-86B9-77792F8009C2}" type="pres">
      <dgm:prSet presAssocID="{2BD79412-FA54-4C5A-900B-DB5AD919776A}" presName="circ1" presStyleLbl="vennNode1" presStyleIdx="0" presStyleCnt="4"/>
      <dgm:spPr/>
      <dgm:t>
        <a:bodyPr/>
        <a:lstStyle/>
        <a:p>
          <a:endParaRPr lang="en-US"/>
        </a:p>
      </dgm:t>
    </dgm:pt>
    <dgm:pt modelId="{1736C3B3-4C44-4980-BC92-8C39D47A29EE}" type="pres">
      <dgm:prSet presAssocID="{2BD79412-FA54-4C5A-900B-DB5AD91977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5FD0C-F94D-40FF-BE1F-197511A1950A}" type="pres">
      <dgm:prSet presAssocID="{F0B815D4-8016-4EAB-8A3A-EFE85D198166}" presName="circ2" presStyleLbl="vennNode1" presStyleIdx="1" presStyleCnt="4"/>
      <dgm:spPr/>
      <dgm:t>
        <a:bodyPr/>
        <a:lstStyle/>
        <a:p>
          <a:endParaRPr lang="en-US"/>
        </a:p>
      </dgm:t>
    </dgm:pt>
    <dgm:pt modelId="{554823A6-DE5C-4440-BBB5-B976ECE7C426}" type="pres">
      <dgm:prSet presAssocID="{F0B815D4-8016-4EAB-8A3A-EFE85D19816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E28A7-4FF8-4DF0-996A-DDF1E46E3AE8}" type="pres">
      <dgm:prSet presAssocID="{60B78A14-52BE-4A7C-B252-9CF66BD3F923}" presName="circ3" presStyleLbl="vennNode1" presStyleIdx="2" presStyleCnt="4"/>
      <dgm:spPr/>
      <dgm:t>
        <a:bodyPr/>
        <a:lstStyle/>
        <a:p>
          <a:endParaRPr lang="en-US"/>
        </a:p>
      </dgm:t>
    </dgm:pt>
    <dgm:pt modelId="{ACE20BA6-D8EB-48BC-930B-BB4EA663CB55}" type="pres">
      <dgm:prSet presAssocID="{60B78A14-52BE-4A7C-B252-9CF66BD3F92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8D308-1A75-4A79-96D2-0AFF6CDCD832}" type="pres">
      <dgm:prSet presAssocID="{6BA6C86B-9178-441B-BBA1-960341A475A8}" presName="circ4" presStyleLbl="vennNode1" presStyleIdx="3" presStyleCnt="4"/>
      <dgm:spPr/>
      <dgm:t>
        <a:bodyPr/>
        <a:lstStyle/>
        <a:p>
          <a:endParaRPr lang="en-US"/>
        </a:p>
      </dgm:t>
    </dgm:pt>
    <dgm:pt modelId="{F821F29D-0DB1-4919-9166-FF7430874F00}" type="pres">
      <dgm:prSet presAssocID="{6BA6C86B-9178-441B-BBA1-960341A475A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DCC762-B1DD-4AA0-836E-4548300576BA}" type="presOf" srcId="{60B78A14-52BE-4A7C-B252-9CF66BD3F923}" destId="{ACE20BA6-D8EB-48BC-930B-BB4EA663CB55}" srcOrd="1" destOrd="0" presId="urn:microsoft.com/office/officeart/2005/8/layout/venn1"/>
    <dgm:cxn modelId="{9D734B2F-B31E-4413-91F8-5128DC414FE8}" type="presOf" srcId="{6BA6C86B-9178-441B-BBA1-960341A475A8}" destId="{EF08D308-1A75-4A79-96D2-0AFF6CDCD832}" srcOrd="0" destOrd="0" presId="urn:microsoft.com/office/officeart/2005/8/layout/venn1"/>
    <dgm:cxn modelId="{D6F28BA8-8EBE-4F7D-97AF-D0B627094BAF}" type="presOf" srcId="{60B78A14-52BE-4A7C-B252-9CF66BD3F923}" destId="{CD1E28A7-4FF8-4DF0-996A-DDF1E46E3AE8}" srcOrd="0" destOrd="0" presId="urn:microsoft.com/office/officeart/2005/8/layout/venn1"/>
    <dgm:cxn modelId="{2C2CDEC7-58B8-41AF-9A3A-6233CA181B02}" type="presOf" srcId="{6BA6C86B-9178-441B-BBA1-960341A475A8}" destId="{F821F29D-0DB1-4919-9166-FF7430874F00}" srcOrd="1" destOrd="0" presId="urn:microsoft.com/office/officeart/2005/8/layout/venn1"/>
    <dgm:cxn modelId="{8DAB3730-5718-4588-8F9F-68A5A3AC2D40}" srcId="{83C553BA-22A0-407D-9218-C86F5A064E8F}" destId="{6BA6C86B-9178-441B-BBA1-960341A475A8}" srcOrd="3" destOrd="0" parTransId="{61D558FF-3144-4FE0-938C-E8653C7897F3}" sibTransId="{3D102BF9-D8C1-4CB0-9D5A-C9C8F4E136B0}"/>
    <dgm:cxn modelId="{6A7F9F6E-5D42-469F-A88F-48CF880E3F67}" type="presOf" srcId="{F0B815D4-8016-4EAB-8A3A-EFE85D198166}" destId="{C495FD0C-F94D-40FF-BE1F-197511A1950A}" srcOrd="0" destOrd="0" presId="urn:microsoft.com/office/officeart/2005/8/layout/venn1"/>
    <dgm:cxn modelId="{5A974332-A18E-4CBC-955E-2ADA5516DBDB}" srcId="{83C553BA-22A0-407D-9218-C86F5A064E8F}" destId="{60B78A14-52BE-4A7C-B252-9CF66BD3F923}" srcOrd="2" destOrd="0" parTransId="{7F2BD71D-BB68-4C52-A7DA-D04E68893BA0}" sibTransId="{664614B5-5C00-45D5-87B4-1A3D641636C8}"/>
    <dgm:cxn modelId="{2781E4BA-DE39-4E8B-A244-D7AA17E443CD}" type="presOf" srcId="{2BD79412-FA54-4C5A-900B-DB5AD919776A}" destId="{F502F9D9-2F42-4776-86B9-77792F8009C2}" srcOrd="0" destOrd="0" presId="urn:microsoft.com/office/officeart/2005/8/layout/venn1"/>
    <dgm:cxn modelId="{AF570C1D-63B4-4276-8440-63DD29EFE59C}" srcId="{83C553BA-22A0-407D-9218-C86F5A064E8F}" destId="{F0B815D4-8016-4EAB-8A3A-EFE85D198166}" srcOrd="1" destOrd="0" parTransId="{6613A9A5-D720-4712-BA90-16FA010D6F2E}" sibTransId="{6B818C71-475E-429F-A3B3-851FBF7E3F6C}"/>
    <dgm:cxn modelId="{57CAE47C-9867-464C-B7B5-0FCDAED634D0}" type="presOf" srcId="{2BD79412-FA54-4C5A-900B-DB5AD919776A}" destId="{1736C3B3-4C44-4980-BC92-8C39D47A29EE}" srcOrd="1" destOrd="0" presId="urn:microsoft.com/office/officeart/2005/8/layout/venn1"/>
    <dgm:cxn modelId="{F9810391-C39F-4D56-9E6B-626DBA8CF895}" srcId="{83C553BA-22A0-407D-9218-C86F5A064E8F}" destId="{2BD79412-FA54-4C5A-900B-DB5AD919776A}" srcOrd="0" destOrd="0" parTransId="{D18274CD-CE16-4103-AB87-C9C91285121D}" sibTransId="{4B152A47-2881-4221-89D8-7A5D93EC0B40}"/>
    <dgm:cxn modelId="{2816DABF-B20F-449C-8E7E-EDD5516E1115}" type="presOf" srcId="{F0B815D4-8016-4EAB-8A3A-EFE85D198166}" destId="{554823A6-DE5C-4440-BBB5-B976ECE7C426}" srcOrd="1" destOrd="0" presId="urn:microsoft.com/office/officeart/2005/8/layout/venn1"/>
    <dgm:cxn modelId="{0E31328E-3FF3-4487-B760-596524E3FE28}" type="presOf" srcId="{83C553BA-22A0-407D-9218-C86F5A064E8F}" destId="{A5DF6665-C885-4A09-AFB1-6B37931D4887}" srcOrd="0" destOrd="0" presId="urn:microsoft.com/office/officeart/2005/8/layout/venn1"/>
    <dgm:cxn modelId="{7A198D68-5BDA-426C-8025-5C0EA752C977}" type="presParOf" srcId="{A5DF6665-C885-4A09-AFB1-6B37931D4887}" destId="{F502F9D9-2F42-4776-86B9-77792F8009C2}" srcOrd="0" destOrd="0" presId="urn:microsoft.com/office/officeart/2005/8/layout/venn1"/>
    <dgm:cxn modelId="{E70536F2-9756-4605-A87F-8229CA388B9B}" type="presParOf" srcId="{A5DF6665-C885-4A09-AFB1-6B37931D4887}" destId="{1736C3B3-4C44-4980-BC92-8C39D47A29EE}" srcOrd="1" destOrd="0" presId="urn:microsoft.com/office/officeart/2005/8/layout/venn1"/>
    <dgm:cxn modelId="{E10A5FAC-191F-484E-90D0-86C24C2F624A}" type="presParOf" srcId="{A5DF6665-C885-4A09-AFB1-6B37931D4887}" destId="{C495FD0C-F94D-40FF-BE1F-197511A1950A}" srcOrd="2" destOrd="0" presId="urn:microsoft.com/office/officeart/2005/8/layout/venn1"/>
    <dgm:cxn modelId="{B5450A23-A24E-4C93-AF74-8D81062B70B0}" type="presParOf" srcId="{A5DF6665-C885-4A09-AFB1-6B37931D4887}" destId="{554823A6-DE5C-4440-BBB5-B976ECE7C426}" srcOrd="3" destOrd="0" presId="urn:microsoft.com/office/officeart/2005/8/layout/venn1"/>
    <dgm:cxn modelId="{681AAEA3-04E8-4D70-B956-7056FD47DFFB}" type="presParOf" srcId="{A5DF6665-C885-4A09-AFB1-6B37931D4887}" destId="{CD1E28A7-4FF8-4DF0-996A-DDF1E46E3AE8}" srcOrd="4" destOrd="0" presId="urn:microsoft.com/office/officeart/2005/8/layout/venn1"/>
    <dgm:cxn modelId="{A1477AFC-4125-47F5-8BB3-30E83FB2D51F}" type="presParOf" srcId="{A5DF6665-C885-4A09-AFB1-6B37931D4887}" destId="{ACE20BA6-D8EB-48BC-930B-BB4EA663CB55}" srcOrd="5" destOrd="0" presId="urn:microsoft.com/office/officeart/2005/8/layout/venn1"/>
    <dgm:cxn modelId="{80882BF1-A241-46D7-B7B7-E0E835AD6829}" type="presParOf" srcId="{A5DF6665-C885-4A09-AFB1-6B37931D4887}" destId="{EF08D308-1A75-4A79-96D2-0AFF6CDCD832}" srcOrd="6" destOrd="0" presId="urn:microsoft.com/office/officeart/2005/8/layout/venn1"/>
    <dgm:cxn modelId="{96D3D5C5-63F3-44AC-BC76-96BF0F9B3F7E}" type="presParOf" srcId="{A5DF6665-C885-4A09-AFB1-6B37931D4887}" destId="{F821F29D-0DB1-4919-9166-FF7430874F00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+mj-lt"/>
            </a:rPr>
            <a:t>Tools</a:t>
          </a:r>
          <a:endParaRPr lang="en-US" sz="31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+mj-lt"/>
            </a:rPr>
            <a:t>ccrewrite</a:t>
          </a:r>
          <a:endParaRPr lang="en-US" sz="25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1851272"/>
            <a:satOff val="-15354"/>
            <a:lumOff val="65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+mj-lt"/>
            </a:rPr>
            <a:t>cccheck</a:t>
          </a:r>
          <a:endParaRPr lang="en-US" sz="25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3702543"/>
            <a:satOff val="-30708"/>
            <a:lumOff val="131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+mj-lt"/>
            </a:rPr>
            <a:t>ccdocgen</a:t>
          </a:r>
          <a:endParaRPr lang="en-US" sz="25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5553815"/>
            <a:satOff val="-46062"/>
            <a:lumOff val="196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+mj-lt"/>
            </a:rPr>
            <a:t>ccrefgen</a:t>
          </a:r>
          <a:endParaRPr lang="en-US" sz="25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5553815"/>
            <a:satOff val="-46062"/>
            <a:lumOff val="196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Presentation</a:t>
          </a:r>
          <a:endParaRPr lang="en-US" sz="26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5553815"/>
            <a:satOff val="-46062"/>
            <a:lumOff val="196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A339-6EE0-4D5C-BDF6-6596390EE0ED}">
      <dsp:nvSpPr>
        <dsp:cNvPr id="0" name=""/>
        <dsp:cNvSpPr/>
      </dsp:nvSpPr>
      <dsp:spPr>
        <a:xfrm>
          <a:off x="40118" y="38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Mscorlib</a:t>
          </a:r>
          <a:endParaRPr lang="en-US" sz="1500" kern="1200" dirty="0"/>
        </a:p>
      </dsp:txBody>
      <dsp:txXfrm>
        <a:off x="40118" y="381"/>
        <a:ext cx="1664828" cy="998897"/>
      </dsp:txXfrm>
    </dsp:sp>
    <dsp:sp modelId="{3951F9E7-E717-4DC0-9204-0492A4F67470}">
      <dsp:nvSpPr>
        <dsp:cNvPr id="0" name=""/>
        <dsp:cNvSpPr/>
      </dsp:nvSpPr>
      <dsp:spPr>
        <a:xfrm>
          <a:off x="1871429" y="38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1871429" y="381"/>
        <a:ext cx="1664828" cy="998897"/>
      </dsp:txXfrm>
    </dsp:sp>
    <dsp:sp modelId="{3A01DA19-E14F-420A-A33E-C1FB6173CFE5}">
      <dsp:nvSpPr>
        <dsp:cNvPr id="0" name=""/>
        <dsp:cNvSpPr/>
      </dsp:nvSpPr>
      <dsp:spPr>
        <a:xfrm>
          <a:off x="3702741" y="38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System.Core</a:t>
          </a:r>
          <a:endParaRPr lang="en-US" sz="1500" kern="1200" dirty="0"/>
        </a:p>
      </dsp:txBody>
      <dsp:txXfrm>
        <a:off x="3702741" y="381"/>
        <a:ext cx="1664828" cy="998897"/>
      </dsp:txXfrm>
    </dsp:sp>
    <dsp:sp modelId="{7C32DF91-1E99-4207-898D-D679E69D3DF7}">
      <dsp:nvSpPr>
        <dsp:cNvPr id="0" name=""/>
        <dsp:cNvSpPr/>
      </dsp:nvSpPr>
      <dsp:spPr>
        <a:xfrm>
          <a:off x="5534052" y="38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System.Data</a:t>
          </a:r>
          <a:endParaRPr lang="en-US" sz="1500" kern="1200" dirty="0"/>
        </a:p>
      </dsp:txBody>
      <dsp:txXfrm>
        <a:off x="5534052" y="381"/>
        <a:ext cx="1664828" cy="998897"/>
      </dsp:txXfrm>
    </dsp:sp>
    <dsp:sp modelId="{20F9E593-98D9-4982-B846-F96774D87A41}">
      <dsp:nvSpPr>
        <dsp:cNvPr id="0" name=""/>
        <dsp:cNvSpPr/>
      </dsp:nvSpPr>
      <dsp:spPr>
        <a:xfrm>
          <a:off x="40118" y="116576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</a:t>
          </a:r>
          <a:endParaRPr lang="en-US" sz="1500" kern="1200" dirty="0"/>
        </a:p>
      </dsp:txBody>
      <dsp:txXfrm>
        <a:off x="40118" y="1165761"/>
        <a:ext cx="1664828" cy="998897"/>
      </dsp:txXfrm>
    </dsp:sp>
    <dsp:sp modelId="{B5FB615C-E206-4EEF-B197-D2A8A460E56C}">
      <dsp:nvSpPr>
        <dsp:cNvPr id="0" name=""/>
        <dsp:cNvSpPr/>
      </dsp:nvSpPr>
      <dsp:spPr>
        <a:xfrm>
          <a:off x="1871429" y="116576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System.Drawing</a:t>
          </a:r>
          <a:endParaRPr lang="en-US" sz="1500" kern="1200" dirty="0"/>
        </a:p>
      </dsp:txBody>
      <dsp:txXfrm>
        <a:off x="1871429" y="1165761"/>
        <a:ext cx="1664828" cy="998897"/>
      </dsp:txXfrm>
    </dsp:sp>
    <dsp:sp modelId="{FF10EA89-072B-4C4F-AC0F-5508264BD5FB}">
      <dsp:nvSpPr>
        <dsp:cNvPr id="0" name=""/>
        <dsp:cNvSpPr/>
      </dsp:nvSpPr>
      <dsp:spPr>
        <a:xfrm>
          <a:off x="3702741" y="116576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System.Security</a:t>
          </a:r>
          <a:endParaRPr lang="en-US" sz="1500" kern="1200" dirty="0"/>
        </a:p>
      </dsp:txBody>
      <dsp:txXfrm>
        <a:off x="3702741" y="1165761"/>
        <a:ext cx="1664828" cy="998897"/>
      </dsp:txXfrm>
    </dsp:sp>
    <dsp:sp modelId="{105C38D0-564D-407E-A687-ACB6666DB3A3}">
      <dsp:nvSpPr>
        <dsp:cNvPr id="0" name=""/>
        <dsp:cNvSpPr/>
      </dsp:nvSpPr>
      <dsp:spPr>
        <a:xfrm>
          <a:off x="5534052" y="116576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</a:t>
          </a:r>
          <a:endParaRPr lang="en-US" sz="1500" kern="1200" dirty="0"/>
        </a:p>
      </dsp:txBody>
      <dsp:txXfrm>
        <a:off x="5534052" y="1165761"/>
        <a:ext cx="1664828" cy="998897"/>
      </dsp:txXfrm>
    </dsp:sp>
    <dsp:sp modelId="{7A6C3C4B-73F4-4A4B-A275-5AF008BF40CE}">
      <dsp:nvSpPr>
        <dsp:cNvPr id="0" name=""/>
        <dsp:cNvSpPr/>
      </dsp:nvSpPr>
      <dsp:spPr>
        <a:xfrm>
          <a:off x="40118" y="233114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System.Configuration</a:t>
          </a:r>
          <a:endParaRPr lang="en-US" sz="1500" kern="1200" dirty="0"/>
        </a:p>
      </dsp:txBody>
      <dsp:txXfrm>
        <a:off x="40118" y="2331141"/>
        <a:ext cx="1664828" cy="998897"/>
      </dsp:txXfrm>
    </dsp:sp>
    <dsp:sp modelId="{0FE43E8D-7EBA-4458-B7A6-8162135A140E}">
      <dsp:nvSpPr>
        <dsp:cNvPr id="0" name=""/>
        <dsp:cNvSpPr/>
      </dsp:nvSpPr>
      <dsp:spPr>
        <a:xfrm>
          <a:off x="1871429" y="233114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System.Web</a:t>
          </a:r>
          <a:endParaRPr lang="en-US" sz="1500" kern="1200" dirty="0"/>
        </a:p>
      </dsp:txBody>
      <dsp:txXfrm>
        <a:off x="1871429" y="2331141"/>
        <a:ext cx="1664828" cy="998897"/>
      </dsp:txXfrm>
    </dsp:sp>
    <dsp:sp modelId="{17B030B9-1343-4416-89F4-6C7EDFD69DDF}">
      <dsp:nvSpPr>
        <dsp:cNvPr id="0" name=""/>
        <dsp:cNvSpPr/>
      </dsp:nvSpPr>
      <dsp:spPr>
        <a:xfrm>
          <a:off x="3702741" y="233114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System.Windows.Browser</a:t>
          </a:r>
          <a:endParaRPr lang="en-US" sz="1500" kern="1200" dirty="0"/>
        </a:p>
      </dsp:txBody>
      <dsp:txXfrm>
        <a:off x="3702741" y="2331141"/>
        <a:ext cx="1664828" cy="998897"/>
      </dsp:txXfrm>
    </dsp:sp>
    <dsp:sp modelId="{8D0CDE98-7349-4402-94D2-44DC47929861}">
      <dsp:nvSpPr>
        <dsp:cNvPr id="0" name=""/>
        <dsp:cNvSpPr/>
      </dsp:nvSpPr>
      <dsp:spPr>
        <a:xfrm>
          <a:off x="5534052" y="233114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System.Windows.Forms</a:t>
          </a:r>
          <a:endParaRPr lang="en-US" sz="1500" kern="1200" dirty="0"/>
        </a:p>
      </dsp:txBody>
      <dsp:txXfrm>
        <a:off x="5534052" y="2331141"/>
        <a:ext cx="1664828" cy="998897"/>
      </dsp:txXfrm>
    </dsp:sp>
    <dsp:sp modelId="{9A0194AB-189E-4270-92AA-5C4568F40374}">
      <dsp:nvSpPr>
        <dsp:cNvPr id="0" name=""/>
        <dsp:cNvSpPr/>
      </dsp:nvSpPr>
      <dsp:spPr>
        <a:xfrm>
          <a:off x="40118" y="349652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WindowsBase</a:t>
          </a:r>
          <a:endParaRPr lang="en-US" sz="1500" kern="1200" dirty="0"/>
        </a:p>
      </dsp:txBody>
      <dsp:txXfrm>
        <a:off x="40118" y="3496521"/>
        <a:ext cx="1664828" cy="998897"/>
      </dsp:txXfrm>
    </dsp:sp>
    <dsp:sp modelId="{FAA33D5C-AB51-4FF1-8E71-B93FC5710955}">
      <dsp:nvSpPr>
        <dsp:cNvPr id="0" name=""/>
        <dsp:cNvSpPr/>
      </dsp:nvSpPr>
      <dsp:spPr>
        <a:xfrm>
          <a:off x="1871429" y="349652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</a:t>
          </a:r>
          <a:endParaRPr lang="en-US" sz="1500" kern="1200" dirty="0"/>
        </a:p>
      </dsp:txBody>
      <dsp:txXfrm>
        <a:off x="1871429" y="3496521"/>
        <a:ext cx="1664828" cy="998897"/>
      </dsp:txXfrm>
    </dsp:sp>
    <dsp:sp modelId="{BCE71A01-8697-44F7-8965-E004CE0050A7}">
      <dsp:nvSpPr>
        <dsp:cNvPr id="0" name=""/>
        <dsp:cNvSpPr/>
      </dsp:nvSpPr>
      <dsp:spPr>
        <a:xfrm>
          <a:off x="3702741" y="349652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Microsoft.VisualBasic.Compatibility</a:t>
          </a:r>
          <a:endParaRPr lang="en-US" sz="1500" kern="1200" dirty="0"/>
        </a:p>
      </dsp:txBody>
      <dsp:txXfrm>
        <a:off x="3702741" y="3496521"/>
        <a:ext cx="1664828" cy="998897"/>
      </dsp:txXfrm>
    </dsp:sp>
    <dsp:sp modelId="{65D01703-9564-4904-A6C6-D10C174F01B8}">
      <dsp:nvSpPr>
        <dsp:cNvPr id="0" name=""/>
        <dsp:cNvSpPr/>
      </dsp:nvSpPr>
      <dsp:spPr>
        <a:xfrm>
          <a:off x="5534052" y="349652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System.Xml.Linq</a:t>
          </a:r>
          <a:endParaRPr lang="en-US" sz="1500" kern="1200" dirty="0"/>
        </a:p>
      </dsp:txBody>
      <dsp:txXfrm>
        <a:off x="5534052" y="3496521"/>
        <a:ext cx="1664828" cy="9988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2F9D9-2F42-4776-86B9-77792F8009C2}">
      <dsp:nvSpPr>
        <dsp:cNvPr id="0" name=""/>
        <dsp:cNvSpPr/>
      </dsp:nvSpPr>
      <dsp:spPr>
        <a:xfrm>
          <a:off x="1648459" y="40639"/>
          <a:ext cx="2113280" cy="211328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Annotation</a:t>
          </a:r>
          <a:br>
            <a:rPr lang="en-US" sz="1600" kern="1200" dirty="0" smtClean="0"/>
          </a:br>
          <a:r>
            <a:rPr lang="en-US" sz="1600" kern="1200" dirty="0" smtClean="0"/>
            <a:t>Overhead</a:t>
          </a:r>
          <a:endParaRPr lang="en-US" sz="1600" kern="1200" dirty="0"/>
        </a:p>
      </dsp:txBody>
      <dsp:txXfrm>
        <a:off x="1892300" y="325119"/>
        <a:ext cx="1625600" cy="670560"/>
      </dsp:txXfrm>
    </dsp:sp>
    <dsp:sp modelId="{C495FD0C-F94D-40FF-BE1F-197511A1950A}">
      <dsp:nvSpPr>
        <dsp:cNvPr id="0" name=""/>
        <dsp:cNvSpPr/>
      </dsp:nvSpPr>
      <dsp:spPr>
        <a:xfrm>
          <a:off x="2583180" y="975359"/>
          <a:ext cx="2113280" cy="211328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Precision</a:t>
          </a:r>
          <a:endParaRPr lang="en-US" sz="1600" kern="1200" dirty="0"/>
        </a:p>
      </dsp:txBody>
      <dsp:txXfrm>
        <a:off x="3721100" y="1219200"/>
        <a:ext cx="812800" cy="1625600"/>
      </dsp:txXfrm>
    </dsp:sp>
    <dsp:sp modelId="{CD1E28A7-4FF8-4DF0-996A-DDF1E46E3AE8}">
      <dsp:nvSpPr>
        <dsp:cNvPr id="0" name=""/>
        <dsp:cNvSpPr/>
      </dsp:nvSpPr>
      <dsp:spPr>
        <a:xfrm>
          <a:off x="1648459" y="1910080"/>
          <a:ext cx="2113280" cy="21132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Performance</a:t>
          </a:r>
          <a:endParaRPr lang="en-US" sz="1600" kern="1200" dirty="0"/>
        </a:p>
      </dsp:txBody>
      <dsp:txXfrm>
        <a:off x="1892300" y="3068320"/>
        <a:ext cx="1625600" cy="670560"/>
      </dsp:txXfrm>
    </dsp:sp>
    <dsp:sp modelId="{EF08D308-1A75-4A79-96D2-0AFF6CDCD832}">
      <dsp:nvSpPr>
        <dsp:cNvPr id="0" name=""/>
        <dsp:cNvSpPr/>
      </dsp:nvSpPr>
      <dsp:spPr>
        <a:xfrm>
          <a:off x="713739" y="975359"/>
          <a:ext cx="2113280" cy="211328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Noise</a:t>
          </a:r>
          <a:endParaRPr lang="en-US" sz="1400" kern="1200" dirty="0"/>
        </a:p>
      </dsp:txBody>
      <dsp:txXfrm>
        <a:off x="876299" y="1219200"/>
        <a:ext cx="812800" cy="162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3D95-C739-43BB-81DA-B42C5B827721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FA4B7-2F02-4D71-949A-518D5AA8E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choices here:</a:t>
            </a:r>
          </a:p>
          <a:p>
            <a:r>
              <a:rPr lang="en-US" dirty="0" smtClean="0"/>
              <a:t>Pre:</a:t>
            </a:r>
            <a:r>
              <a:rPr lang="en-US" baseline="0" dirty="0" smtClean="0"/>
              <a:t> true</a:t>
            </a:r>
          </a:p>
          <a:p>
            <a:r>
              <a:rPr lang="en-US" baseline="0" dirty="0" smtClean="0"/>
              <a:t>Post: x &gt;= 0 || x ==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Or</a:t>
            </a:r>
          </a:p>
          <a:p>
            <a:r>
              <a:rPr lang="en-US" baseline="0" dirty="0" smtClean="0"/>
              <a:t>Pre: x !=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Post: x &gt;=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116D-2169-4A14-B058-D39C91E502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feel we have a better</a:t>
            </a:r>
            <a:r>
              <a:rPr lang="en-US" baseline="0" dirty="0" smtClean="0"/>
              <a:t>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logozzo@microsoft.com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Code Contracts for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Manuel </a:t>
            </a:r>
            <a:r>
              <a:rPr lang="en-US" dirty="0" smtClean="0"/>
              <a:t>Fähndrich</a:t>
            </a:r>
          </a:p>
          <a:p>
            <a:r>
              <a:rPr lang="en-US" dirty="0" smtClean="0"/>
              <a:t>Mike Barnett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Francesco </a:t>
            </a:r>
            <a:r>
              <a:rPr lang="en-US" b="1" i="1" dirty="0">
                <a:solidFill>
                  <a:srgbClr val="FFFF00"/>
                </a:solidFill>
              </a:rPr>
              <a:t>Logozzo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41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FAQ: Why </a:t>
            </a:r>
            <a:r>
              <a:rPr lang="en-US" dirty="0"/>
              <a:t>not use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ssert</a:t>
            </a:r>
            <a:r>
              <a:rPr lang="en-US" dirty="0"/>
              <a:t>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/>
              <a:t>No documentation</a:t>
            </a:r>
          </a:p>
          <a:p>
            <a:pPr lvl="1"/>
            <a:r>
              <a:rPr lang="en-US" dirty="0"/>
              <a:t>Not visible to the caller, intent not clear</a:t>
            </a:r>
          </a:p>
          <a:p>
            <a:r>
              <a:rPr lang="en-US" dirty="0"/>
              <a:t>Feasible, but code duplication for</a:t>
            </a:r>
          </a:p>
          <a:p>
            <a:pPr lvl="1"/>
            <a:r>
              <a:rPr lang="en-US" dirty="0"/>
              <a:t>Returned values</a:t>
            </a:r>
          </a:p>
          <a:p>
            <a:pPr lvl="1"/>
            <a:r>
              <a:rPr lang="en-US" dirty="0"/>
              <a:t>Object invariants</a:t>
            </a:r>
          </a:p>
          <a:p>
            <a:r>
              <a:rPr lang="en-US" dirty="0"/>
              <a:t>No inheritance</a:t>
            </a:r>
          </a:p>
          <a:p>
            <a:r>
              <a:rPr lang="en-US" dirty="0"/>
              <a:t>How </a:t>
            </a:r>
            <a:r>
              <a:rPr lang="en-US" dirty="0" smtClean="0"/>
              <a:t>can you </a:t>
            </a:r>
            <a:r>
              <a:rPr lang="en-US" dirty="0"/>
              <a:t>write assert for </a:t>
            </a:r>
          </a:p>
          <a:p>
            <a:pPr lvl="1"/>
            <a:r>
              <a:rPr lang="en-US" dirty="0"/>
              <a:t>Interfaces?</a:t>
            </a:r>
          </a:p>
          <a:p>
            <a:pPr lvl="1"/>
            <a:r>
              <a:rPr lang="en-US" dirty="0"/>
              <a:t>Abstract methods?</a:t>
            </a:r>
          </a:p>
        </p:txBody>
      </p:sp>
    </p:spTree>
    <p:extLst>
      <p:ext uri="{BB962C8B-B14F-4D97-AF65-F5344CB8AC3E}">
        <p14:creationId xmlns:p14="http://schemas.microsoft.com/office/powerpoint/2010/main" val="4192119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514600"/>
            <a:ext cx="8382000" cy="2948499"/>
          </a:xfrm>
        </p:spPr>
        <p:txBody>
          <a:bodyPr/>
          <a:lstStyle/>
          <a:p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  <a:cs typeface="Consolas" pitchFamily="49" charset="0"/>
              </a:rPr>
              <a:t>must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dirty="0"/>
              <a:t>be true at the entry of the method</a:t>
            </a:r>
          </a:p>
          <a:p>
            <a:pPr lvl="1"/>
            <a:r>
              <a:rPr lang="en-US" dirty="0"/>
              <a:t>only contain pure members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reference members as visible as the method</a:t>
            </a:r>
            <a:endParaRPr lang="en-US" dirty="0"/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Requires is conditionally 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19200"/>
            <a:ext cx="67818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System.Diagnostic.Contracts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Requires(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condition)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9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87054"/>
          </a:xfrm>
        </p:spPr>
        <p:txBody>
          <a:bodyPr/>
          <a:lstStyle/>
          <a:p>
            <a:r>
              <a:rPr lang="en-US" dirty="0" smtClean="0"/>
              <a:t>All Contracts API are conditionally defined</a:t>
            </a:r>
          </a:p>
          <a:p>
            <a:pPr lvl="1"/>
            <a:r>
              <a:rPr lang="en-US" dirty="0" smtClean="0"/>
              <a:t>Enable different Debug/Release scenarios</a:t>
            </a:r>
          </a:p>
          <a:p>
            <a:r>
              <a:rPr lang="en-US" dirty="0" smtClean="0"/>
              <a:t>All the conditions in contracts must be pure</a:t>
            </a:r>
          </a:p>
          <a:p>
            <a:pPr lvl="1"/>
            <a:r>
              <a:rPr lang="en-US" dirty="0" smtClean="0"/>
              <a:t>Purity: No observable side effects</a:t>
            </a:r>
          </a:p>
          <a:p>
            <a:pPr lvl="1"/>
            <a:r>
              <a:rPr lang="en-US" dirty="0" smtClean="0"/>
              <a:t>Either a pure mathematical expression</a:t>
            </a:r>
          </a:p>
          <a:p>
            <a:pPr lvl="2"/>
            <a:r>
              <a:rPr lang="en-US" dirty="0" smtClean="0"/>
              <a:t>+, - , &lt;&lt; …</a:t>
            </a:r>
          </a:p>
          <a:p>
            <a:pPr lvl="1"/>
            <a:r>
              <a:rPr lang="en-US" dirty="0" smtClean="0"/>
              <a:t>Or call to a method annotated with [Pure]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93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819400"/>
            <a:ext cx="8382000" cy="3964162"/>
          </a:xfrm>
        </p:spPr>
        <p:txBody>
          <a:bodyPr/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condition </a:t>
            </a:r>
            <a:r>
              <a:rPr lang="en-US" dirty="0" smtClean="0">
                <a:latin typeface="+mj-lt"/>
                <a:cs typeface="Consolas" pitchFamily="49" charset="0"/>
              </a:rPr>
              <a:t>must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dirty="0"/>
              <a:t>be true at the normal exit of the method</a:t>
            </a:r>
          </a:p>
          <a:p>
            <a:r>
              <a:rPr lang="en-US" dirty="0"/>
              <a:t>The call to ensures appears before any code</a:t>
            </a:r>
          </a:p>
          <a:p>
            <a:pPr lvl="1"/>
            <a:r>
              <a:rPr lang="en-US" dirty="0"/>
              <a:t>Runtime checking enforced by rewriter</a:t>
            </a:r>
          </a:p>
          <a:p>
            <a:r>
              <a:rPr lang="en-US" dirty="0"/>
              <a:t>What about </a:t>
            </a:r>
          </a:p>
          <a:p>
            <a:pPr lvl="1"/>
            <a:r>
              <a:rPr lang="en-US" dirty="0"/>
              <a:t>The return value? </a:t>
            </a:r>
          </a:p>
          <a:p>
            <a:pPr lvl="1"/>
            <a:r>
              <a:rPr lang="en-US" dirty="0"/>
              <a:t>The old value?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19200"/>
            <a:ext cx="67818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System.Diagnostic.Contracts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Ensures(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condition)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3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and Old values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733800"/>
            <a:ext cx="8382000" cy="254223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Essentially </a:t>
            </a:r>
            <a:r>
              <a:rPr lang="en-US" dirty="0" smtClean="0"/>
              <a:t>placeholders</a:t>
            </a:r>
          </a:p>
          <a:p>
            <a:pPr lvl="1"/>
            <a:r>
              <a:rPr lang="en-US" dirty="0" smtClean="0"/>
              <a:t>No way to express them in C#/VB/F# …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sz="3200" dirty="0" smtClean="0"/>
              <a:t>Why generics?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219200"/>
            <a:ext cx="74676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System.Diagnostic.Contracts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 Return&lt;T&gt;() { return default(T);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OldValue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&lt;T&gt;(T v) { return default(T);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3074" name="Picture 2" descr="C:\Users\logozzo\AppData\Local\Microsoft\Windows\Temporary Internet Files\Content.IE5\KPC526M1\MM90028274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57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90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1932837"/>
          </a:xfrm>
        </p:spPr>
        <p:txBody>
          <a:bodyPr/>
          <a:lstStyle/>
          <a:p>
            <a:r>
              <a:rPr lang="en-US" dirty="0" smtClean="0"/>
              <a:t>Condition valid in the stable states</a:t>
            </a:r>
          </a:p>
          <a:p>
            <a:r>
              <a:rPr lang="en-US" dirty="0" smtClean="0"/>
              <a:t>Specification:</a:t>
            </a:r>
          </a:p>
          <a:p>
            <a:pPr lvl="1"/>
            <a:r>
              <a:rPr lang="en-US" dirty="0" smtClean="0"/>
              <a:t>Mark a method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Express conditions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962400"/>
            <a:ext cx="70104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ContractInvariantMethod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ObjectInvariant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.values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&gt;= 0);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.values.Length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9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30086"/>
            <a:ext cx="8686800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&lt;&gt;))]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 :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ICollection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RemoveAt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index);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ContractClassFor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&lt;&gt;))]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bstract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 :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RemoveAt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index)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(index &gt;= 0);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(index &lt;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.Count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.Count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.OldValue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.Count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)-1);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urved Left Arrow 4"/>
          <p:cNvSpPr/>
          <p:nvPr/>
        </p:nvSpPr>
        <p:spPr bwMode="auto">
          <a:xfrm>
            <a:off x="5867400" y="1371600"/>
            <a:ext cx="1143000" cy="1905000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84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validation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6314" y="3505200"/>
            <a:ext cx="8382000" cy="1391150"/>
          </a:xfrm>
        </p:spPr>
        <p:txBody>
          <a:bodyPr/>
          <a:lstStyle/>
          <a:p>
            <a:r>
              <a:rPr lang="en-US" dirty="0" smtClean="0"/>
              <a:t>Also support via attribute for</a:t>
            </a:r>
          </a:p>
          <a:p>
            <a:pPr lvl="1"/>
            <a:r>
              <a:rPr lang="en-US" dirty="0" smtClean="0"/>
              <a:t>Validation methods</a:t>
            </a:r>
          </a:p>
          <a:p>
            <a:pPr lvl="1"/>
            <a:r>
              <a:rPr lang="en-US" dirty="0" smtClean="0"/>
              <a:t>Contract abbreviators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70104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LegacyRequires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(x ==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.EndContractBlock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61838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03961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2953139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Contract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2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via 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What I expect from the caller?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A non-null parameter</a:t>
            </a:r>
          </a:p>
          <a:p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What I ensure to the caller?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The returned value is non-negative </a:t>
            </a:r>
          </a:p>
          <a:p>
            <a:r>
              <a:rPr lang="en-US" dirty="0" smtClean="0"/>
              <a:t>Object Invariant</a:t>
            </a:r>
          </a:p>
          <a:p>
            <a:pPr lvl="1"/>
            <a:r>
              <a:rPr lang="en-US" dirty="0" smtClean="0"/>
              <a:t>What holds in the stable states of an object?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This field is non-null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6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demo!</a:t>
            </a:r>
            <a:endParaRPr lang="en-US" dirty="0"/>
          </a:p>
        </p:txBody>
      </p:sp>
      <p:pic>
        <p:nvPicPr>
          <p:cNvPr id="4098" name="Picture 2" descr="C:\Users\logozzo\AppData\Local\Microsoft\Windows\Temporary Internet Files\Content.IE5\IPM7SJKW\MC90035650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3883025" cy="44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28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</a:t>
            </a:r>
            <a:r>
              <a:rPr lang="en-US" u="sng" dirty="0" smtClean="0">
                <a:solidFill>
                  <a:srgbClr val="FFFF00"/>
                </a:solidFill>
              </a:rPr>
              <a:t>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398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Runtime Checking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Base and interfaces</a:t>
            </a:r>
          </a:p>
          <a:p>
            <a:pPr lvl="0"/>
            <a:r>
              <a:rPr lang="en-US" dirty="0" smtClean="0"/>
              <a:t>Granularity knobs</a:t>
            </a:r>
          </a:p>
          <a:p>
            <a:pPr lvl="1"/>
            <a:r>
              <a:rPr lang="en-US" dirty="0" smtClean="0"/>
              <a:t>Which checks are inserted</a:t>
            </a:r>
          </a:p>
          <a:p>
            <a:pPr lvl="0"/>
            <a:r>
              <a:rPr lang="en-US" dirty="0" smtClean="0"/>
              <a:t>Closures and Iterators</a:t>
            </a:r>
          </a:p>
          <a:p>
            <a:pPr lvl="0"/>
            <a:r>
              <a:rPr lang="en-US" dirty="0" smtClean="0"/>
              <a:t>Call-site checking</a:t>
            </a:r>
            <a:endParaRPr lang="en-US" baseline="0" dirty="0" smtClean="0"/>
          </a:p>
          <a:p>
            <a:pPr lvl="0"/>
            <a:r>
              <a:rPr lang="en-US" baseline="0" dirty="0" smtClean="0"/>
              <a:t>Recursion guards</a:t>
            </a:r>
          </a:p>
          <a:p>
            <a:r>
              <a:rPr lang="en-US" dirty="0" smtClean="0"/>
              <a:t>Source text extraction</a:t>
            </a:r>
          </a:p>
          <a:p>
            <a:pPr lvl="0"/>
            <a:r>
              <a:rPr lang="en-US" dirty="0" smtClean="0"/>
              <a:t>Debug</a:t>
            </a:r>
            <a:r>
              <a:rPr lang="en-US" baseline="0" dirty="0" smtClean="0"/>
              <a:t> experience/stepping/breakpoints</a:t>
            </a:r>
          </a:p>
        </p:txBody>
      </p:sp>
    </p:spTree>
    <p:extLst>
      <p:ext uri="{BB962C8B-B14F-4D97-AF65-F5344CB8AC3E}">
        <p14:creationId xmlns:p14="http://schemas.microsoft.com/office/powerpoint/2010/main" val="4134606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ounded Rectangle 25"/>
          <p:cNvSpPr/>
          <p:nvPr/>
        </p:nvSpPr>
        <p:spPr>
          <a:xfrm>
            <a:off x="228600" y="4114800"/>
            <a:ext cx="6477000" cy="2590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Free: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Semantics given by MSIL encoding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format to down-stream tools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Library for extracting 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13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18055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51" name="Rectangle 5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57" name="Rectangle 5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60" name="Rectangle 5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63" name="Rectangle 6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66" name="Rectangle 6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69" name="Rectangle 6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329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  <p:extLst>
      <p:ext uri="{BB962C8B-B14F-4D97-AF65-F5344CB8AC3E}">
        <p14:creationId xmlns:p14="http://schemas.microsoft.com/office/powerpoint/2010/main" val="4072121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697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630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checking demo!</a:t>
            </a:r>
            <a:endParaRPr lang="en-US" dirty="0"/>
          </a:p>
        </p:txBody>
      </p:sp>
      <p:pic>
        <p:nvPicPr>
          <p:cNvPr id="5123" name="Picture 3" descr="C:\Users\logozzo\AppData\Local\Microsoft\Windows\Temporary Internet Files\Content.IE5\0LUMXDOS\MC9002343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4030648" cy="35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977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smtClean="0"/>
              <a:t>contract </a:t>
            </a:r>
            <a:r>
              <a:rPr lang="en-US" dirty="0"/>
              <a:t>c</a:t>
            </a:r>
            <a:r>
              <a:rPr lang="en-US" dirty="0" smtClean="0"/>
              <a:t>hecking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silver bullet</a:t>
            </a:r>
          </a:p>
          <a:p>
            <a:r>
              <a:rPr lang="en-US" dirty="0" smtClean="0"/>
              <a:t>False warnings</a:t>
            </a:r>
          </a:p>
          <a:p>
            <a:pPr lvl="1"/>
            <a:r>
              <a:rPr lang="en-US" dirty="0" err="1" smtClean="0"/>
              <a:t>Prefast</a:t>
            </a:r>
            <a:r>
              <a:rPr lang="en-US" dirty="0" smtClean="0"/>
              <a:t>/</a:t>
            </a:r>
            <a:r>
              <a:rPr lang="en-US" dirty="0" err="1" smtClean="0"/>
              <a:t>FxCop</a:t>
            </a:r>
            <a:endParaRPr lang="en-US" dirty="0" smtClean="0"/>
          </a:p>
          <a:p>
            <a:pPr lvl="2"/>
            <a:r>
              <a:rPr lang="en-US" dirty="0" smtClean="0"/>
              <a:t>Masking</a:t>
            </a:r>
          </a:p>
          <a:p>
            <a:pPr lvl="1"/>
            <a:r>
              <a:rPr lang="en-US" dirty="0" smtClean="0"/>
              <a:t>SAL</a:t>
            </a:r>
          </a:p>
          <a:p>
            <a:pPr lvl="2"/>
            <a:r>
              <a:rPr lang="en-US" dirty="0" smtClean="0"/>
              <a:t>Annotate</a:t>
            </a:r>
          </a:p>
          <a:p>
            <a:pPr lvl="1"/>
            <a:r>
              <a:rPr lang="en-US" dirty="0" smtClean="0"/>
              <a:t>Contracts</a:t>
            </a:r>
          </a:p>
          <a:p>
            <a:pPr lvl="2"/>
            <a:r>
              <a:rPr lang="en-US" dirty="0" smtClean="0"/>
              <a:t>More </a:t>
            </a:r>
            <a:r>
              <a:rPr lang="en-US" smtClean="0"/>
              <a:t>expressive annotations</a:t>
            </a:r>
            <a:endParaRPr lang="en-US" dirty="0" smtClean="0"/>
          </a:p>
          <a:p>
            <a:pPr lvl="2"/>
            <a:r>
              <a:rPr lang="en-US" dirty="0" smtClean="0"/>
              <a:t>Runtime checked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962400" y="1752600"/>
          <a:ext cx="541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742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191000"/>
            <a:ext cx="8382000" cy="984885"/>
          </a:xfrm>
        </p:spPr>
        <p:txBody>
          <a:bodyPr/>
          <a:lstStyle/>
          <a:p>
            <a:r>
              <a:rPr lang="en-US" dirty="0"/>
              <a:t>Precondition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Postcondition?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3429" y="13716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 bwMode="auto">
          <a:xfrm>
            <a:off x="4918529" y="2743200"/>
            <a:ext cx="3733800" cy="25146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Little reminder: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-(-2</a:t>
            </a:r>
            <a:r>
              <a:rPr lang="en-US" sz="2400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)==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-2</a:t>
            </a:r>
            <a:r>
              <a:rPr lang="en-US" sz="24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57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What the static checker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386090"/>
          </a:xfrm>
        </p:spPr>
        <p:txBody>
          <a:bodyPr/>
          <a:lstStyle/>
          <a:p>
            <a:r>
              <a:rPr lang="en-US" dirty="0" smtClean="0"/>
              <a:t>Method level deep static analysis</a:t>
            </a:r>
          </a:p>
          <a:p>
            <a:pPr lvl="1"/>
            <a:r>
              <a:rPr lang="en-US" dirty="0" smtClean="0"/>
              <a:t>(Abstract Interpretation)</a:t>
            </a:r>
          </a:p>
          <a:p>
            <a:r>
              <a:rPr lang="en-US" dirty="0" smtClean="0"/>
              <a:t>Assume the precondition</a:t>
            </a:r>
          </a:p>
          <a:p>
            <a:r>
              <a:rPr lang="en-US" dirty="0" smtClean="0"/>
              <a:t>Discover facts on the method</a:t>
            </a:r>
          </a:p>
          <a:p>
            <a:r>
              <a:rPr lang="en-US" dirty="0" smtClean="0"/>
              <a:t>Use facts to prove: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Preconditions at call site</a:t>
            </a:r>
          </a:p>
          <a:p>
            <a:pPr lvl="1"/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Object-invariant</a:t>
            </a:r>
          </a:p>
          <a:p>
            <a:pPr lvl="1"/>
            <a:r>
              <a:rPr lang="en-US" dirty="0" smtClean="0"/>
              <a:t>Non-null, index in bounds 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201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047536"/>
          </a:xfrm>
        </p:spPr>
        <p:txBody>
          <a:bodyPr/>
          <a:lstStyle/>
          <a:p>
            <a:r>
              <a:rPr lang="en-US" dirty="0" smtClean="0"/>
              <a:t>Static checking requires time and effort</a:t>
            </a:r>
          </a:p>
          <a:p>
            <a:pPr lvl="1"/>
            <a:r>
              <a:rPr lang="en-US" dirty="0" smtClean="0"/>
              <a:t>Add many contracts</a:t>
            </a:r>
          </a:p>
          <a:p>
            <a:r>
              <a:rPr lang="en-US" dirty="0" smtClean="0"/>
              <a:t>Focus your attention on critical code</a:t>
            </a:r>
          </a:p>
          <a:p>
            <a:pPr lvl="1"/>
            <a:r>
              <a:rPr lang="en-US" dirty="0" err="1" smtClean="0"/>
              <a:t>ContractVerificationAttribute</a:t>
            </a:r>
            <a:endParaRPr lang="en-US" dirty="0" smtClean="0"/>
          </a:p>
          <a:p>
            <a:r>
              <a:rPr lang="en-US" dirty="0" smtClean="0"/>
              <a:t>Gradually enlarge to the whole codebase</a:t>
            </a:r>
          </a:p>
          <a:p>
            <a:r>
              <a:rPr lang="en-US" dirty="0" smtClean="0"/>
              <a:t>Actively working on the static checker</a:t>
            </a:r>
          </a:p>
          <a:p>
            <a:r>
              <a:rPr lang="en-US" dirty="0" smtClean="0"/>
              <a:t>Try it and provide feedback</a:t>
            </a:r>
          </a:p>
          <a:p>
            <a:pPr lvl="1"/>
            <a:r>
              <a:rPr lang="en-US" dirty="0" smtClean="0"/>
              <a:t>Forum</a:t>
            </a:r>
          </a:p>
          <a:p>
            <a:pPr lvl="1"/>
            <a:r>
              <a:rPr lang="en-US" dirty="0" smtClean="0"/>
              <a:t>Email (</a:t>
            </a:r>
            <a:r>
              <a:rPr lang="en-US" dirty="0" smtClean="0">
                <a:hlinkClick r:id="rId2"/>
              </a:rPr>
              <a:t>logozzo@microsoft.com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82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453801"/>
          </a:xfrm>
        </p:spPr>
        <p:txBody>
          <a:bodyPr/>
          <a:lstStyle/>
          <a:p>
            <a:r>
              <a:rPr lang="en-US" dirty="0" smtClean="0"/>
              <a:t>Contracts authoring today with BCL 4.0!</a:t>
            </a:r>
          </a:p>
          <a:p>
            <a:pPr lvl="1"/>
            <a:r>
              <a:rPr lang="en-US" dirty="0" smtClean="0"/>
              <a:t>Additional library otherwise</a:t>
            </a:r>
          </a:p>
          <a:p>
            <a:r>
              <a:rPr lang="en-US" dirty="0" smtClean="0"/>
              <a:t>Generate documentation</a:t>
            </a:r>
          </a:p>
          <a:p>
            <a:pPr lvl="1"/>
            <a:r>
              <a:rPr lang="en-US" dirty="0" smtClean="0"/>
              <a:t>Download the extension from VS Gallery</a:t>
            </a:r>
            <a:endParaRPr lang="en-US" dirty="0"/>
          </a:p>
          <a:p>
            <a:r>
              <a:rPr lang="en-US" dirty="0" smtClean="0"/>
              <a:t>Amplify testing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PEX (next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More annotations</a:t>
            </a:r>
          </a:p>
          <a:p>
            <a:pPr lvl="1"/>
            <a:r>
              <a:rPr lang="en-US" dirty="0" smtClean="0"/>
              <a:t>Compile-time guarantees</a:t>
            </a:r>
          </a:p>
          <a:p>
            <a:r>
              <a:rPr lang="en-US" dirty="0" smtClean="0"/>
              <a:t>Download/comments on </a:t>
            </a:r>
            <a:r>
              <a:rPr lang="en-US" dirty="0" err="1" smtClean="0"/>
              <a:t>DevLabs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855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MSDN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3039"/>
            <a:ext cx="6581775" cy="592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xplosion 1 3"/>
          <p:cNvSpPr/>
          <p:nvPr/>
        </p:nvSpPr>
        <p:spPr bwMode="auto">
          <a:xfrm>
            <a:off x="5486400" y="2997794"/>
            <a:ext cx="3581400" cy="16002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Precondition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Explosion 1 5"/>
          <p:cNvSpPr/>
          <p:nvPr/>
        </p:nvSpPr>
        <p:spPr bwMode="auto">
          <a:xfrm>
            <a:off x="5362575" y="4800600"/>
            <a:ext cx="3733800" cy="16002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Postcondition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40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Java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54389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xplosion 1 5"/>
          <p:cNvSpPr/>
          <p:nvPr/>
        </p:nvSpPr>
        <p:spPr bwMode="auto">
          <a:xfrm>
            <a:off x="5214257" y="990600"/>
            <a:ext cx="3733800" cy="16002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Postcondition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99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Code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28740"/>
          </a:xfrm>
        </p:spPr>
        <p:txBody>
          <a:bodyPr/>
          <a:lstStyle/>
          <a:p>
            <a:r>
              <a:rPr lang="en-US" dirty="0" smtClean="0"/>
              <a:t>Standard, language-agnostic way to express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Tools for</a:t>
            </a:r>
          </a:p>
          <a:p>
            <a:pPr lvl="1"/>
            <a:r>
              <a:rPr lang="en-US" dirty="0"/>
              <a:t>Documentation generation</a:t>
            </a:r>
          </a:p>
          <a:p>
            <a:pPr lvl="1"/>
            <a:r>
              <a:rPr lang="en-US" dirty="0" smtClean="0"/>
              <a:t>Runtime </a:t>
            </a:r>
            <a:r>
              <a:rPr lang="en-US" dirty="0" smtClean="0"/>
              <a:t>checking of contracts</a:t>
            </a:r>
          </a:p>
          <a:p>
            <a:pPr lvl="1"/>
            <a:r>
              <a:rPr lang="en-US" dirty="0" smtClean="0"/>
              <a:t>Static </a:t>
            </a:r>
            <a:r>
              <a:rPr lang="en-US" dirty="0" smtClean="0"/>
              <a:t>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9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demo!</a:t>
            </a:r>
            <a:endParaRPr lang="en-US" dirty="0"/>
          </a:p>
        </p:txBody>
      </p:sp>
      <p:pic>
        <p:nvPicPr>
          <p:cNvPr id="3075" name="Picture 3" descr="C:\Users\logozzo\AppData\Local\Microsoft\Windows\Temporary Internet Files\Content.IE5\IPM7SJKW\MC90022883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204646" cy="32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79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Specify design decisions </a:t>
            </a:r>
            <a:r>
              <a:rPr lang="en-US" i="1" u="sng" dirty="0" smtClean="0">
                <a:solidFill>
                  <a:srgbClr val="FFFF00"/>
                </a:solidFill>
              </a:rPr>
              <a:t>once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i="1" u="sng" dirty="0" smtClean="0">
                <a:solidFill>
                  <a:srgbClr val="FFFF0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/>
              <a:t>times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Code documentation (in sync with code)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verification</a:t>
            </a:r>
          </a:p>
          <a:p>
            <a:r>
              <a:rPr lang="en-US" dirty="0" smtClean="0"/>
              <a:t>Don’t change existing .NET dev environment</a:t>
            </a:r>
          </a:p>
          <a:p>
            <a:pPr lvl="1"/>
            <a:r>
              <a:rPr lang="en-US" dirty="0" smtClean="0"/>
              <a:t>Languages, IDE, compilers, etc.</a:t>
            </a:r>
          </a:p>
          <a:p>
            <a:r>
              <a:rPr lang="en-US" dirty="0" smtClean="0"/>
              <a:t>Provide a standard specification format</a:t>
            </a:r>
          </a:p>
          <a:p>
            <a:pPr lvl="1"/>
            <a:r>
              <a:rPr lang="en-US" dirty="0" smtClean="0"/>
              <a:t>Enable tool eco-system around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75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in BCL 4.0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/>
              <a:t>Contracts are static method calls</a:t>
            </a:r>
          </a:p>
          <a:p>
            <a:pPr lvl="1"/>
            <a:r>
              <a:rPr lang="en-US" dirty="0" smtClean="0"/>
              <a:t>Conditions are Boolean expressions</a:t>
            </a:r>
          </a:p>
          <a:p>
            <a:pPr lvl="1"/>
            <a:r>
              <a:rPr lang="en-US" dirty="0" smtClean="0"/>
              <a:t>Shared among .NET </a:t>
            </a:r>
            <a:r>
              <a:rPr lang="en-US" dirty="0" smtClean="0"/>
              <a:t>Languages</a:t>
            </a:r>
            <a:endParaRPr lang="en-US" dirty="0" smtClean="0"/>
          </a:p>
          <a:p>
            <a:r>
              <a:rPr lang="en-US" dirty="0" smtClean="0"/>
              <a:t>Compiler transparent </a:t>
            </a:r>
          </a:p>
          <a:p>
            <a:pPr lvl="1"/>
            <a:r>
              <a:rPr lang="en-US" dirty="0" smtClean="0"/>
              <a:t>Use your usual compiler!</a:t>
            </a:r>
          </a:p>
          <a:p>
            <a:r>
              <a:rPr lang="en-US" dirty="0" smtClean="0"/>
              <a:t>Language agnostic</a:t>
            </a:r>
          </a:p>
          <a:p>
            <a:pPr lvl="1"/>
            <a:r>
              <a:rPr lang="en-US" dirty="0" smtClean="0"/>
              <a:t>Write contracts in your favorite language!</a:t>
            </a:r>
          </a:p>
          <a:p>
            <a:r>
              <a:rPr lang="en-US" dirty="0" smtClean="0"/>
              <a:t>Leverage IDE support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 smtClean="0"/>
              <a:t>, squiggles, debugger …</a:t>
            </a:r>
          </a:p>
          <a:p>
            <a:pPr marL="4603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22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2009 dark template</Template>
  <TotalTime>156</TotalTime>
  <Words>2458</Words>
  <Application>Microsoft Office PowerPoint</Application>
  <PresentationFormat>On-screen Show (4:3)</PresentationFormat>
  <Paragraphs>681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1-10159 Microsoft Research 2009</vt:lpstr>
      <vt:lpstr>White with Courier font for code slides</vt:lpstr>
      <vt:lpstr>Code Contracts for .NET</vt:lpstr>
      <vt:lpstr>Specifications via Contracts</vt:lpstr>
      <vt:lpstr>Example: Abs(int x)</vt:lpstr>
      <vt:lpstr>Contracts in MSDN</vt:lpstr>
      <vt:lpstr>Contracts in Java</vt:lpstr>
      <vt:lpstr>What are Code Contracts?</vt:lpstr>
      <vt:lpstr>Specification demo!</vt:lpstr>
      <vt:lpstr>Goals for Code Contracts</vt:lpstr>
      <vt:lpstr>Code Contracts in BCL 4.0</vt:lpstr>
      <vt:lpstr>FAQ: Why not use Assert? </vt:lpstr>
      <vt:lpstr>Preconditions</vt:lpstr>
      <vt:lpstr>In general</vt:lpstr>
      <vt:lpstr>Postconditions</vt:lpstr>
      <vt:lpstr>Return and Old values </vt:lpstr>
      <vt:lpstr>Object invariants</vt:lpstr>
      <vt:lpstr>Interface Contracts</vt:lpstr>
      <vt:lpstr>Legacy validation code</vt:lpstr>
      <vt:lpstr>Code Contracts Overview</vt:lpstr>
      <vt:lpstr>Runtime Contract Checking</vt:lpstr>
      <vt:lpstr>Runtime checking demo!</vt:lpstr>
      <vt:lpstr>Runtime Checking Experience</vt:lpstr>
      <vt:lpstr>Runtime Checking Functionality</vt:lpstr>
      <vt:lpstr>Contract Reference Assemblies</vt:lpstr>
      <vt:lpstr>Contract Reference Assemblies</vt:lpstr>
      <vt:lpstr>Providing Contracts for your Lib</vt:lpstr>
      <vt:lpstr>Developing against 3rd Party Lib</vt:lpstr>
      <vt:lpstr>Contracts for Existing Libraries</vt:lpstr>
      <vt:lpstr>Static contract checking demo!</vt:lpstr>
      <vt:lpstr>Static contract checking</vt:lpstr>
      <vt:lpstr>What the static checker does?</vt:lpstr>
      <vt:lpstr>Be carefull!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Contracts for .NET</dc:title>
  <dc:creator>Francesco Logozzo</dc:creator>
  <cp:lastModifiedBy>Francesco Logozzo</cp:lastModifiedBy>
  <cp:revision>20</cp:revision>
  <dcterms:created xsi:type="dcterms:W3CDTF">2010-09-13T21:54:19Z</dcterms:created>
  <dcterms:modified xsi:type="dcterms:W3CDTF">2010-09-14T00:31:02Z</dcterms:modified>
</cp:coreProperties>
</file>