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4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2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9CA9-E0A5-40F5-BD10-1F56661005D4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7055-DC37-4822-8C9B-D93A000E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harepoint/sites/RiSE/_layouts/OneNote.aspx?id=/sites/RiSE/OneNoteShare/PLA/CodeContracts&amp;wd=target(Clousot.one|582AC942-9758-4204-8B45-F9C3D140F92C/Other%20bugs|67579146-918D-4B9C-A00F-B017C081EDE4/)" TargetMode="External"/><Relationship Id="rId3" Type="http://schemas.openxmlformats.org/officeDocument/2006/relationships/hyperlink" Target="http://sharepoint/sites/RiSE/_layouts/OneNote.aspx?id=/sites/RiSE/OneNoteShare/PLA/CodeContracts&amp;wd=target(Clousot.one|582AC942-9758-4204-8B45-F9C3D140F92C/Bugs%20found%20in%20framework%20libraries|0BDE2612-D4DC-4D0F-A461-5DFB6B054219/)" TargetMode="External"/><Relationship Id="rId7" Type="http://schemas.openxmlformats.org/officeDocument/2006/relationships/hyperlink" Target="http://sharepoint/sites/RiSE/_layouts/OneNote.aspx?id=/sites/RiSE/OneNoteShare/PLA/CodeContracts&amp;wd=target(Clousot.one|582AC942-9758-4204-8B45-F9C3D140F92C/Emails%20to%20Brian%20with%20the%20bugs|EFB7566F-E0DE-4219-B8D5-1716CCCF7816/)" TargetMode="External"/><Relationship Id="rId2" Type="http://schemas.openxmlformats.org/officeDocument/2006/relationships/hyperlink" Target="http://sharepoint/sites/RiSE/_layouts/OneNote.aspx?id=/sites/RiSE/OneNoteShare/PLA/CodeContracts&amp;wd=target(Clousot.one|582AC942-9758-4204-8B45-F9C3D140F92C/Other%20bugs|DBE25973-F34D-4CDF-B07B-05F8F323ABD3/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epoint/sites/RiSE/_layouts/OneNote.aspx?id=/sites/RiSE/OneNoteShare/PLA/CodeContracts&amp;wd=target(Clousot.one|582AC942-9758-4204-8B45-F9C3D140F92C/Problems%20spotted%20by%20Pre%20and%20Postcondition%20inference|67632874-DFBF-4D2C-9E69-985AAFB536AC/)" TargetMode="External"/><Relationship Id="rId5" Type="http://schemas.openxmlformats.org/officeDocument/2006/relationships/hyperlink" Target="http://sharepoint/sites/RiSE/_layouts/OneNote.aspx?id=/sites/RiSE/OneNoteShare/PLA/CodeContracts&amp;wd=target(Clousot.one|582AC942-9758-4204-8B45-F9C3D140F92C/Bugs%20from%20-warninglevel%20low|B1F44052-4C25-4639-BCDA-68597FA2C212/)" TargetMode="External"/><Relationship Id="rId4" Type="http://schemas.openxmlformats.org/officeDocument/2006/relationships/hyperlink" Target="http://sharepoint/sites/RiSE/_layouts/OneNote.aspx?id=/sites/RiSE/OneNoteShare/PLA/CodeContracts&amp;wd=target(Clousot.one|582AC942-9758-4204-8B45-F9C3D140F92C/Dead%20code%20thread|954FB07B-CC0E-40A7-89C8-2A1A4F48EB47/)" TargetMode="External"/><Relationship Id="rId9" Type="http://schemas.openxmlformats.org/officeDocument/2006/relationships/hyperlink" Target="http://sharepoint/sites/RiSE/_layouts/OneNote.aspx?id=/sites/RiSE/OneNoteShare/PLA/CodeContracts&amp;wd=target(Clousot.one|582AC942-9758-4204-8B45-F9C3D140F92C/Microsoft%20Dynamics%20bugs|236503A5-56B6-4D01-9BBB-854B67CFE83F/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Clousot &amp; Roslyn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logozzo, maf, mbarnett, schulte, tball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93088" y="5180714"/>
            <a:ext cx="914400" cy="6096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CCI1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3688" y="5180714"/>
            <a:ext cx="914400" cy="6096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74288" y="5180714"/>
            <a:ext cx="914400" cy="60782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Roslyn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93088" y="4419600"/>
            <a:ext cx="2895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IL, </a:t>
            </a:r>
            <a:r>
              <a:rPr lang="en-US" dirty="0" smtClean="0"/>
              <a:t>Contract </a:t>
            </a:r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93088" y="3657600"/>
            <a:ext cx="2895600" cy="685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Facts Discovery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0" y="2895600"/>
            <a:ext cx="2895600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 checking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2133600"/>
            <a:ext cx="1378688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Warnings report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40888" y="2133600"/>
            <a:ext cx="1440712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repairs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0" y="1371600"/>
            <a:ext cx="2895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</a:t>
            </a:r>
            <a:r>
              <a:rPr lang="en-US" dirty="0" smtClean="0"/>
              <a:t>Propagation</a:t>
            </a:r>
            <a:endParaRPr lang="en-US" dirty="0"/>
          </a:p>
        </p:txBody>
      </p:sp>
      <p:pic>
        <p:nvPicPr>
          <p:cNvPr id="1027" name="Picture 3" descr="C:\Users\logozzo\AppData\Local\Microsoft\Windows\Temporary Internet Files\Content.IE5\08UN2BYN\MC90043388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89225"/>
            <a:ext cx="1098550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638800" y="3048000"/>
            <a:ext cx="1066800" cy="4572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Suppression</a:t>
            </a:r>
          </a:p>
          <a:p>
            <a:pPr lvl="1"/>
            <a:r>
              <a:rPr lang="en-US" dirty="0" smtClean="0"/>
              <a:t>Baseline</a:t>
            </a:r>
          </a:p>
          <a:p>
            <a:pPr lvl="1"/>
            <a:r>
              <a:rPr lang="en-US" dirty="0" smtClean="0"/>
              <a:t>Per assembly/type/method </a:t>
            </a:r>
            <a:r>
              <a:rPr lang="en-US" dirty="0" smtClean="0"/>
              <a:t>level</a:t>
            </a:r>
            <a:endParaRPr lang="en-US" dirty="0" smtClean="0"/>
          </a:p>
          <a:p>
            <a:pPr lvl="1"/>
            <a:r>
              <a:rPr lang="en-US" dirty="0" smtClean="0"/>
              <a:t>Per warning type (contract, non-null …)</a:t>
            </a:r>
          </a:p>
          <a:p>
            <a:r>
              <a:rPr lang="en-US" dirty="0" smtClean="0"/>
              <a:t>Ranking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Automatic Code repairs</a:t>
            </a:r>
            <a:endParaRPr lang="en-US" dirty="0"/>
          </a:p>
          <a:p>
            <a:pPr lvl="1"/>
            <a:r>
              <a:rPr lang="en-US" dirty="0" smtClean="0"/>
              <a:t>Use facts to suggest code repairs</a:t>
            </a:r>
            <a:endParaRPr lang="en-US" dirty="0" smtClean="0"/>
          </a:p>
          <a:p>
            <a:pPr lvl="1"/>
            <a:r>
              <a:rPr lang="en-US" dirty="0" smtClean="0"/>
              <a:t>Integrated in </a:t>
            </a:r>
            <a:r>
              <a:rPr lang="en-US" dirty="0" smtClean="0"/>
              <a:t>Roslyn, design-time repairing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4292009"/>
            <a:ext cx="1781175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9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220200" cy="4525963"/>
          </a:xfrm>
        </p:spPr>
        <p:txBody>
          <a:bodyPr/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Devlabs</a:t>
            </a:r>
            <a:endParaRPr lang="en-US" dirty="0" smtClean="0"/>
          </a:p>
          <a:p>
            <a:pPr lvl="1"/>
            <a:r>
              <a:rPr lang="en-US" dirty="0"/>
              <a:t>3 </a:t>
            </a:r>
            <a:r>
              <a:rPr lang="en-US" dirty="0" smtClean="0"/>
              <a:t>years, &gt;50,000 </a:t>
            </a:r>
            <a:r>
              <a:rPr lang="en-US" dirty="0" smtClean="0"/>
              <a:t>downloads, </a:t>
            </a:r>
            <a:r>
              <a:rPr lang="en-US" dirty="0" smtClean="0">
                <a:solidFill>
                  <a:srgbClr val="FF0000"/>
                </a:solidFill>
              </a:rPr>
              <a:t>most</a:t>
            </a:r>
            <a:r>
              <a:rPr lang="en-US" dirty="0" smtClean="0"/>
              <a:t> active project</a:t>
            </a:r>
            <a:endParaRPr lang="en-US" dirty="0" smtClean="0"/>
          </a:p>
          <a:p>
            <a:pPr lvl="1"/>
            <a:r>
              <a:rPr lang="en-US" dirty="0" smtClean="0"/>
              <a:t>Community</a:t>
            </a:r>
            <a:r>
              <a:rPr lang="en-US" dirty="0" smtClean="0"/>
              <a:t>: </a:t>
            </a:r>
            <a:r>
              <a:rPr lang="en-US" dirty="0" smtClean="0"/>
              <a:t>blogs</a:t>
            </a:r>
            <a:r>
              <a:rPr lang="en-US" dirty="0" smtClean="0"/>
              <a:t>, </a:t>
            </a:r>
            <a:r>
              <a:rPr lang="en-US" dirty="0" smtClean="0"/>
              <a:t>forum, bug </a:t>
            </a:r>
            <a:r>
              <a:rPr lang="en-US" dirty="0" smtClean="0"/>
              <a:t>reports, suggestions …</a:t>
            </a:r>
          </a:p>
          <a:p>
            <a:r>
              <a:rPr lang="en-US" dirty="0" smtClean="0"/>
              <a:t>Core very stable</a:t>
            </a:r>
          </a:p>
          <a:p>
            <a:pPr lvl="1"/>
            <a:r>
              <a:rPr lang="en-US" dirty="0" smtClean="0"/>
              <a:t>Routinely on framework libraries</a:t>
            </a:r>
          </a:p>
          <a:p>
            <a:pPr lvl="2"/>
            <a:r>
              <a:rPr lang="en-US" dirty="0" smtClean="0"/>
              <a:t>Found many new bugs</a:t>
            </a:r>
          </a:p>
          <a:p>
            <a:pPr lvl="1"/>
            <a:r>
              <a:rPr lang="en-US" dirty="0" smtClean="0"/>
              <a:t>Scales up to “monster” MS Dynamics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2"/>
            <a:r>
              <a:rPr lang="en-US" dirty="0" smtClean="0"/>
              <a:t>Size: </a:t>
            </a:r>
            <a:r>
              <a:rPr lang="en-US" dirty="0" smtClean="0"/>
              <a:t>&gt;80Mbytes</a:t>
            </a:r>
            <a:r>
              <a:rPr lang="en-US" dirty="0" smtClean="0"/>
              <a:t>, &gt; 192,000 classes, ~700,000 methods, </a:t>
            </a:r>
          </a:p>
          <a:p>
            <a:pPr lvl="2"/>
            <a:r>
              <a:rPr lang="en-US" dirty="0" smtClean="0"/>
              <a:t>Full analysis: &lt; 1 </a:t>
            </a:r>
            <a:r>
              <a:rPr lang="en-US" dirty="0" smtClean="0"/>
              <a:t>day</a:t>
            </a:r>
          </a:p>
          <a:p>
            <a:pPr lvl="2"/>
            <a:r>
              <a:rPr lang="en-US" dirty="0" smtClean="0"/>
              <a:t>Found new bugs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System.dll overflow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155785" cy="3857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5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mscorlib</a:t>
            </a:r>
            <a:r>
              <a:rPr lang="en-US" dirty="0" smtClean="0"/>
              <a:t> overflow (</a:t>
            </a:r>
            <a:r>
              <a:rPr lang="en-US" dirty="0" err="1" smtClean="0"/>
              <a:t>stringbuilder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1"/>
            <a:ext cx="8610600" cy="156982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7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libraries</a:t>
            </a:r>
          </a:p>
          <a:p>
            <a:pPr lvl="1"/>
            <a:r>
              <a:rPr lang="en-US" dirty="0" smtClean="0"/>
              <a:t>OneNote: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3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5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7</a:t>
            </a:r>
            <a:r>
              <a:rPr lang="en-US" dirty="0" smtClean="0"/>
              <a:t> </a:t>
            </a:r>
          </a:p>
          <a:p>
            <a:r>
              <a:rPr lang="en-US" dirty="0" smtClean="0"/>
              <a:t>R++ Microsoft Dynamics</a:t>
            </a:r>
          </a:p>
          <a:p>
            <a:pPr lvl="1"/>
            <a:r>
              <a:rPr lang="en-US" dirty="0" smtClean="0"/>
              <a:t>OneNote: </a:t>
            </a:r>
            <a:r>
              <a:rPr lang="en-US" dirty="0" smtClean="0">
                <a:hlinkClick r:id="rId9"/>
              </a:rPr>
              <a:t>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158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Clousot &amp; Roslyn</vt:lpstr>
      <vt:lpstr>Clousot Architecture</vt:lpstr>
      <vt:lpstr>Dealing with warnings</vt:lpstr>
      <vt:lpstr>Status</vt:lpstr>
      <vt:lpstr>Backup slides</vt:lpstr>
      <vt:lpstr>System.dll overflow</vt:lpstr>
      <vt:lpstr>mscorlib overflow (stringbuilder)</vt:lpstr>
      <vt:lpstr>Bug list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Clousot &amp; Roslyn</dc:title>
  <dc:creator>Francesco Logozzo</dc:creator>
  <cp:lastModifiedBy>Francesco Logozzo</cp:lastModifiedBy>
  <cp:revision>38</cp:revision>
  <dcterms:created xsi:type="dcterms:W3CDTF">2012-02-06T21:11:38Z</dcterms:created>
  <dcterms:modified xsi:type="dcterms:W3CDTF">2012-02-08T18:52:16Z</dcterms:modified>
</cp:coreProperties>
</file>