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5"/>
  </p:sldMasterIdLst>
  <p:notesMasterIdLst>
    <p:notesMasterId r:id="rId24"/>
  </p:notesMasterIdLst>
  <p:handoutMasterIdLst>
    <p:handoutMasterId r:id="rId25"/>
  </p:handoutMasterIdLst>
  <p:sldIdLst>
    <p:sldId id="256" r:id="rId6"/>
    <p:sldId id="278" r:id="rId7"/>
    <p:sldId id="292" r:id="rId8"/>
    <p:sldId id="291" r:id="rId9"/>
    <p:sldId id="293" r:id="rId10"/>
    <p:sldId id="279" r:id="rId11"/>
    <p:sldId id="277" r:id="rId12"/>
    <p:sldId id="280" r:id="rId13"/>
    <p:sldId id="282" r:id="rId14"/>
    <p:sldId id="283" r:id="rId15"/>
    <p:sldId id="286" r:id="rId16"/>
    <p:sldId id="287" r:id="rId17"/>
    <p:sldId id="288" r:id="rId18"/>
    <p:sldId id="289" r:id="rId19"/>
    <p:sldId id="284" r:id="rId20"/>
    <p:sldId id="285" r:id="rId21"/>
    <p:sldId id="294" r:id="rId22"/>
    <p:sldId id="281" r:id="rId23"/>
  </p:sldIdLst>
  <p:sldSz cx="9144000" cy="6858000" type="screen4x3"/>
  <p:notesSz cx="9271000" cy="6997700"/>
  <p:embeddedFontLst>
    <p:embeddedFont>
      <p:font typeface="Tw Cen MT" pitchFamily="34" charset="0"/>
      <p:regular r:id="rId26"/>
      <p:bold r:id="rId27"/>
      <p:italic r:id="rId28"/>
      <p:boldItalic r:id="rId29"/>
    </p:embeddedFont>
    <p:embeddedFont>
      <p:font typeface="Wingdings 2" pitchFamily="18" charset="2"/>
      <p:regular r:id="rId30"/>
    </p:embeddedFont>
  </p:embeddedFontLst>
  <p:defaultTextStyle>
    <a:defPPr>
      <a:defRPr lang="en-US"/>
    </a:defPPr>
    <a:lvl1pPr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1pPr>
    <a:lvl2pPr marL="457127"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2pPr>
    <a:lvl3pPr marL="914253"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3pPr>
    <a:lvl4pPr marL="1371380"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4pPr>
    <a:lvl5pPr marL="1828508"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5pPr>
    <a:lvl6pPr marL="2285635"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6pPr>
    <a:lvl7pPr marL="2742760"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7pPr>
    <a:lvl8pPr marL="3199888"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8pPr>
    <a:lvl9pPr marL="3657015"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ryl Zuniga" initials="D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hiddenSlides="1" frameSlides="1"/>
  <p:clrMru>
    <a:srgbClr xmlns:mc="http://schemas.openxmlformats.org/markup-compatibility/2006" xmlns:a14="http://schemas.microsoft.com/office/drawing/2007/7/7/main" val="6BB1C9" mc:Ignorable=""/>
    <a:srgbClr xmlns:mc="http://schemas.openxmlformats.org/markup-compatibility/2006" xmlns:a14="http://schemas.microsoft.com/office/drawing/2007/7/7/main" val="C00000"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horzBarState="maximized">
    <p:restoredLeft sz="34588" autoAdjust="0"/>
    <p:restoredTop sz="96049" autoAdjust="0"/>
  </p:normalViewPr>
  <p:slideViewPr>
    <p:cSldViewPr snapToGrid="0">
      <p:cViewPr varScale="1">
        <p:scale>
          <a:sx n="134" d="100"/>
          <a:sy n="134" d="100"/>
        </p:scale>
        <p:origin x="-942" y="-78"/>
      </p:cViewPr>
      <p:guideLst>
        <p:guide orient="horz" pos="2160"/>
        <p:guide orient="horz" pos="146"/>
        <p:guide orient="horz" pos="1200"/>
        <p:guide orient="horz" pos="894"/>
        <p:guide orient="horz" pos="1488"/>
        <p:guide pos="2880"/>
        <p:guide pos="2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5" d="100"/>
          <a:sy n="65" d="100"/>
        </p:scale>
        <p:origin x="-1944" y="-86"/>
      </p:cViewPr>
      <p:guideLst>
        <p:guide orient="horz" pos="2204"/>
        <p:guide pos="29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5B42B-2EC9-4CE1-A5AD-A820BD19886B}" type="doc">
      <dgm:prSet loTypeId="urn:microsoft.com/office/officeart/2005/8/layout/process1" loCatId="process" qsTypeId="urn:microsoft.com/office/officeart/2005/8/quickstyle/simple5" qsCatId="simple" csTypeId="urn:microsoft.com/office/officeart/2005/8/colors/accent3_2" csCatId="accent3" phldr="1"/>
      <dgm:spPr/>
      <dgm:t>
        <a:bodyPr/>
        <a:lstStyle/>
        <a:p>
          <a:endParaRPr lang="en-US"/>
        </a:p>
      </dgm:t>
    </dgm:pt>
    <dgm:pt modelId="{BF6B30C4-9351-4373-94B9-3C07E47C78E8}">
      <dgm:prSet phldrT="[Text]"/>
      <dgm:spPr/>
      <dgm:t>
        <a:bodyPr/>
        <a:lstStyle/>
        <a:p>
          <a:r>
            <a:rPr lang="en-US" dirty="0" smtClean="0"/>
            <a:t>Knowing what to give it</a:t>
          </a:r>
          <a:endParaRPr lang="en-US" dirty="0"/>
        </a:p>
      </dgm:t>
    </dgm:pt>
    <dgm:pt modelId="{7E27A163-5440-40E9-98F4-8145CD3881D2}" type="parTrans" cxnId="{CAC36FA2-DD39-4A3B-A7B9-1BF1D7A0EEA0}">
      <dgm:prSet/>
      <dgm:spPr/>
      <dgm:t>
        <a:bodyPr/>
        <a:lstStyle/>
        <a:p>
          <a:endParaRPr lang="en-US"/>
        </a:p>
      </dgm:t>
    </dgm:pt>
    <dgm:pt modelId="{8124CE8E-F467-495E-A68D-CBC52BDCFEB9}" type="sibTrans" cxnId="{CAC36FA2-DD39-4A3B-A7B9-1BF1D7A0EEA0}">
      <dgm:prSet/>
      <dgm:spPr/>
      <dgm:t>
        <a:bodyPr/>
        <a:lstStyle/>
        <a:p>
          <a:endParaRPr lang="en-US"/>
        </a:p>
      </dgm:t>
    </dgm:pt>
    <dgm:pt modelId="{7B2392EE-0C74-45B8-82F3-8DC64FBF9462}">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API</a:t>
          </a:r>
          <a:endParaRPr lang="en-US" dirty="0"/>
        </a:p>
      </dgm:t>
    </dgm:pt>
    <dgm:pt modelId="{08A454A3-5AAB-48E7-8223-8B1FE8A92875}" type="parTrans" cxnId="{A8B1A81F-3EA2-4FC3-B4A7-749B206D7900}">
      <dgm:prSet/>
      <dgm:spPr/>
      <dgm:t>
        <a:bodyPr/>
        <a:lstStyle/>
        <a:p>
          <a:endParaRPr lang="en-US"/>
        </a:p>
      </dgm:t>
    </dgm:pt>
    <dgm:pt modelId="{7A3F585C-E6BA-4ECF-8110-A9F2FC4A68ED}" type="sibTrans" cxnId="{A8B1A81F-3EA2-4FC3-B4A7-749B206D7900}">
      <dgm:prSet/>
      <dgm:spPr/>
      <dgm:t>
        <a:bodyPr/>
        <a:lstStyle/>
        <a:p>
          <a:endParaRPr lang="en-US"/>
        </a:p>
      </dgm:t>
    </dgm:pt>
    <dgm:pt modelId="{697B3F14-C76D-43B3-BA9F-E414C3B53F65}">
      <dgm:prSet phldrT="[Text]"/>
      <dgm:spPr/>
      <dgm:t>
        <a:bodyPr/>
        <a:lstStyle/>
        <a:p>
          <a:r>
            <a:rPr lang="en-US" dirty="0" smtClean="0"/>
            <a:t>Knowing what to expect from it</a:t>
          </a:r>
          <a:endParaRPr lang="en-US" dirty="0"/>
        </a:p>
      </dgm:t>
    </dgm:pt>
    <dgm:pt modelId="{0ABC4900-3456-4331-B2F8-A75E12A6A6DB}" type="parTrans" cxnId="{1EA7EC4B-259E-4021-AD7B-4756FC8A0F58}">
      <dgm:prSet/>
      <dgm:spPr/>
      <dgm:t>
        <a:bodyPr/>
        <a:lstStyle/>
        <a:p>
          <a:endParaRPr lang="en-US"/>
        </a:p>
      </dgm:t>
    </dgm:pt>
    <dgm:pt modelId="{99860F8B-59F8-45E7-A8B9-AB4B4D79B6BA}" type="sibTrans" cxnId="{1EA7EC4B-259E-4021-AD7B-4756FC8A0F58}">
      <dgm:prSet/>
      <dgm:spPr/>
      <dgm:t>
        <a:bodyPr/>
        <a:lstStyle/>
        <a:p>
          <a:endParaRPr lang="en-US"/>
        </a:p>
      </dgm:t>
    </dgm:pt>
    <dgm:pt modelId="{DC17FCC5-BA41-4992-A21A-F955602F4BB3}" type="pres">
      <dgm:prSet presAssocID="{0C85B42B-2EC9-4CE1-A5AD-A820BD19886B}" presName="Name0" presStyleCnt="0">
        <dgm:presLayoutVars>
          <dgm:dir/>
          <dgm:resizeHandles val="exact"/>
        </dgm:presLayoutVars>
      </dgm:prSet>
      <dgm:spPr/>
      <dgm:t>
        <a:bodyPr/>
        <a:lstStyle/>
        <a:p>
          <a:endParaRPr lang="en-US"/>
        </a:p>
      </dgm:t>
    </dgm:pt>
    <dgm:pt modelId="{872EC420-9309-405B-801D-9E7D207A1A40}" type="pres">
      <dgm:prSet presAssocID="{BF6B30C4-9351-4373-94B9-3C07E47C78E8}" presName="node" presStyleLbl="node1" presStyleIdx="0" presStyleCnt="3">
        <dgm:presLayoutVars>
          <dgm:bulletEnabled val="1"/>
        </dgm:presLayoutVars>
      </dgm:prSet>
      <dgm:spPr/>
      <dgm:t>
        <a:bodyPr/>
        <a:lstStyle/>
        <a:p>
          <a:endParaRPr lang="en-US"/>
        </a:p>
      </dgm:t>
    </dgm:pt>
    <dgm:pt modelId="{76634FD9-EE94-40B8-9C47-E9619428D263}" type="pres">
      <dgm:prSet presAssocID="{8124CE8E-F467-495E-A68D-CBC52BDCFEB9}" presName="sibTrans" presStyleLbl="sibTrans2D1" presStyleIdx="0" presStyleCnt="2"/>
      <dgm:spPr/>
      <dgm:t>
        <a:bodyPr/>
        <a:lstStyle/>
        <a:p>
          <a:endParaRPr lang="en-US"/>
        </a:p>
      </dgm:t>
    </dgm:pt>
    <dgm:pt modelId="{4E62B3ED-BAF6-4E18-A3E8-C804DB05C735}" type="pres">
      <dgm:prSet presAssocID="{8124CE8E-F467-495E-A68D-CBC52BDCFEB9}" presName="connectorText" presStyleLbl="sibTrans2D1" presStyleIdx="0" presStyleCnt="2"/>
      <dgm:spPr/>
      <dgm:t>
        <a:bodyPr/>
        <a:lstStyle/>
        <a:p>
          <a:endParaRPr lang="en-US"/>
        </a:p>
      </dgm:t>
    </dgm:pt>
    <dgm:pt modelId="{7A240CCB-17D5-45A4-AC37-CA329465948A}" type="pres">
      <dgm:prSet presAssocID="{7B2392EE-0C74-45B8-82F3-8DC64FBF9462}" presName="node" presStyleLbl="node1" presStyleIdx="1" presStyleCnt="3" custScaleX="134299" custScaleY="203499">
        <dgm:presLayoutVars>
          <dgm:bulletEnabled val="1"/>
        </dgm:presLayoutVars>
      </dgm:prSet>
      <dgm:spPr>
        <a:prstGeom prst="cloud">
          <a:avLst/>
        </a:prstGeom>
      </dgm:spPr>
      <dgm:t>
        <a:bodyPr/>
        <a:lstStyle/>
        <a:p>
          <a:endParaRPr lang="en-US"/>
        </a:p>
      </dgm:t>
    </dgm:pt>
    <dgm:pt modelId="{2421DFB0-2592-4CB2-B632-1D635F8DAB83}" type="pres">
      <dgm:prSet presAssocID="{7A3F585C-E6BA-4ECF-8110-A9F2FC4A68ED}" presName="sibTrans" presStyleLbl="sibTrans2D1" presStyleIdx="1" presStyleCnt="2"/>
      <dgm:spPr/>
      <dgm:t>
        <a:bodyPr/>
        <a:lstStyle/>
        <a:p>
          <a:endParaRPr lang="en-US"/>
        </a:p>
      </dgm:t>
    </dgm:pt>
    <dgm:pt modelId="{0118EBEC-A892-4A39-AD25-98FF50BF747B}" type="pres">
      <dgm:prSet presAssocID="{7A3F585C-E6BA-4ECF-8110-A9F2FC4A68ED}" presName="connectorText" presStyleLbl="sibTrans2D1" presStyleIdx="1" presStyleCnt="2"/>
      <dgm:spPr/>
      <dgm:t>
        <a:bodyPr/>
        <a:lstStyle/>
        <a:p>
          <a:endParaRPr lang="en-US"/>
        </a:p>
      </dgm:t>
    </dgm:pt>
    <dgm:pt modelId="{7B9E8F95-5EFD-4F65-9489-4C476FEFC855}" type="pres">
      <dgm:prSet presAssocID="{697B3F14-C76D-43B3-BA9F-E414C3B53F65}" presName="node" presStyleLbl="node1" presStyleIdx="2" presStyleCnt="3">
        <dgm:presLayoutVars>
          <dgm:bulletEnabled val="1"/>
        </dgm:presLayoutVars>
      </dgm:prSet>
      <dgm:spPr/>
      <dgm:t>
        <a:bodyPr/>
        <a:lstStyle/>
        <a:p>
          <a:endParaRPr lang="en-US"/>
        </a:p>
      </dgm:t>
    </dgm:pt>
  </dgm:ptLst>
  <dgm:cxnLst>
    <dgm:cxn modelId="{AD3D0377-EC41-42B6-995C-78335AE18DD2}" type="presOf" srcId="{7A3F585C-E6BA-4ECF-8110-A9F2FC4A68ED}" destId="{0118EBEC-A892-4A39-AD25-98FF50BF747B}" srcOrd="1" destOrd="0" presId="urn:microsoft.com/office/officeart/2005/8/layout/process1"/>
    <dgm:cxn modelId="{A8B1A81F-3EA2-4FC3-B4A7-749B206D7900}" srcId="{0C85B42B-2EC9-4CE1-A5AD-A820BD19886B}" destId="{7B2392EE-0C74-45B8-82F3-8DC64FBF9462}" srcOrd="1" destOrd="0" parTransId="{08A454A3-5AAB-48E7-8223-8B1FE8A92875}" sibTransId="{7A3F585C-E6BA-4ECF-8110-A9F2FC4A68ED}"/>
    <dgm:cxn modelId="{CAC36FA2-DD39-4A3B-A7B9-1BF1D7A0EEA0}" srcId="{0C85B42B-2EC9-4CE1-A5AD-A820BD19886B}" destId="{BF6B30C4-9351-4373-94B9-3C07E47C78E8}" srcOrd="0" destOrd="0" parTransId="{7E27A163-5440-40E9-98F4-8145CD3881D2}" sibTransId="{8124CE8E-F467-495E-A68D-CBC52BDCFEB9}"/>
    <dgm:cxn modelId="{8D5CF915-2E1D-42BF-A4DA-E0CBF7C25CCA}" type="presOf" srcId="{7B2392EE-0C74-45B8-82F3-8DC64FBF9462}" destId="{7A240CCB-17D5-45A4-AC37-CA329465948A}" srcOrd="0" destOrd="0" presId="urn:microsoft.com/office/officeart/2005/8/layout/process1"/>
    <dgm:cxn modelId="{6C511A84-C90C-4F5F-B17E-EC4D991E269F}" type="presOf" srcId="{8124CE8E-F467-495E-A68D-CBC52BDCFEB9}" destId="{76634FD9-EE94-40B8-9C47-E9619428D263}" srcOrd="0" destOrd="0" presId="urn:microsoft.com/office/officeart/2005/8/layout/process1"/>
    <dgm:cxn modelId="{79309E77-AE48-4C7F-9889-135859EBE529}" type="presOf" srcId="{BF6B30C4-9351-4373-94B9-3C07E47C78E8}" destId="{872EC420-9309-405B-801D-9E7D207A1A40}" srcOrd="0" destOrd="0" presId="urn:microsoft.com/office/officeart/2005/8/layout/process1"/>
    <dgm:cxn modelId="{1F580056-B06C-4360-B968-71FDD720D60D}" type="presOf" srcId="{0C85B42B-2EC9-4CE1-A5AD-A820BD19886B}" destId="{DC17FCC5-BA41-4992-A21A-F955602F4BB3}" srcOrd="0" destOrd="0" presId="urn:microsoft.com/office/officeart/2005/8/layout/process1"/>
    <dgm:cxn modelId="{1E838077-BF3D-4A7A-96D2-9FDB6A46FD24}" type="presOf" srcId="{697B3F14-C76D-43B3-BA9F-E414C3B53F65}" destId="{7B9E8F95-5EFD-4F65-9489-4C476FEFC855}" srcOrd="0" destOrd="0" presId="urn:microsoft.com/office/officeart/2005/8/layout/process1"/>
    <dgm:cxn modelId="{5CEA1ADD-0DF3-4921-8210-042A27A4B574}" type="presOf" srcId="{7A3F585C-E6BA-4ECF-8110-A9F2FC4A68ED}" destId="{2421DFB0-2592-4CB2-B632-1D635F8DAB83}" srcOrd="0" destOrd="0" presId="urn:microsoft.com/office/officeart/2005/8/layout/process1"/>
    <dgm:cxn modelId="{1EA7EC4B-259E-4021-AD7B-4756FC8A0F58}" srcId="{0C85B42B-2EC9-4CE1-A5AD-A820BD19886B}" destId="{697B3F14-C76D-43B3-BA9F-E414C3B53F65}" srcOrd="2" destOrd="0" parTransId="{0ABC4900-3456-4331-B2F8-A75E12A6A6DB}" sibTransId="{99860F8B-59F8-45E7-A8B9-AB4B4D79B6BA}"/>
    <dgm:cxn modelId="{33563324-9347-4014-A0FB-011388C4447E}" type="presOf" srcId="{8124CE8E-F467-495E-A68D-CBC52BDCFEB9}" destId="{4E62B3ED-BAF6-4E18-A3E8-C804DB05C735}" srcOrd="1" destOrd="0" presId="urn:microsoft.com/office/officeart/2005/8/layout/process1"/>
    <dgm:cxn modelId="{FE49741D-3F27-42E7-AE8A-575204E8ADB0}" type="presParOf" srcId="{DC17FCC5-BA41-4992-A21A-F955602F4BB3}" destId="{872EC420-9309-405B-801D-9E7D207A1A40}" srcOrd="0" destOrd="0" presId="urn:microsoft.com/office/officeart/2005/8/layout/process1"/>
    <dgm:cxn modelId="{50328197-B7E8-42AA-B148-925018F9F38A}" type="presParOf" srcId="{DC17FCC5-BA41-4992-A21A-F955602F4BB3}" destId="{76634FD9-EE94-40B8-9C47-E9619428D263}" srcOrd="1" destOrd="0" presId="urn:microsoft.com/office/officeart/2005/8/layout/process1"/>
    <dgm:cxn modelId="{0937A217-E182-465B-8435-A06511494EED}" type="presParOf" srcId="{76634FD9-EE94-40B8-9C47-E9619428D263}" destId="{4E62B3ED-BAF6-4E18-A3E8-C804DB05C735}" srcOrd="0" destOrd="0" presId="urn:microsoft.com/office/officeart/2005/8/layout/process1"/>
    <dgm:cxn modelId="{359A23B3-B790-488F-874C-90279B110D1F}" type="presParOf" srcId="{DC17FCC5-BA41-4992-A21A-F955602F4BB3}" destId="{7A240CCB-17D5-45A4-AC37-CA329465948A}" srcOrd="2" destOrd="0" presId="urn:microsoft.com/office/officeart/2005/8/layout/process1"/>
    <dgm:cxn modelId="{75528A5F-0AD6-4BF2-8396-2A42EC3E2E10}" type="presParOf" srcId="{DC17FCC5-BA41-4992-A21A-F955602F4BB3}" destId="{2421DFB0-2592-4CB2-B632-1D635F8DAB83}" srcOrd="3" destOrd="0" presId="urn:microsoft.com/office/officeart/2005/8/layout/process1"/>
    <dgm:cxn modelId="{E9867B48-3AA1-4A6B-96BE-8808694F41F4}" type="presParOf" srcId="{2421DFB0-2592-4CB2-B632-1D635F8DAB83}" destId="{0118EBEC-A892-4A39-AD25-98FF50BF747B}" srcOrd="0" destOrd="0" presId="urn:microsoft.com/office/officeart/2005/8/layout/process1"/>
    <dgm:cxn modelId="{2DD68B6C-ED42-4257-BEA0-4909AF368B9A}" type="presParOf" srcId="{DC17FCC5-BA41-4992-A21A-F955602F4BB3}" destId="{7B9E8F95-5EFD-4F65-9489-4C476FEFC85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5EC2F-1A61-4EBC-B89E-93E6D93942DE}" type="doc">
      <dgm:prSet loTypeId="urn:microsoft.com/office/officeart/2005/8/layout/process4" loCatId="process" qsTypeId="urn:microsoft.com/office/officeart/2005/8/quickstyle/simple5" qsCatId="simple" csTypeId="urn:microsoft.com/office/officeart/2005/8/colors/accent2_2" csCatId="accent2" phldr="1"/>
      <dgm:spPr/>
    </dgm:pt>
    <dgm:pt modelId="{DE66AC9A-6396-4BBB-AD61-5C5149DF0342}">
      <dgm:prSet phldrT="[Text]"/>
      <dgm:spPr/>
      <dgm:t>
        <a:bodyPr/>
        <a:lstStyle/>
        <a:p>
          <a:r>
            <a:rPr lang="en-US" dirty="0" smtClean="0"/>
            <a:t>XML Injector</a:t>
          </a:r>
          <a:endParaRPr lang="en-US" dirty="0"/>
        </a:p>
      </dgm:t>
    </dgm:pt>
    <dgm:pt modelId="{36103A11-D88A-4842-8622-AF32EF7D050E}" type="parTrans" cxnId="{CB9A6DC7-6EA8-4AD5-950D-4E36DD495C43}">
      <dgm:prSet/>
      <dgm:spPr/>
      <dgm:t>
        <a:bodyPr/>
        <a:lstStyle/>
        <a:p>
          <a:endParaRPr lang="en-US"/>
        </a:p>
      </dgm:t>
    </dgm:pt>
    <dgm:pt modelId="{522CD74F-91A6-4A8D-BD34-1505746EE45D}" type="sibTrans" cxnId="{CB9A6DC7-6EA8-4AD5-950D-4E36DD495C43}">
      <dgm:prSet/>
      <dgm:spPr/>
      <dgm:t>
        <a:bodyPr/>
        <a:lstStyle/>
        <a:p>
          <a:endParaRPr lang="en-US"/>
        </a:p>
      </dgm:t>
    </dgm:pt>
    <dgm:pt modelId="{E04ADD15-D1E4-40A6-A24B-2353AD660E73}">
      <dgm:prSet phldrT="[Text]"/>
      <dgm:spPr/>
      <dgm:t>
        <a:bodyPr/>
        <a:lstStyle/>
        <a:p>
          <a:r>
            <a:rPr lang="en-US" dirty="0" smtClean="0"/>
            <a:t>Sandcastle Patch</a:t>
          </a:r>
          <a:endParaRPr lang="en-US" dirty="0"/>
        </a:p>
      </dgm:t>
    </dgm:pt>
    <dgm:pt modelId="{BA79453A-73C7-4D1F-BCA3-5EF5BD6BBDC3}" type="parTrans" cxnId="{8DB577C2-1EFB-458D-84DD-FDCB8E3833DB}">
      <dgm:prSet/>
      <dgm:spPr/>
      <dgm:t>
        <a:bodyPr/>
        <a:lstStyle/>
        <a:p>
          <a:endParaRPr lang="en-US"/>
        </a:p>
      </dgm:t>
    </dgm:pt>
    <dgm:pt modelId="{CFCC5B51-15EC-4F34-98B6-16ED330802BF}" type="sibTrans" cxnId="{8DB577C2-1EFB-458D-84DD-FDCB8E3833DB}">
      <dgm:prSet/>
      <dgm:spPr/>
      <dgm:t>
        <a:bodyPr/>
        <a:lstStyle/>
        <a:p>
          <a:endParaRPr lang="en-US"/>
        </a:p>
      </dgm:t>
    </dgm:pt>
    <dgm:pt modelId="{55CE4CAB-29F1-4F9A-B358-0475AA34F9B5}">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Documentation!</a:t>
          </a:r>
          <a:endParaRPr lang="en-US" dirty="0"/>
        </a:p>
      </dgm:t>
    </dgm:pt>
    <dgm:pt modelId="{62337510-46FF-448D-8546-8DF3A0670885}" type="parTrans" cxnId="{778E1F49-2C5C-4DBE-ACDD-30810CDA200A}">
      <dgm:prSet/>
      <dgm:spPr/>
      <dgm:t>
        <a:bodyPr/>
        <a:lstStyle/>
        <a:p>
          <a:endParaRPr lang="en-US"/>
        </a:p>
      </dgm:t>
    </dgm:pt>
    <dgm:pt modelId="{85AFC4CF-F83E-4A13-8402-C24B9EE91549}" type="sibTrans" cxnId="{778E1F49-2C5C-4DBE-ACDD-30810CDA200A}">
      <dgm:prSet/>
      <dgm:spPr/>
      <dgm:t>
        <a:bodyPr/>
        <a:lstStyle/>
        <a:p>
          <a:endParaRPr lang="en-US"/>
        </a:p>
      </dgm:t>
    </dgm:pt>
    <dgm:pt modelId="{6CF859CA-BAA5-46EE-AE17-25AD6C88647D}">
      <dgm:prSet phldrT="[Text]"/>
      <dgm:spPr/>
      <dgm:t>
        <a:bodyPr/>
        <a:lstStyle/>
        <a:p>
          <a:r>
            <a:rPr lang="en-US" dirty="0" smtClean="0"/>
            <a:t>Contract Extractor</a:t>
          </a:r>
          <a:endParaRPr lang="en-US" dirty="0"/>
        </a:p>
      </dgm:t>
    </dgm:pt>
    <dgm:pt modelId="{FB038C95-8817-4159-A7E5-BCC0BBDEC0E4}" type="parTrans" cxnId="{6EBBDA67-B045-44FA-B46F-3261ACCA9456}">
      <dgm:prSet/>
      <dgm:spPr/>
      <dgm:t>
        <a:bodyPr/>
        <a:lstStyle/>
        <a:p>
          <a:endParaRPr lang="en-US"/>
        </a:p>
      </dgm:t>
    </dgm:pt>
    <dgm:pt modelId="{BF2E7518-4996-4211-BCC9-8C611FE3F991}" type="sibTrans" cxnId="{6EBBDA67-B045-44FA-B46F-3261ACCA9456}">
      <dgm:prSet/>
      <dgm:spPr/>
      <dgm:t>
        <a:bodyPr/>
        <a:lstStyle/>
        <a:p>
          <a:endParaRPr lang="en-US"/>
        </a:p>
      </dgm:t>
    </dgm:pt>
    <dgm:pt modelId="{65371410-2F0F-4399-850A-0A21910A5D6B}" type="pres">
      <dgm:prSet presAssocID="{4995EC2F-1A61-4EBC-B89E-93E6D93942DE}" presName="Name0" presStyleCnt="0">
        <dgm:presLayoutVars>
          <dgm:dir/>
          <dgm:animLvl val="lvl"/>
          <dgm:resizeHandles val="exact"/>
        </dgm:presLayoutVars>
      </dgm:prSet>
      <dgm:spPr/>
    </dgm:pt>
    <dgm:pt modelId="{1298D8B9-FD42-4961-B905-2CE3F7E9A4A8}" type="pres">
      <dgm:prSet presAssocID="{55CE4CAB-29F1-4F9A-B358-0475AA34F9B5}" presName="boxAndChildren" presStyleCnt="0"/>
      <dgm:spPr/>
    </dgm:pt>
    <dgm:pt modelId="{12EB9BC8-E649-4A04-9AB8-E155B75CF829}" type="pres">
      <dgm:prSet presAssocID="{55CE4CAB-29F1-4F9A-B358-0475AA34F9B5}" presName="parentTextBox" presStyleLbl="node1" presStyleIdx="0" presStyleCnt="4" custLinFactNeighborX="-643" custLinFactNeighborY="2092"/>
      <dgm:spPr/>
      <dgm:t>
        <a:bodyPr/>
        <a:lstStyle/>
        <a:p>
          <a:endParaRPr lang="en-US"/>
        </a:p>
      </dgm:t>
    </dgm:pt>
    <dgm:pt modelId="{18F465C2-CF5E-45D7-9853-90A76F7C6920}" type="pres">
      <dgm:prSet presAssocID="{CFCC5B51-15EC-4F34-98B6-16ED330802BF}" presName="sp" presStyleCnt="0"/>
      <dgm:spPr/>
    </dgm:pt>
    <dgm:pt modelId="{93380E97-883C-44ED-96BE-399C44A67679}" type="pres">
      <dgm:prSet presAssocID="{E04ADD15-D1E4-40A6-A24B-2353AD660E73}" presName="arrowAndChildren" presStyleCnt="0"/>
      <dgm:spPr/>
    </dgm:pt>
    <dgm:pt modelId="{338FE560-A52B-496F-BB13-12C1B8051F48}" type="pres">
      <dgm:prSet presAssocID="{E04ADD15-D1E4-40A6-A24B-2353AD660E73}" presName="parentTextArrow" presStyleLbl="node1" presStyleIdx="1" presStyleCnt="4"/>
      <dgm:spPr/>
      <dgm:t>
        <a:bodyPr/>
        <a:lstStyle/>
        <a:p>
          <a:endParaRPr lang="en-US"/>
        </a:p>
      </dgm:t>
    </dgm:pt>
    <dgm:pt modelId="{CB0F03DB-2457-4B32-8E21-FF9A8DB86943}" type="pres">
      <dgm:prSet presAssocID="{522CD74F-91A6-4A8D-BD34-1505746EE45D}" presName="sp" presStyleCnt="0"/>
      <dgm:spPr/>
    </dgm:pt>
    <dgm:pt modelId="{E100DFDE-3528-4657-A7F3-5A4C68F54AC8}" type="pres">
      <dgm:prSet presAssocID="{DE66AC9A-6396-4BBB-AD61-5C5149DF0342}" presName="arrowAndChildren" presStyleCnt="0"/>
      <dgm:spPr/>
    </dgm:pt>
    <dgm:pt modelId="{A0C6F670-DFA7-458B-98C9-2FC616729620}" type="pres">
      <dgm:prSet presAssocID="{DE66AC9A-6396-4BBB-AD61-5C5149DF0342}" presName="parentTextArrow" presStyleLbl="node1" presStyleIdx="2" presStyleCnt="4" custLinFactNeighborX="-2357" custLinFactNeighborY="-4091"/>
      <dgm:spPr/>
      <dgm:t>
        <a:bodyPr/>
        <a:lstStyle/>
        <a:p>
          <a:endParaRPr lang="en-US"/>
        </a:p>
      </dgm:t>
    </dgm:pt>
    <dgm:pt modelId="{64D0D804-A02C-4D69-8591-1246AC8FAE03}" type="pres">
      <dgm:prSet presAssocID="{BF2E7518-4996-4211-BCC9-8C611FE3F991}" presName="sp" presStyleCnt="0"/>
      <dgm:spPr/>
    </dgm:pt>
    <dgm:pt modelId="{17075E47-E69D-4377-B593-21E8D657C39F}" type="pres">
      <dgm:prSet presAssocID="{6CF859CA-BAA5-46EE-AE17-25AD6C88647D}" presName="arrowAndChildren" presStyleCnt="0"/>
      <dgm:spPr/>
    </dgm:pt>
    <dgm:pt modelId="{4B06143D-633D-4B1F-95C6-F13584DAA297}" type="pres">
      <dgm:prSet presAssocID="{6CF859CA-BAA5-46EE-AE17-25AD6C88647D}" presName="parentTextArrow" presStyleLbl="node1" presStyleIdx="3" presStyleCnt="4" custLinFactNeighborX="-643" custLinFactNeighborY="-123"/>
      <dgm:spPr/>
      <dgm:t>
        <a:bodyPr/>
        <a:lstStyle/>
        <a:p>
          <a:endParaRPr lang="en-US"/>
        </a:p>
      </dgm:t>
    </dgm:pt>
  </dgm:ptLst>
  <dgm:cxnLst>
    <dgm:cxn modelId="{6EBBDA67-B045-44FA-B46F-3261ACCA9456}" srcId="{4995EC2F-1A61-4EBC-B89E-93E6D93942DE}" destId="{6CF859CA-BAA5-46EE-AE17-25AD6C88647D}" srcOrd="0" destOrd="0" parTransId="{FB038C95-8817-4159-A7E5-BCC0BBDEC0E4}" sibTransId="{BF2E7518-4996-4211-BCC9-8C611FE3F991}"/>
    <dgm:cxn modelId="{67B16073-DD12-4942-8D6A-5FDBD3B20A23}" type="presOf" srcId="{DE66AC9A-6396-4BBB-AD61-5C5149DF0342}" destId="{A0C6F670-DFA7-458B-98C9-2FC616729620}" srcOrd="0" destOrd="0" presId="urn:microsoft.com/office/officeart/2005/8/layout/process4"/>
    <dgm:cxn modelId="{B09344DF-E41A-462C-AB87-B9D7CB64D730}" type="presOf" srcId="{55CE4CAB-29F1-4F9A-B358-0475AA34F9B5}" destId="{12EB9BC8-E649-4A04-9AB8-E155B75CF829}" srcOrd="0" destOrd="0" presId="urn:microsoft.com/office/officeart/2005/8/layout/process4"/>
    <dgm:cxn modelId="{EEC57F7A-8789-4773-9834-C6C29BC07E38}" type="presOf" srcId="{E04ADD15-D1E4-40A6-A24B-2353AD660E73}" destId="{338FE560-A52B-496F-BB13-12C1B8051F48}" srcOrd="0" destOrd="0" presId="urn:microsoft.com/office/officeart/2005/8/layout/process4"/>
    <dgm:cxn modelId="{8DB577C2-1EFB-458D-84DD-FDCB8E3833DB}" srcId="{4995EC2F-1A61-4EBC-B89E-93E6D93942DE}" destId="{E04ADD15-D1E4-40A6-A24B-2353AD660E73}" srcOrd="2" destOrd="0" parTransId="{BA79453A-73C7-4D1F-BCA3-5EF5BD6BBDC3}" sibTransId="{CFCC5B51-15EC-4F34-98B6-16ED330802BF}"/>
    <dgm:cxn modelId="{778E1F49-2C5C-4DBE-ACDD-30810CDA200A}" srcId="{4995EC2F-1A61-4EBC-B89E-93E6D93942DE}" destId="{55CE4CAB-29F1-4F9A-B358-0475AA34F9B5}" srcOrd="3" destOrd="0" parTransId="{62337510-46FF-448D-8546-8DF3A0670885}" sibTransId="{85AFC4CF-F83E-4A13-8402-C24B9EE91549}"/>
    <dgm:cxn modelId="{D5EAD61C-4A79-4561-8C8C-AF167130EBDC}" type="presOf" srcId="{4995EC2F-1A61-4EBC-B89E-93E6D93942DE}" destId="{65371410-2F0F-4399-850A-0A21910A5D6B}" srcOrd="0" destOrd="0" presId="urn:microsoft.com/office/officeart/2005/8/layout/process4"/>
    <dgm:cxn modelId="{39FD4834-9466-4B63-85BC-B78122BA3C09}" type="presOf" srcId="{6CF859CA-BAA5-46EE-AE17-25AD6C88647D}" destId="{4B06143D-633D-4B1F-95C6-F13584DAA297}" srcOrd="0" destOrd="0" presId="urn:microsoft.com/office/officeart/2005/8/layout/process4"/>
    <dgm:cxn modelId="{CB9A6DC7-6EA8-4AD5-950D-4E36DD495C43}" srcId="{4995EC2F-1A61-4EBC-B89E-93E6D93942DE}" destId="{DE66AC9A-6396-4BBB-AD61-5C5149DF0342}" srcOrd="1" destOrd="0" parTransId="{36103A11-D88A-4842-8622-AF32EF7D050E}" sibTransId="{522CD74F-91A6-4A8D-BD34-1505746EE45D}"/>
    <dgm:cxn modelId="{BE1CE49D-6FC1-407A-8A81-F3634B8164CF}" type="presParOf" srcId="{65371410-2F0F-4399-850A-0A21910A5D6B}" destId="{1298D8B9-FD42-4961-B905-2CE3F7E9A4A8}" srcOrd="0" destOrd="0" presId="urn:microsoft.com/office/officeart/2005/8/layout/process4"/>
    <dgm:cxn modelId="{3307057D-BD82-4B4B-92E8-275CFC760F76}" type="presParOf" srcId="{1298D8B9-FD42-4961-B905-2CE3F7E9A4A8}" destId="{12EB9BC8-E649-4A04-9AB8-E155B75CF829}" srcOrd="0" destOrd="0" presId="urn:microsoft.com/office/officeart/2005/8/layout/process4"/>
    <dgm:cxn modelId="{EC06428C-6119-45F4-86CF-F7CF2425A494}" type="presParOf" srcId="{65371410-2F0F-4399-850A-0A21910A5D6B}" destId="{18F465C2-CF5E-45D7-9853-90A76F7C6920}" srcOrd="1" destOrd="0" presId="urn:microsoft.com/office/officeart/2005/8/layout/process4"/>
    <dgm:cxn modelId="{ECC4CFC6-3622-4ABD-B959-DBB76CF45AFA}" type="presParOf" srcId="{65371410-2F0F-4399-850A-0A21910A5D6B}" destId="{93380E97-883C-44ED-96BE-399C44A67679}" srcOrd="2" destOrd="0" presId="urn:microsoft.com/office/officeart/2005/8/layout/process4"/>
    <dgm:cxn modelId="{4DA35A9A-A7D0-4164-960D-0D75AAD92ED3}" type="presParOf" srcId="{93380E97-883C-44ED-96BE-399C44A67679}" destId="{338FE560-A52B-496F-BB13-12C1B8051F48}" srcOrd="0" destOrd="0" presId="urn:microsoft.com/office/officeart/2005/8/layout/process4"/>
    <dgm:cxn modelId="{9CB38735-7747-495F-A0B9-4BB26650A1CD}" type="presParOf" srcId="{65371410-2F0F-4399-850A-0A21910A5D6B}" destId="{CB0F03DB-2457-4B32-8E21-FF9A8DB86943}" srcOrd="3" destOrd="0" presId="urn:microsoft.com/office/officeart/2005/8/layout/process4"/>
    <dgm:cxn modelId="{30307F8C-D241-4679-8A3C-512A90596661}" type="presParOf" srcId="{65371410-2F0F-4399-850A-0A21910A5D6B}" destId="{E100DFDE-3528-4657-A7F3-5A4C68F54AC8}" srcOrd="4" destOrd="0" presId="urn:microsoft.com/office/officeart/2005/8/layout/process4"/>
    <dgm:cxn modelId="{ABF55CF4-1192-447D-B867-1A1264858905}" type="presParOf" srcId="{E100DFDE-3528-4657-A7F3-5A4C68F54AC8}" destId="{A0C6F670-DFA7-458B-98C9-2FC616729620}" srcOrd="0" destOrd="0" presId="urn:microsoft.com/office/officeart/2005/8/layout/process4"/>
    <dgm:cxn modelId="{B7C0D801-3F40-4A28-934E-EDE3FF862908}" type="presParOf" srcId="{65371410-2F0F-4399-850A-0A21910A5D6B}" destId="{64D0D804-A02C-4D69-8591-1246AC8FAE03}" srcOrd="5" destOrd="0" presId="urn:microsoft.com/office/officeart/2005/8/layout/process4"/>
    <dgm:cxn modelId="{AFA10427-0ED0-44EF-B28D-F04F2420CCD6}" type="presParOf" srcId="{65371410-2F0F-4399-850A-0A21910A5D6B}" destId="{17075E47-E69D-4377-B593-21E8D657C39F}" srcOrd="6" destOrd="0" presId="urn:microsoft.com/office/officeart/2005/8/layout/process4"/>
    <dgm:cxn modelId="{39616A18-E058-4749-9A64-CCB0AD8A2BD7}" type="presParOf" srcId="{17075E47-E69D-4377-B593-21E8D657C39F}" destId="{4B06143D-633D-4B1F-95C6-F13584DAA29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F24F23-0401-4EC0-B2BB-D08B41A99CD3}" type="doc">
      <dgm:prSet loTypeId="urn:microsoft.com/office/officeart/2005/8/layout/cycle2" loCatId="cycle" qsTypeId="urn:microsoft.com/office/officeart/2005/8/quickstyle/simple5" qsCatId="simple" csTypeId="urn:microsoft.com/office/officeart/2005/8/colors/accent2_2" csCatId="accent2" phldr="1"/>
      <dgm:spPr/>
      <dgm:t>
        <a:bodyPr/>
        <a:lstStyle/>
        <a:p>
          <a:endParaRPr lang="en-US"/>
        </a:p>
      </dgm:t>
    </dgm:pt>
    <dgm:pt modelId="{42949BA1-E07B-45A5-86A8-FF7EC2A7AA1B}">
      <dgm:prSet phldrT="[Text]" phldr="1"/>
      <dgm:spPr/>
      <dgm:t>
        <a:bodyPr/>
        <a:lstStyle/>
        <a:p>
          <a:endParaRPr lang="en-US" dirty="0"/>
        </a:p>
      </dgm:t>
    </dgm:pt>
    <dgm:pt modelId="{FB575960-A440-41C0-96D5-BCD704001768}" type="parTrans" cxnId="{FF858DD5-FE05-40ED-B8B9-08AAE18AB4FC}">
      <dgm:prSet/>
      <dgm:spPr/>
      <dgm:t>
        <a:bodyPr/>
        <a:lstStyle/>
        <a:p>
          <a:endParaRPr lang="en-US"/>
        </a:p>
      </dgm:t>
    </dgm:pt>
    <dgm:pt modelId="{3F571F3C-061D-4256-AE97-1DA6F245A46A}" type="sibTrans" cxnId="{FF858DD5-FE05-40ED-B8B9-08AAE18AB4FC}">
      <dgm:prSet/>
      <dgm:spPr/>
      <dgm:t>
        <a:bodyPr/>
        <a:lstStyle/>
        <a:p>
          <a:endParaRPr lang="en-US"/>
        </a:p>
      </dgm:t>
    </dgm:pt>
    <dgm:pt modelId="{DF0942C3-FDD3-419B-84F0-B12BD80F59AB}">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Contract Provider</a:t>
          </a:r>
          <a:endParaRPr lang="en-US" dirty="0"/>
        </a:p>
      </dgm:t>
    </dgm:pt>
    <dgm:pt modelId="{D22AF697-1B6E-4F2C-B56B-73E53CC50FB4}" type="parTrans" cxnId="{D8884203-FB64-4469-B82F-304645F3986E}">
      <dgm:prSet/>
      <dgm:spPr/>
      <dgm:t>
        <a:bodyPr/>
        <a:lstStyle/>
        <a:p>
          <a:endParaRPr lang="en-US"/>
        </a:p>
      </dgm:t>
    </dgm:pt>
    <dgm:pt modelId="{672E6B21-00CB-4E2C-BB60-F2DD70CDCA7E}" type="sibTrans" cxnId="{D8884203-FB64-4469-B82F-304645F3986E}">
      <dgm:prSet/>
      <dgm:spPr/>
      <dgm:t>
        <a:bodyPr/>
        <a:lstStyle/>
        <a:p>
          <a:endParaRPr lang="en-US"/>
        </a:p>
      </dgm:t>
    </dgm:pt>
    <dgm:pt modelId="{DF2E78EB-2F67-4000-AFB8-91618238E5BC}" type="pres">
      <dgm:prSet presAssocID="{92F24F23-0401-4EC0-B2BB-D08B41A99CD3}" presName="cycle" presStyleCnt="0">
        <dgm:presLayoutVars>
          <dgm:dir/>
          <dgm:resizeHandles val="exact"/>
        </dgm:presLayoutVars>
      </dgm:prSet>
      <dgm:spPr/>
      <dgm:t>
        <a:bodyPr/>
        <a:lstStyle/>
        <a:p>
          <a:endParaRPr lang="en-US"/>
        </a:p>
      </dgm:t>
    </dgm:pt>
    <dgm:pt modelId="{FB103FF0-2B45-4F0D-927D-8BFC4184777E}" type="pres">
      <dgm:prSet presAssocID="{42949BA1-E07B-45A5-86A8-FF7EC2A7AA1B}" presName="node" presStyleLbl="node1" presStyleIdx="0" presStyleCnt="2" custScaleX="51780" custScaleY="51780" custRadScaleRad="122048" custRadScaleInc="178415">
        <dgm:presLayoutVars>
          <dgm:bulletEnabled val="1"/>
        </dgm:presLayoutVars>
      </dgm:prSet>
      <dgm:spPr/>
      <dgm:t>
        <a:bodyPr/>
        <a:lstStyle/>
        <a:p>
          <a:endParaRPr lang="en-US"/>
        </a:p>
      </dgm:t>
    </dgm:pt>
    <dgm:pt modelId="{BBF93929-3E88-4F27-8C18-05DCB2AD2AB8}" type="pres">
      <dgm:prSet presAssocID="{3F571F3C-061D-4256-AE97-1DA6F245A46A}" presName="sibTrans" presStyleLbl="sibTrans2D1" presStyleIdx="0" presStyleCnt="2" custScaleX="56949" custScaleY="56950" custLinFactNeighborX="-1182" custLinFactNeighborY="-37827"/>
      <dgm:spPr/>
      <dgm:t>
        <a:bodyPr/>
        <a:lstStyle/>
        <a:p>
          <a:endParaRPr lang="en-US"/>
        </a:p>
      </dgm:t>
    </dgm:pt>
    <dgm:pt modelId="{D1C114A2-0851-448D-BCF4-7E9CD1F0DB18}" type="pres">
      <dgm:prSet presAssocID="{3F571F3C-061D-4256-AE97-1DA6F245A46A}" presName="connectorText" presStyleLbl="sibTrans2D1" presStyleIdx="0" presStyleCnt="2"/>
      <dgm:spPr/>
      <dgm:t>
        <a:bodyPr/>
        <a:lstStyle/>
        <a:p>
          <a:endParaRPr lang="en-US"/>
        </a:p>
      </dgm:t>
    </dgm:pt>
    <dgm:pt modelId="{4A8D95CC-E25E-4048-AFAF-A8C1AD6D2E11}" type="pres">
      <dgm:prSet presAssocID="{DF0942C3-FDD3-419B-84F0-B12BD80F59AB}" presName="node" presStyleLbl="node1" presStyleIdx="1" presStyleCnt="2" custScaleX="98008" custScaleY="65965" custRadScaleRad="99272" custRadScaleInc="192364">
        <dgm:presLayoutVars>
          <dgm:bulletEnabled val="1"/>
        </dgm:presLayoutVars>
      </dgm:prSet>
      <dgm:spPr>
        <a:prstGeom prst="cloud">
          <a:avLst/>
        </a:prstGeom>
      </dgm:spPr>
      <dgm:t>
        <a:bodyPr/>
        <a:lstStyle/>
        <a:p>
          <a:endParaRPr lang="en-US"/>
        </a:p>
      </dgm:t>
    </dgm:pt>
    <dgm:pt modelId="{C05CB676-E3B6-478F-9FD1-D8C486A275BD}" type="pres">
      <dgm:prSet presAssocID="{672E6B21-00CB-4E2C-BB60-F2DD70CDCA7E}" presName="sibTrans" presStyleLbl="sibTrans2D1" presStyleIdx="1" presStyleCnt="2" custAng="21053301" custScaleX="56949" custScaleY="56950" custLinFactNeighborX="13642" custLinFactNeighborY="88262"/>
      <dgm:spPr/>
      <dgm:t>
        <a:bodyPr/>
        <a:lstStyle/>
        <a:p>
          <a:endParaRPr lang="en-US"/>
        </a:p>
      </dgm:t>
    </dgm:pt>
    <dgm:pt modelId="{F439E18F-6CF5-4D27-8F13-433167B613EA}" type="pres">
      <dgm:prSet presAssocID="{672E6B21-00CB-4E2C-BB60-F2DD70CDCA7E}" presName="connectorText" presStyleLbl="sibTrans2D1" presStyleIdx="1" presStyleCnt="2"/>
      <dgm:spPr/>
      <dgm:t>
        <a:bodyPr/>
        <a:lstStyle/>
        <a:p>
          <a:endParaRPr lang="en-US"/>
        </a:p>
      </dgm:t>
    </dgm:pt>
  </dgm:ptLst>
  <dgm:cxnLst>
    <dgm:cxn modelId="{FD654546-0915-4396-9BE9-1E9E1703DD79}" type="presOf" srcId="{672E6B21-00CB-4E2C-BB60-F2DD70CDCA7E}" destId="{C05CB676-E3B6-478F-9FD1-D8C486A275BD}" srcOrd="0" destOrd="0" presId="urn:microsoft.com/office/officeart/2005/8/layout/cycle2"/>
    <dgm:cxn modelId="{735F37A1-5A3A-4819-986B-740B026ABB0B}" type="presOf" srcId="{3F571F3C-061D-4256-AE97-1DA6F245A46A}" destId="{D1C114A2-0851-448D-BCF4-7E9CD1F0DB18}" srcOrd="1" destOrd="0" presId="urn:microsoft.com/office/officeart/2005/8/layout/cycle2"/>
    <dgm:cxn modelId="{B4FDADAB-8B61-44AE-8B2B-F017A904FC1A}" type="presOf" srcId="{42949BA1-E07B-45A5-86A8-FF7EC2A7AA1B}" destId="{FB103FF0-2B45-4F0D-927D-8BFC4184777E}" srcOrd="0" destOrd="0" presId="urn:microsoft.com/office/officeart/2005/8/layout/cycle2"/>
    <dgm:cxn modelId="{93AD17E5-222E-4359-8FD7-98AD7A263B6B}" type="presOf" srcId="{672E6B21-00CB-4E2C-BB60-F2DD70CDCA7E}" destId="{F439E18F-6CF5-4D27-8F13-433167B613EA}" srcOrd="1" destOrd="0" presId="urn:microsoft.com/office/officeart/2005/8/layout/cycle2"/>
    <dgm:cxn modelId="{FF858DD5-FE05-40ED-B8B9-08AAE18AB4FC}" srcId="{92F24F23-0401-4EC0-B2BB-D08B41A99CD3}" destId="{42949BA1-E07B-45A5-86A8-FF7EC2A7AA1B}" srcOrd="0" destOrd="0" parTransId="{FB575960-A440-41C0-96D5-BCD704001768}" sibTransId="{3F571F3C-061D-4256-AE97-1DA6F245A46A}"/>
    <dgm:cxn modelId="{33AFE1B9-EDD6-4346-BD49-99EBEC983E9E}" type="presOf" srcId="{DF0942C3-FDD3-419B-84F0-B12BD80F59AB}" destId="{4A8D95CC-E25E-4048-AFAF-A8C1AD6D2E11}" srcOrd="0" destOrd="0" presId="urn:microsoft.com/office/officeart/2005/8/layout/cycle2"/>
    <dgm:cxn modelId="{60EAD583-E4BF-455C-9A2A-C21F2CF091C3}" type="presOf" srcId="{3F571F3C-061D-4256-AE97-1DA6F245A46A}" destId="{BBF93929-3E88-4F27-8C18-05DCB2AD2AB8}" srcOrd="0" destOrd="0" presId="urn:microsoft.com/office/officeart/2005/8/layout/cycle2"/>
    <dgm:cxn modelId="{268789E4-6D5E-4E91-B14C-CF8FE526356D}" type="presOf" srcId="{92F24F23-0401-4EC0-B2BB-D08B41A99CD3}" destId="{DF2E78EB-2F67-4000-AFB8-91618238E5BC}" srcOrd="0" destOrd="0" presId="urn:microsoft.com/office/officeart/2005/8/layout/cycle2"/>
    <dgm:cxn modelId="{D8884203-FB64-4469-B82F-304645F3986E}" srcId="{92F24F23-0401-4EC0-B2BB-D08B41A99CD3}" destId="{DF0942C3-FDD3-419B-84F0-B12BD80F59AB}" srcOrd="1" destOrd="0" parTransId="{D22AF697-1B6E-4F2C-B56B-73E53CC50FB4}" sibTransId="{672E6B21-00CB-4E2C-BB60-F2DD70CDCA7E}"/>
    <dgm:cxn modelId="{385C6FF4-B58A-4F94-A971-C66B07E62651}" type="presParOf" srcId="{DF2E78EB-2F67-4000-AFB8-91618238E5BC}" destId="{FB103FF0-2B45-4F0D-927D-8BFC4184777E}" srcOrd="0" destOrd="0" presId="urn:microsoft.com/office/officeart/2005/8/layout/cycle2"/>
    <dgm:cxn modelId="{612B470D-2CD2-4AA3-9833-437F42CC54B2}" type="presParOf" srcId="{DF2E78EB-2F67-4000-AFB8-91618238E5BC}" destId="{BBF93929-3E88-4F27-8C18-05DCB2AD2AB8}" srcOrd="1" destOrd="0" presId="urn:microsoft.com/office/officeart/2005/8/layout/cycle2"/>
    <dgm:cxn modelId="{4EEFE49C-ECC7-48A1-B4D9-33190F325BF7}" type="presParOf" srcId="{BBF93929-3E88-4F27-8C18-05DCB2AD2AB8}" destId="{D1C114A2-0851-448D-BCF4-7E9CD1F0DB18}" srcOrd="0" destOrd="0" presId="urn:microsoft.com/office/officeart/2005/8/layout/cycle2"/>
    <dgm:cxn modelId="{DC1CB52B-DDDD-43F5-B73F-BB32F8F20AB7}" type="presParOf" srcId="{DF2E78EB-2F67-4000-AFB8-91618238E5BC}" destId="{4A8D95CC-E25E-4048-AFAF-A8C1AD6D2E11}" srcOrd="2" destOrd="0" presId="urn:microsoft.com/office/officeart/2005/8/layout/cycle2"/>
    <dgm:cxn modelId="{0D4DBAD0-EA7D-4DEE-A608-5C79514A70F1}" type="presParOf" srcId="{DF2E78EB-2F67-4000-AFB8-91618238E5BC}" destId="{C05CB676-E3B6-478F-9FD1-D8C486A275BD}" srcOrd="3" destOrd="0" presId="urn:microsoft.com/office/officeart/2005/8/layout/cycle2"/>
    <dgm:cxn modelId="{82EC6D05-C2B6-4B66-ACB9-714C3303F33D}" type="presParOf" srcId="{C05CB676-E3B6-478F-9FD1-D8C486A275BD}" destId="{F439E18F-6CF5-4D27-8F13-433167B613E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CF571A-2AEA-42A5-B2BA-2F668D260942}" type="doc">
      <dgm:prSet loTypeId="urn:microsoft.com/office/officeart/2005/8/layout/cycle2" loCatId="cycle" qsTypeId="urn:microsoft.com/office/officeart/2005/8/quickstyle/simple5" qsCatId="simple" csTypeId="urn:microsoft.com/office/officeart/2005/8/colors/accent2_2" csCatId="accent2" phldr="1"/>
      <dgm:spPr/>
      <dgm:t>
        <a:bodyPr/>
        <a:lstStyle/>
        <a:p>
          <a:endParaRPr lang="en-US"/>
        </a:p>
      </dgm:t>
    </dgm:pt>
    <dgm:pt modelId="{DBCE36A3-A7C5-42B4-A66E-05FE06BB31B2}">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2000" dirty="0" smtClean="0"/>
            <a:t>Visual Studio</a:t>
          </a:r>
        </a:p>
        <a:p>
          <a:r>
            <a:rPr lang="en-US" sz="1400" dirty="0" smtClean="0"/>
            <a:t>(2010, Beta 1)</a:t>
          </a:r>
          <a:endParaRPr lang="en-US" sz="1400" dirty="0"/>
        </a:p>
      </dgm:t>
    </dgm:pt>
    <dgm:pt modelId="{2066C385-22FA-4B9D-9146-922F5953D475}" type="parTrans" cxnId="{BB0066FA-822B-4E32-A351-37366712E79A}">
      <dgm:prSet/>
      <dgm:spPr/>
      <dgm:t>
        <a:bodyPr/>
        <a:lstStyle/>
        <a:p>
          <a:endParaRPr lang="en-US"/>
        </a:p>
      </dgm:t>
    </dgm:pt>
    <dgm:pt modelId="{6469A43D-2B1B-43EA-BEA8-9E78F4C8FF10}" type="sibTrans" cxnId="{BB0066FA-822B-4E32-A351-37366712E79A}">
      <dgm:prSet/>
      <dgm:spPr/>
      <dgm:t>
        <a:bodyPr/>
        <a:lstStyle/>
        <a:p>
          <a:endParaRPr lang="en-US"/>
        </a:p>
      </dgm:t>
    </dgm:pt>
    <dgm:pt modelId="{C2E361A4-2845-4ADC-85FF-2CDD03120659}">
      <dgm:prSet phldrT="[Text]" custT="1"/>
      <dgm:spPr/>
      <dgm:t>
        <a:bodyPr/>
        <a:lstStyle/>
        <a:p>
          <a:r>
            <a:rPr lang="en-US" sz="2000" dirty="0" smtClean="0"/>
            <a:t>VS</a:t>
          </a:r>
        </a:p>
        <a:p>
          <a:r>
            <a:rPr lang="en-US" sz="2000" dirty="0" smtClean="0"/>
            <a:t>Code Model</a:t>
          </a:r>
          <a:endParaRPr lang="en-US" sz="2000" dirty="0"/>
        </a:p>
      </dgm:t>
    </dgm:pt>
    <dgm:pt modelId="{31E6563F-8157-4FB3-8DD9-8A88EF66D40C}" type="parTrans" cxnId="{85DED012-9A1F-47CA-89B5-12370EAF0CAF}">
      <dgm:prSet/>
      <dgm:spPr/>
      <dgm:t>
        <a:bodyPr/>
        <a:lstStyle/>
        <a:p>
          <a:endParaRPr lang="en-US"/>
        </a:p>
      </dgm:t>
    </dgm:pt>
    <dgm:pt modelId="{D09E8FD8-9D3C-42A9-B312-6C0EDB7AA5B9}" type="sibTrans" cxnId="{85DED012-9A1F-47CA-89B5-12370EAF0CAF}">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3C6BA2A0-EABF-4572-BCC7-CF30C1A83876}">
      <dgm:prSet phldrT="[Text]" custT="1"/>
      <dgm:spPr/>
      <dgm:t>
        <a:bodyPr/>
        <a:lstStyle/>
        <a:p>
          <a:r>
            <a:rPr lang="en-US" sz="2000" dirty="0" smtClean="0"/>
            <a:t>CCI2</a:t>
          </a:r>
        </a:p>
        <a:p>
          <a:r>
            <a:rPr lang="en-US" sz="2000" dirty="0" smtClean="0"/>
            <a:t>Code Model</a:t>
          </a:r>
          <a:endParaRPr lang="en-US" sz="2000" dirty="0"/>
        </a:p>
      </dgm:t>
    </dgm:pt>
    <dgm:pt modelId="{411488AC-FA5F-476F-9B61-B19057A9D9A4}" type="parTrans" cxnId="{0B3DBB17-17C5-4D1D-A537-FA2D00AA7FA5}">
      <dgm:prSet/>
      <dgm:spPr/>
      <dgm:t>
        <a:bodyPr/>
        <a:lstStyle/>
        <a:p>
          <a:endParaRPr lang="en-US"/>
        </a:p>
      </dgm:t>
    </dgm:pt>
    <dgm:pt modelId="{FFBD937C-DDE1-4DF9-8099-A11C78331CFB}" type="sibTrans" cxnId="{0B3DBB17-17C5-4D1D-A537-FA2D00AA7FA5}">
      <dgm:prSet/>
      <dgm:spPr/>
      <dgm:t>
        <a:bodyPr/>
        <a:lstStyle/>
        <a:p>
          <a:endParaRPr lang="en-US"/>
        </a:p>
      </dgm:t>
    </dgm:pt>
    <dgm:pt modelId="{E936D68B-163E-42D6-B0D9-78A677B4084E}">
      <dgm:prSet phldrT="[Text]" custT="1"/>
      <dgm:spPr/>
      <dgm:t>
        <a:bodyPr/>
        <a:lstStyle/>
        <a:p>
          <a:r>
            <a:rPr lang="en-US" sz="2000" dirty="0" smtClean="0"/>
            <a:t>Visual</a:t>
          </a:r>
        </a:p>
        <a:p>
          <a:r>
            <a:rPr lang="en-US" sz="1400" dirty="0" smtClean="0"/>
            <a:t>(Text Adornment)</a:t>
          </a:r>
          <a:endParaRPr lang="en-US" sz="1400" dirty="0"/>
        </a:p>
      </dgm:t>
    </dgm:pt>
    <dgm:pt modelId="{BEECC8C9-0649-4EFE-B73B-EC682137109B}" type="parTrans" cxnId="{AF7F9358-C950-4BFD-B376-762152DC0CDC}">
      <dgm:prSet/>
      <dgm:spPr/>
      <dgm:t>
        <a:bodyPr/>
        <a:lstStyle/>
        <a:p>
          <a:endParaRPr lang="en-US"/>
        </a:p>
      </dgm:t>
    </dgm:pt>
    <dgm:pt modelId="{E80D6F47-B0AA-4C98-BC0F-42928B05D1D7}" type="sibTrans" cxnId="{AF7F9358-C950-4BFD-B376-762152DC0CDC}">
      <dgm:prSet/>
      <dgm:spPr/>
      <dgm:t>
        <a:bodyPr/>
        <a:lstStyle/>
        <a:p>
          <a:endParaRPr lang="en-US"/>
        </a:p>
      </dgm:t>
    </dgm:pt>
    <dgm:pt modelId="{86A5172B-131C-4B0C-BFE1-0FDE7365F7A8}" type="pres">
      <dgm:prSet presAssocID="{FECF571A-2AEA-42A5-B2BA-2F668D260942}" presName="cycle" presStyleCnt="0">
        <dgm:presLayoutVars>
          <dgm:dir/>
          <dgm:resizeHandles val="exact"/>
        </dgm:presLayoutVars>
      </dgm:prSet>
      <dgm:spPr/>
      <dgm:t>
        <a:bodyPr/>
        <a:lstStyle/>
        <a:p>
          <a:endParaRPr lang="en-US"/>
        </a:p>
      </dgm:t>
    </dgm:pt>
    <dgm:pt modelId="{BEDADD18-6397-4948-9EDA-227E12F14136}" type="pres">
      <dgm:prSet presAssocID="{DBCE36A3-A7C5-42B4-A66E-05FE06BB31B2}" presName="node" presStyleLbl="node1" presStyleIdx="0" presStyleCnt="4" custScaleX="176000" custRadScaleRad="96399" custRadScaleInc="10617">
        <dgm:presLayoutVars>
          <dgm:bulletEnabled val="1"/>
        </dgm:presLayoutVars>
      </dgm:prSet>
      <dgm:spPr>
        <a:prstGeom prst="cloud">
          <a:avLst/>
        </a:prstGeom>
      </dgm:spPr>
      <dgm:t>
        <a:bodyPr/>
        <a:lstStyle/>
        <a:p>
          <a:endParaRPr lang="en-US"/>
        </a:p>
      </dgm:t>
    </dgm:pt>
    <dgm:pt modelId="{50B46EF1-C4EF-40AD-AABA-08AEF919DDD2}" type="pres">
      <dgm:prSet presAssocID="{6469A43D-2B1B-43EA-BEA8-9E78F4C8FF10}" presName="sibTrans" presStyleLbl="sibTrans2D1" presStyleIdx="0" presStyleCnt="4"/>
      <dgm:spPr/>
      <dgm:t>
        <a:bodyPr/>
        <a:lstStyle/>
        <a:p>
          <a:endParaRPr lang="en-US"/>
        </a:p>
      </dgm:t>
    </dgm:pt>
    <dgm:pt modelId="{5544EBB3-E092-486A-AB48-9AB701614AF9}" type="pres">
      <dgm:prSet presAssocID="{6469A43D-2B1B-43EA-BEA8-9E78F4C8FF10}" presName="connectorText" presStyleLbl="sibTrans2D1" presStyleIdx="0" presStyleCnt="4"/>
      <dgm:spPr/>
      <dgm:t>
        <a:bodyPr/>
        <a:lstStyle/>
        <a:p>
          <a:endParaRPr lang="en-US"/>
        </a:p>
      </dgm:t>
    </dgm:pt>
    <dgm:pt modelId="{42BF7159-75A4-41C5-8BFD-EA1C45FC9528}" type="pres">
      <dgm:prSet presAssocID="{C2E361A4-2845-4ADC-85FF-2CDD03120659}" presName="node" presStyleLbl="node1" presStyleIdx="1" presStyleCnt="4" custRadScaleRad="173331" custRadScaleInc="3686">
        <dgm:presLayoutVars>
          <dgm:bulletEnabled val="1"/>
        </dgm:presLayoutVars>
      </dgm:prSet>
      <dgm:spPr>
        <a:prstGeom prst="roundRect">
          <a:avLst/>
        </a:prstGeom>
      </dgm:spPr>
      <dgm:t>
        <a:bodyPr/>
        <a:lstStyle/>
        <a:p>
          <a:endParaRPr lang="en-US"/>
        </a:p>
      </dgm:t>
    </dgm:pt>
    <dgm:pt modelId="{05C083A0-6946-4812-B406-FB1DE88C5102}" type="pres">
      <dgm:prSet presAssocID="{D09E8FD8-9D3C-42A9-B312-6C0EDB7AA5B9}" presName="sibTrans" presStyleLbl="sibTrans2D1" presStyleIdx="1" presStyleCnt="4" custFlipVert="1" custScaleY="187514"/>
      <dgm:spPr>
        <a:prstGeom prst="lightningBolt">
          <a:avLst/>
        </a:prstGeom>
      </dgm:spPr>
      <dgm:t>
        <a:bodyPr/>
        <a:lstStyle/>
        <a:p>
          <a:endParaRPr lang="en-US"/>
        </a:p>
      </dgm:t>
    </dgm:pt>
    <dgm:pt modelId="{5384FDCD-9B9C-414B-B032-C0BE22FFF564}" type="pres">
      <dgm:prSet presAssocID="{D09E8FD8-9D3C-42A9-B312-6C0EDB7AA5B9}" presName="connectorText" presStyleLbl="sibTrans2D1" presStyleIdx="1" presStyleCnt="4"/>
      <dgm:spPr/>
      <dgm:t>
        <a:bodyPr/>
        <a:lstStyle/>
        <a:p>
          <a:endParaRPr lang="en-US"/>
        </a:p>
      </dgm:t>
    </dgm:pt>
    <dgm:pt modelId="{55266C10-0AD0-40DF-99F9-3F6ED324157E}" type="pres">
      <dgm:prSet presAssocID="{3C6BA2A0-EABF-4572-BCC7-CF30C1A83876}" presName="node" presStyleLbl="node1" presStyleIdx="2" presStyleCnt="4" custRadScaleRad="87927" custRadScaleInc="-18962">
        <dgm:presLayoutVars>
          <dgm:bulletEnabled val="1"/>
        </dgm:presLayoutVars>
      </dgm:prSet>
      <dgm:spPr>
        <a:prstGeom prst="roundRect">
          <a:avLst/>
        </a:prstGeom>
      </dgm:spPr>
      <dgm:t>
        <a:bodyPr/>
        <a:lstStyle/>
        <a:p>
          <a:endParaRPr lang="en-US"/>
        </a:p>
      </dgm:t>
    </dgm:pt>
    <dgm:pt modelId="{26EA9AC8-D42A-4D34-868E-A9E71E4A9A26}" type="pres">
      <dgm:prSet presAssocID="{FFBD937C-DDE1-4DF9-8099-A11C78331CFB}" presName="sibTrans" presStyleLbl="sibTrans2D1" presStyleIdx="2" presStyleCnt="4"/>
      <dgm:spPr/>
      <dgm:t>
        <a:bodyPr/>
        <a:lstStyle/>
        <a:p>
          <a:endParaRPr lang="en-US"/>
        </a:p>
      </dgm:t>
    </dgm:pt>
    <dgm:pt modelId="{328EA987-A5D1-4B26-89A0-7B772605685C}" type="pres">
      <dgm:prSet presAssocID="{FFBD937C-DDE1-4DF9-8099-A11C78331CFB}" presName="connectorText" presStyleLbl="sibTrans2D1" presStyleIdx="2" presStyleCnt="4"/>
      <dgm:spPr/>
      <dgm:t>
        <a:bodyPr/>
        <a:lstStyle/>
        <a:p>
          <a:endParaRPr lang="en-US"/>
        </a:p>
      </dgm:t>
    </dgm:pt>
    <dgm:pt modelId="{DF90FA6F-1844-4D41-B315-ED4F9566D2F0}" type="pres">
      <dgm:prSet presAssocID="{E936D68B-163E-42D6-B0D9-78A677B4084E}" presName="node" presStyleLbl="node1" presStyleIdx="3" presStyleCnt="4" custRadScaleRad="147948" custRadScaleInc="-6551">
        <dgm:presLayoutVars>
          <dgm:bulletEnabled val="1"/>
        </dgm:presLayoutVars>
      </dgm:prSet>
      <dgm:spPr>
        <a:prstGeom prst="roundRect">
          <a:avLst/>
        </a:prstGeom>
      </dgm:spPr>
      <dgm:t>
        <a:bodyPr/>
        <a:lstStyle/>
        <a:p>
          <a:endParaRPr lang="en-US"/>
        </a:p>
      </dgm:t>
    </dgm:pt>
    <dgm:pt modelId="{727DCB07-823C-4A7E-BB41-C82A17F0F650}" type="pres">
      <dgm:prSet presAssocID="{E80D6F47-B0AA-4C98-BC0F-42928B05D1D7}" presName="sibTrans" presStyleLbl="sibTrans2D1" presStyleIdx="3" presStyleCnt="4"/>
      <dgm:spPr/>
      <dgm:t>
        <a:bodyPr/>
        <a:lstStyle/>
        <a:p>
          <a:endParaRPr lang="en-US"/>
        </a:p>
      </dgm:t>
    </dgm:pt>
    <dgm:pt modelId="{ECFA5EB0-E4D8-48A2-8C25-6A003B73F1A2}" type="pres">
      <dgm:prSet presAssocID="{E80D6F47-B0AA-4C98-BC0F-42928B05D1D7}" presName="connectorText" presStyleLbl="sibTrans2D1" presStyleIdx="3" presStyleCnt="4"/>
      <dgm:spPr/>
      <dgm:t>
        <a:bodyPr/>
        <a:lstStyle/>
        <a:p>
          <a:endParaRPr lang="en-US"/>
        </a:p>
      </dgm:t>
    </dgm:pt>
  </dgm:ptLst>
  <dgm:cxnLst>
    <dgm:cxn modelId="{31B78C9C-E678-4FA7-A3BD-5789F42A4073}" type="presOf" srcId="{FECF571A-2AEA-42A5-B2BA-2F668D260942}" destId="{86A5172B-131C-4B0C-BFE1-0FDE7365F7A8}" srcOrd="0" destOrd="0" presId="urn:microsoft.com/office/officeart/2005/8/layout/cycle2"/>
    <dgm:cxn modelId="{E3CCEC0C-DC24-4221-9EB9-840F441E8007}" type="presOf" srcId="{E80D6F47-B0AA-4C98-BC0F-42928B05D1D7}" destId="{727DCB07-823C-4A7E-BB41-C82A17F0F650}" srcOrd="0" destOrd="0" presId="urn:microsoft.com/office/officeart/2005/8/layout/cycle2"/>
    <dgm:cxn modelId="{95B4F034-268B-496A-B87C-1D64EBD757BB}" type="presOf" srcId="{E936D68B-163E-42D6-B0D9-78A677B4084E}" destId="{DF90FA6F-1844-4D41-B315-ED4F9566D2F0}" srcOrd="0" destOrd="0" presId="urn:microsoft.com/office/officeart/2005/8/layout/cycle2"/>
    <dgm:cxn modelId="{C37777FC-7FC7-4E32-B336-80BD7E1F3F4B}" type="presOf" srcId="{6469A43D-2B1B-43EA-BEA8-9E78F4C8FF10}" destId="{50B46EF1-C4EF-40AD-AABA-08AEF919DDD2}" srcOrd="0" destOrd="0" presId="urn:microsoft.com/office/officeart/2005/8/layout/cycle2"/>
    <dgm:cxn modelId="{DE55E767-EB4F-42B1-8327-3B36F71BBC7E}" type="presOf" srcId="{3C6BA2A0-EABF-4572-BCC7-CF30C1A83876}" destId="{55266C10-0AD0-40DF-99F9-3F6ED324157E}" srcOrd="0" destOrd="0" presId="urn:microsoft.com/office/officeart/2005/8/layout/cycle2"/>
    <dgm:cxn modelId="{BB0066FA-822B-4E32-A351-37366712E79A}" srcId="{FECF571A-2AEA-42A5-B2BA-2F668D260942}" destId="{DBCE36A3-A7C5-42B4-A66E-05FE06BB31B2}" srcOrd="0" destOrd="0" parTransId="{2066C385-22FA-4B9D-9146-922F5953D475}" sibTransId="{6469A43D-2B1B-43EA-BEA8-9E78F4C8FF10}"/>
    <dgm:cxn modelId="{30340445-D048-4727-ACA0-2F4395EF4944}" type="presOf" srcId="{FFBD937C-DDE1-4DF9-8099-A11C78331CFB}" destId="{328EA987-A5D1-4B26-89A0-7B772605685C}" srcOrd="1" destOrd="0" presId="urn:microsoft.com/office/officeart/2005/8/layout/cycle2"/>
    <dgm:cxn modelId="{B6A4BB9E-8EC0-43D8-B312-7B14D33E6C7E}" type="presOf" srcId="{D09E8FD8-9D3C-42A9-B312-6C0EDB7AA5B9}" destId="{05C083A0-6946-4812-B406-FB1DE88C5102}" srcOrd="0" destOrd="0" presId="urn:microsoft.com/office/officeart/2005/8/layout/cycle2"/>
    <dgm:cxn modelId="{D0D960E8-F59D-4507-81B8-CBDD6AC8C100}" type="presOf" srcId="{DBCE36A3-A7C5-42B4-A66E-05FE06BB31B2}" destId="{BEDADD18-6397-4948-9EDA-227E12F14136}" srcOrd="0" destOrd="0" presId="urn:microsoft.com/office/officeart/2005/8/layout/cycle2"/>
    <dgm:cxn modelId="{0B3DBB17-17C5-4D1D-A537-FA2D00AA7FA5}" srcId="{FECF571A-2AEA-42A5-B2BA-2F668D260942}" destId="{3C6BA2A0-EABF-4572-BCC7-CF30C1A83876}" srcOrd="2" destOrd="0" parTransId="{411488AC-FA5F-476F-9B61-B19057A9D9A4}" sibTransId="{FFBD937C-DDE1-4DF9-8099-A11C78331CFB}"/>
    <dgm:cxn modelId="{AF7F9358-C950-4BFD-B376-762152DC0CDC}" srcId="{FECF571A-2AEA-42A5-B2BA-2F668D260942}" destId="{E936D68B-163E-42D6-B0D9-78A677B4084E}" srcOrd="3" destOrd="0" parTransId="{BEECC8C9-0649-4EFE-B73B-EC682137109B}" sibTransId="{E80D6F47-B0AA-4C98-BC0F-42928B05D1D7}"/>
    <dgm:cxn modelId="{B21A030F-A14D-42BF-BA54-1DE8ED2AA9C2}" type="presOf" srcId="{C2E361A4-2845-4ADC-85FF-2CDD03120659}" destId="{42BF7159-75A4-41C5-8BFD-EA1C45FC9528}" srcOrd="0" destOrd="0" presId="urn:microsoft.com/office/officeart/2005/8/layout/cycle2"/>
    <dgm:cxn modelId="{80120EE5-86BC-4A3B-A930-178E76F59178}" type="presOf" srcId="{E80D6F47-B0AA-4C98-BC0F-42928B05D1D7}" destId="{ECFA5EB0-E4D8-48A2-8C25-6A003B73F1A2}" srcOrd="1" destOrd="0" presId="urn:microsoft.com/office/officeart/2005/8/layout/cycle2"/>
    <dgm:cxn modelId="{C7F91F51-AC39-43FD-B159-37686A6A9F4C}" type="presOf" srcId="{6469A43D-2B1B-43EA-BEA8-9E78F4C8FF10}" destId="{5544EBB3-E092-486A-AB48-9AB701614AF9}" srcOrd="1" destOrd="0" presId="urn:microsoft.com/office/officeart/2005/8/layout/cycle2"/>
    <dgm:cxn modelId="{85DED012-9A1F-47CA-89B5-12370EAF0CAF}" srcId="{FECF571A-2AEA-42A5-B2BA-2F668D260942}" destId="{C2E361A4-2845-4ADC-85FF-2CDD03120659}" srcOrd="1" destOrd="0" parTransId="{31E6563F-8157-4FB3-8DD9-8A88EF66D40C}" sibTransId="{D09E8FD8-9D3C-42A9-B312-6C0EDB7AA5B9}"/>
    <dgm:cxn modelId="{2A7DD859-C44F-4F42-A9FE-7975CA115ABA}" type="presOf" srcId="{D09E8FD8-9D3C-42A9-B312-6C0EDB7AA5B9}" destId="{5384FDCD-9B9C-414B-B032-C0BE22FFF564}" srcOrd="1" destOrd="0" presId="urn:microsoft.com/office/officeart/2005/8/layout/cycle2"/>
    <dgm:cxn modelId="{BEA90B56-D133-4D37-8E8D-69E253C939C0}" type="presOf" srcId="{FFBD937C-DDE1-4DF9-8099-A11C78331CFB}" destId="{26EA9AC8-D42A-4D34-868E-A9E71E4A9A26}" srcOrd="0" destOrd="0" presId="urn:microsoft.com/office/officeart/2005/8/layout/cycle2"/>
    <dgm:cxn modelId="{E5873B7D-5BF8-48E0-8114-DCA92A457D69}" type="presParOf" srcId="{86A5172B-131C-4B0C-BFE1-0FDE7365F7A8}" destId="{BEDADD18-6397-4948-9EDA-227E12F14136}" srcOrd="0" destOrd="0" presId="urn:microsoft.com/office/officeart/2005/8/layout/cycle2"/>
    <dgm:cxn modelId="{8483447D-F4B7-4671-AE41-BE6F23D62712}" type="presParOf" srcId="{86A5172B-131C-4B0C-BFE1-0FDE7365F7A8}" destId="{50B46EF1-C4EF-40AD-AABA-08AEF919DDD2}" srcOrd="1" destOrd="0" presId="urn:microsoft.com/office/officeart/2005/8/layout/cycle2"/>
    <dgm:cxn modelId="{C8CF79F9-7ECB-4416-862C-4BC726E90460}" type="presParOf" srcId="{50B46EF1-C4EF-40AD-AABA-08AEF919DDD2}" destId="{5544EBB3-E092-486A-AB48-9AB701614AF9}" srcOrd="0" destOrd="0" presId="urn:microsoft.com/office/officeart/2005/8/layout/cycle2"/>
    <dgm:cxn modelId="{FAE8D77E-7498-4B2F-96BD-E774E59E1FF5}" type="presParOf" srcId="{86A5172B-131C-4B0C-BFE1-0FDE7365F7A8}" destId="{42BF7159-75A4-41C5-8BFD-EA1C45FC9528}" srcOrd="2" destOrd="0" presId="urn:microsoft.com/office/officeart/2005/8/layout/cycle2"/>
    <dgm:cxn modelId="{92E6A85A-E6E4-4957-BDF6-087CFCDDCD21}" type="presParOf" srcId="{86A5172B-131C-4B0C-BFE1-0FDE7365F7A8}" destId="{05C083A0-6946-4812-B406-FB1DE88C5102}" srcOrd="3" destOrd="0" presId="urn:microsoft.com/office/officeart/2005/8/layout/cycle2"/>
    <dgm:cxn modelId="{F6AEAC7B-E273-4C2C-90D4-0D3B2F935832}" type="presParOf" srcId="{05C083A0-6946-4812-B406-FB1DE88C5102}" destId="{5384FDCD-9B9C-414B-B032-C0BE22FFF564}" srcOrd="0" destOrd="0" presId="urn:microsoft.com/office/officeart/2005/8/layout/cycle2"/>
    <dgm:cxn modelId="{D9C8B78A-EA62-4F07-AA36-9525D4DE9179}" type="presParOf" srcId="{86A5172B-131C-4B0C-BFE1-0FDE7365F7A8}" destId="{55266C10-0AD0-40DF-99F9-3F6ED324157E}" srcOrd="4" destOrd="0" presId="urn:microsoft.com/office/officeart/2005/8/layout/cycle2"/>
    <dgm:cxn modelId="{50812DC7-2E4A-4DD8-A237-C6CB1858722A}" type="presParOf" srcId="{86A5172B-131C-4B0C-BFE1-0FDE7365F7A8}" destId="{26EA9AC8-D42A-4D34-868E-A9E71E4A9A26}" srcOrd="5" destOrd="0" presId="urn:microsoft.com/office/officeart/2005/8/layout/cycle2"/>
    <dgm:cxn modelId="{BB38B41A-B14C-46CA-AB49-0665D9E9805D}" type="presParOf" srcId="{26EA9AC8-D42A-4D34-868E-A9E71E4A9A26}" destId="{328EA987-A5D1-4B26-89A0-7B772605685C}" srcOrd="0" destOrd="0" presId="urn:microsoft.com/office/officeart/2005/8/layout/cycle2"/>
    <dgm:cxn modelId="{EC26AF7F-ACEB-4451-A47D-14EBDB9A20F7}" type="presParOf" srcId="{86A5172B-131C-4B0C-BFE1-0FDE7365F7A8}" destId="{DF90FA6F-1844-4D41-B315-ED4F9566D2F0}" srcOrd="6" destOrd="0" presId="urn:microsoft.com/office/officeart/2005/8/layout/cycle2"/>
    <dgm:cxn modelId="{0204E01E-B283-42E3-A67E-D3E7DEDFBB1A}" type="presParOf" srcId="{86A5172B-131C-4B0C-BFE1-0FDE7365F7A8}" destId="{727DCB07-823C-4A7E-BB41-C82A17F0F650}" srcOrd="7" destOrd="0" presId="urn:microsoft.com/office/officeart/2005/8/layout/cycle2"/>
    <dgm:cxn modelId="{6B4FC692-507A-4E7E-B4E6-ACA3D77BAD43}" type="presParOf" srcId="{727DCB07-823C-4A7E-BB41-C82A17F0F650}" destId="{ECFA5EB0-E4D8-48A2-8C25-6A003B73F1A2}"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EC420-9309-405B-801D-9E7D207A1A40}">
      <dsp:nvSpPr>
        <dsp:cNvPr id="0" name=""/>
        <dsp:cNvSpPr/>
      </dsp:nvSpPr>
      <dsp:spPr>
        <a:xfrm>
          <a:off x="2535" y="987796"/>
          <a:ext cx="1838027" cy="110281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Knowing what to give it</a:t>
          </a:r>
          <a:endParaRPr lang="en-US" sz="2200" kern="1200" dirty="0"/>
        </a:p>
      </dsp:txBody>
      <dsp:txXfrm>
        <a:off x="34835" y="1020096"/>
        <a:ext cx="1773427" cy="1038216"/>
      </dsp:txXfrm>
    </dsp:sp>
    <dsp:sp modelId="{76634FD9-EE94-40B8-9C47-E9619428D263}">
      <dsp:nvSpPr>
        <dsp:cNvPr id="0" name=""/>
        <dsp:cNvSpPr/>
      </dsp:nvSpPr>
      <dsp:spPr>
        <a:xfrm>
          <a:off x="2024365" y="1311289"/>
          <a:ext cx="389661" cy="455830"/>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024365" y="1402455"/>
        <a:ext cx="272763" cy="273498"/>
      </dsp:txXfrm>
    </dsp:sp>
    <dsp:sp modelId="{7A240CCB-17D5-45A4-AC37-CA329465948A}">
      <dsp:nvSpPr>
        <dsp:cNvPr id="0" name=""/>
        <dsp:cNvSpPr/>
      </dsp:nvSpPr>
      <dsp:spPr>
        <a:xfrm>
          <a:off x="2575773" y="417094"/>
          <a:ext cx="2468452" cy="2244220"/>
        </a:xfrm>
        <a:prstGeom prst="cloud">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API</a:t>
          </a:r>
          <a:endParaRPr lang="en-US" sz="2200" kern="1200" dirty="0"/>
        </a:p>
      </dsp:txBody>
      <dsp:txXfrm>
        <a:off x="2915985" y="756013"/>
        <a:ext cx="1612494" cy="1462379"/>
      </dsp:txXfrm>
    </dsp:sp>
    <dsp:sp modelId="{2421DFB0-2592-4CB2-B632-1D635F8DAB83}">
      <dsp:nvSpPr>
        <dsp:cNvPr id="0" name=""/>
        <dsp:cNvSpPr/>
      </dsp:nvSpPr>
      <dsp:spPr>
        <a:xfrm>
          <a:off x="5228028" y="1311289"/>
          <a:ext cx="389661" cy="455830"/>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28028" y="1402455"/>
        <a:ext cx="272763" cy="273498"/>
      </dsp:txXfrm>
    </dsp:sp>
    <dsp:sp modelId="{7B9E8F95-5EFD-4F65-9489-4C476FEFC855}">
      <dsp:nvSpPr>
        <dsp:cNvPr id="0" name=""/>
        <dsp:cNvSpPr/>
      </dsp:nvSpPr>
      <dsp:spPr>
        <a:xfrm>
          <a:off x="5779437" y="987796"/>
          <a:ext cx="1838027" cy="110281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Knowing what to expect from it</a:t>
          </a:r>
          <a:endParaRPr lang="en-US" sz="2200" kern="1200" dirty="0"/>
        </a:p>
      </dsp:txBody>
      <dsp:txXfrm>
        <a:off x="5811737" y="1020096"/>
        <a:ext cx="1773427" cy="1038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B9BC8-E649-4A04-9AB8-E155B75CF829}">
      <dsp:nvSpPr>
        <dsp:cNvPr id="0" name=""/>
        <dsp:cNvSpPr/>
      </dsp:nvSpPr>
      <dsp:spPr>
        <a:xfrm>
          <a:off x="0" y="2814569"/>
          <a:ext cx="2776756" cy="615503"/>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Documentation!</a:t>
          </a:r>
          <a:endParaRPr lang="en-US" sz="2300" kern="1200" dirty="0"/>
        </a:p>
      </dsp:txBody>
      <dsp:txXfrm>
        <a:off x="0" y="2814569"/>
        <a:ext cx="2776756" cy="615503"/>
      </dsp:txXfrm>
    </dsp:sp>
    <dsp:sp modelId="{338FE560-A52B-496F-BB13-12C1B8051F48}">
      <dsp:nvSpPr>
        <dsp:cNvPr id="0" name=""/>
        <dsp:cNvSpPr/>
      </dsp:nvSpPr>
      <dsp:spPr>
        <a:xfrm rot="10800000">
          <a:off x="0" y="1875990"/>
          <a:ext cx="2776756"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Sandcastle Patch</a:t>
          </a:r>
          <a:endParaRPr lang="en-US" sz="2300" kern="1200" dirty="0"/>
        </a:p>
      </dsp:txBody>
      <dsp:txXfrm rot="21600000">
        <a:off x="0" y="1875990"/>
        <a:ext cx="2776756" cy="615101"/>
      </dsp:txXfrm>
    </dsp:sp>
    <dsp:sp modelId="{A0C6F670-DFA7-458B-98C9-2FC616729620}">
      <dsp:nvSpPr>
        <dsp:cNvPr id="0" name=""/>
        <dsp:cNvSpPr/>
      </dsp:nvSpPr>
      <dsp:spPr>
        <a:xfrm rot="10800000">
          <a:off x="0" y="899851"/>
          <a:ext cx="2776756"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XML Injector</a:t>
          </a:r>
          <a:endParaRPr lang="en-US" sz="2300" kern="1200" dirty="0"/>
        </a:p>
      </dsp:txBody>
      <dsp:txXfrm rot="21600000">
        <a:off x="0" y="899851"/>
        <a:ext cx="2776756" cy="615101"/>
      </dsp:txXfrm>
    </dsp:sp>
    <dsp:sp modelId="{4B06143D-633D-4B1F-95C6-F13584DAA297}">
      <dsp:nvSpPr>
        <dsp:cNvPr id="0" name=""/>
        <dsp:cNvSpPr/>
      </dsp:nvSpPr>
      <dsp:spPr>
        <a:xfrm rot="10800000">
          <a:off x="0" y="1"/>
          <a:ext cx="2776756"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Contract Extractor</a:t>
          </a:r>
          <a:endParaRPr lang="en-US" sz="2300" kern="1200" dirty="0"/>
        </a:p>
      </dsp:txBody>
      <dsp:txXfrm rot="21600000">
        <a:off x="0" y="1"/>
        <a:ext cx="2776756" cy="615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03FF0-2B45-4F0D-927D-8BFC4184777E}">
      <dsp:nvSpPr>
        <dsp:cNvPr id="0" name=""/>
        <dsp:cNvSpPr/>
      </dsp:nvSpPr>
      <dsp:spPr>
        <a:xfrm>
          <a:off x="3638562" y="160383"/>
          <a:ext cx="1011468" cy="101146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3786688" y="308509"/>
        <a:ext cx="715216" cy="715216"/>
      </dsp:txXfrm>
    </dsp:sp>
    <dsp:sp modelId="{BBF93929-3E88-4F27-8C18-05DCB2AD2AB8}">
      <dsp:nvSpPr>
        <dsp:cNvPr id="0" name=""/>
        <dsp:cNvSpPr/>
      </dsp:nvSpPr>
      <dsp:spPr>
        <a:xfrm rot="9482710">
          <a:off x="2398045" y="1276227"/>
          <a:ext cx="917749" cy="375455"/>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20282710">
        <a:off x="2506597" y="1330262"/>
        <a:ext cx="805113" cy="225273"/>
      </dsp:txXfrm>
    </dsp:sp>
    <dsp:sp modelId="{4A8D95CC-E25E-4048-AFAF-A8C1AD6D2E11}">
      <dsp:nvSpPr>
        <dsp:cNvPr id="0" name=""/>
        <dsp:cNvSpPr/>
      </dsp:nvSpPr>
      <dsp:spPr>
        <a:xfrm>
          <a:off x="51332" y="791929"/>
          <a:ext cx="1914485" cy="1288558"/>
        </a:xfrm>
        <a:prstGeom prst="cloud">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Contract Provider</a:t>
          </a:r>
          <a:endParaRPr lang="en-US" sz="2700" kern="1200" dirty="0"/>
        </a:p>
      </dsp:txBody>
      <dsp:txXfrm>
        <a:off x="315194" y="986525"/>
        <a:ext cx="1250620" cy="839651"/>
      </dsp:txXfrm>
    </dsp:sp>
    <dsp:sp modelId="{C05CB676-E3B6-478F-9FD1-D8C486A275BD}">
      <dsp:nvSpPr>
        <dsp:cNvPr id="0" name=""/>
        <dsp:cNvSpPr/>
      </dsp:nvSpPr>
      <dsp:spPr>
        <a:xfrm rot="20695900">
          <a:off x="2304446" y="757039"/>
          <a:ext cx="820541" cy="375455"/>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20695900">
        <a:off x="2306382" y="846771"/>
        <a:ext cx="707905" cy="2252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ADD18-6397-4948-9EDA-227E12F14136}">
      <dsp:nvSpPr>
        <dsp:cNvPr id="0" name=""/>
        <dsp:cNvSpPr/>
      </dsp:nvSpPr>
      <dsp:spPr>
        <a:xfrm>
          <a:off x="2165239" y="59575"/>
          <a:ext cx="2461033" cy="1398314"/>
        </a:xfrm>
        <a:prstGeom prst="cloud">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Visual Studio</a:t>
          </a:r>
        </a:p>
        <a:p>
          <a:pPr lvl="0" algn="ctr" defTabSz="889000">
            <a:lnSpc>
              <a:spcPct val="90000"/>
            </a:lnSpc>
            <a:spcBef>
              <a:spcPct val="0"/>
            </a:spcBef>
            <a:spcAft>
              <a:spcPct val="35000"/>
            </a:spcAft>
          </a:pPr>
          <a:r>
            <a:rPr lang="en-US" sz="1400" kern="1200" dirty="0" smtClean="0"/>
            <a:t>(2010, Beta 1)</a:t>
          </a:r>
          <a:endParaRPr lang="en-US" sz="1400" kern="1200" dirty="0"/>
        </a:p>
      </dsp:txBody>
      <dsp:txXfrm>
        <a:off x="2504429" y="270746"/>
        <a:ext cx="1607647" cy="911170"/>
      </dsp:txXfrm>
    </dsp:sp>
    <dsp:sp modelId="{50B46EF1-C4EF-40AD-AABA-08AEF919DDD2}">
      <dsp:nvSpPr>
        <dsp:cNvPr id="0" name=""/>
        <dsp:cNvSpPr/>
      </dsp:nvSpPr>
      <dsp:spPr>
        <a:xfrm rot="1887405">
          <a:off x="4410695" y="1337201"/>
          <a:ext cx="632701"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887405">
        <a:off x="4421099" y="1394645"/>
        <a:ext cx="491122" cy="283159"/>
      </dsp:txXfrm>
    </dsp:sp>
    <dsp:sp modelId="{42BF7159-75A4-41C5-8BFD-EA1C45FC9528}">
      <dsp:nvSpPr>
        <dsp:cNvPr id="0" name=""/>
        <dsp:cNvSpPr/>
      </dsp:nvSpPr>
      <dsp:spPr>
        <a:xfrm>
          <a:off x="5148735" y="1559701"/>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VS</a:t>
          </a:r>
        </a:p>
        <a:p>
          <a:pPr lvl="0" algn="ctr" defTabSz="889000">
            <a:lnSpc>
              <a:spcPct val="90000"/>
            </a:lnSpc>
            <a:spcBef>
              <a:spcPct val="0"/>
            </a:spcBef>
            <a:spcAft>
              <a:spcPct val="35000"/>
            </a:spcAft>
          </a:pPr>
          <a:r>
            <a:rPr lang="en-US" sz="2000" kern="1200" dirty="0" smtClean="0"/>
            <a:t>Code Model</a:t>
          </a:r>
          <a:endParaRPr lang="en-US" sz="2000" kern="1200" dirty="0"/>
        </a:p>
      </dsp:txBody>
      <dsp:txXfrm>
        <a:off x="5216995" y="1627961"/>
        <a:ext cx="1261794" cy="1261794"/>
      </dsp:txXfrm>
    </dsp:sp>
    <dsp:sp modelId="{05C083A0-6946-4812-B406-FB1DE88C5102}">
      <dsp:nvSpPr>
        <dsp:cNvPr id="0" name=""/>
        <dsp:cNvSpPr/>
      </dsp:nvSpPr>
      <dsp:spPr>
        <a:xfrm rot="12425182" flipV="1">
          <a:off x="4338896" y="2415702"/>
          <a:ext cx="674300" cy="884937"/>
        </a:xfrm>
        <a:prstGeom prst="lightningBol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1866900">
            <a:lnSpc>
              <a:spcPct val="90000"/>
            </a:lnSpc>
            <a:spcBef>
              <a:spcPct val="0"/>
            </a:spcBef>
            <a:spcAft>
              <a:spcPct val="35000"/>
            </a:spcAft>
          </a:pPr>
          <a:endParaRPr lang="en-US" sz="4200" kern="1200"/>
        </a:p>
      </dsp:txBody>
      <dsp:txXfrm rot="23225182">
        <a:off x="4530093" y="2638744"/>
        <a:ext cx="472010" cy="530963"/>
      </dsp:txXfrm>
    </dsp:sp>
    <dsp:sp modelId="{55266C10-0AD0-40DF-99F9-3F6ED324157E}">
      <dsp:nvSpPr>
        <dsp:cNvPr id="0" name=""/>
        <dsp:cNvSpPr/>
      </dsp:nvSpPr>
      <dsp:spPr>
        <a:xfrm>
          <a:off x="2771061" y="2775705"/>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CCI2</a:t>
          </a:r>
        </a:p>
        <a:p>
          <a:pPr lvl="0" algn="ctr" defTabSz="889000">
            <a:lnSpc>
              <a:spcPct val="90000"/>
            </a:lnSpc>
            <a:spcBef>
              <a:spcPct val="0"/>
            </a:spcBef>
            <a:spcAft>
              <a:spcPct val="35000"/>
            </a:spcAft>
          </a:pPr>
          <a:r>
            <a:rPr lang="en-US" sz="2000" kern="1200" dirty="0" smtClean="0"/>
            <a:t>Code Model</a:t>
          </a:r>
          <a:endParaRPr lang="en-US" sz="2000" kern="1200" dirty="0"/>
        </a:p>
      </dsp:txBody>
      <dsp:txXfrm>
        <a:off x="2839321" y="2843965"/>
        <a:ext cx="1261794" cy="1261794"/>
      </dsp:txXfrm>
    </dsp:sp>
    <dsp:sp modelId="{26EA9AC8-D42A-4D34-868E-A9E71E4A9A26}">
      <dsp:nvSpPr>
        <dsp:cNvPr id="0" name=""/>
        <dsp:cNvSpPr/>
      </dsp:nvSpPr>
      <dsp:spPr>
        <a:xfrm rot="12375823">
          <a:off x="1959378" y="2658507"/>
          <a:ext cx="669272"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23175823">
        <a:off x="2093649" y="2784218"/>
        <a:ext cx="527693" cy="283159"/>
      </dsp:txXfrm>
    </dsp:sp>
    <dsp:sp modelId="{DF90FA6F-1844-4D41-B315-ED4F9566D2F0}">
      <dsp:nvSpPr>
        <dsp:cNvPr id="0" name=""/>
        <dsp:cNvSpPr/>
      </dsp:nvSpPr>
      <dsp:spPr>
        <a:xfrm>
          <a:off x="384681" y="1598163"/>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Visual</a:t>
          </a:r>
        </a:p>
        <a:p>
          <a:pPr lvl="0" algn="ctr" defTabSz="889000">
            <a:lnSpc>
              <a:spcPct val="90000"/>
            </a:lnSpc>
            <a:spcBef>
              <a:spcPct val="0"/>
            </a:spcBef>
            <a:spcAft>
              <a:spcPct val="35000"/>
            </a:spcAft>
          </a:pPr>
          <a:r>
            <a:rPr lang="en-US" sz="1400" kern="1200" dirty="0" smtClean="0"/>
            <a:t>(Text Adornment)</a:t>
          </a:r>
          <a:endParaRPr lang="en-US" sz="1400" kern="1200" dirty="0"/>
        </a:p>
      </dsp:txBody>
      <dsp:txXfrm>
        <a:off x="452941" y="1666423"/>
        <a:ext cx="1261794" cy="1261794"/>
      </dsp:txXfrm>
    </dsp:sp>
    <dsp:sp modelId="{727DCB07-823C-4A7E-BB41-C82A17F0F650}">
      <dsp:nvSpPr>
        <dsp:cNvPr id="0" name=""/>
        <dsp:cNvSpPr/>
      </dsp:nvSpPr>
      <dsp:spPr>
        <a:xfrm rot="19581367">
          <a:off x="1821046" y="1373540"/>
          <a:ext cx="592638"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9581367">
        <a:off x="1832903" y="1507145"/>
        <a:ext cx="451059" cy="2831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a:effectLst/>
              </a:defRPr>
            </a:lvl1pPr>
          </a:lstStyle>
          <a:p>
            <a:r>
              <a:rPr lang="en-US" smtClean="0"/>
              <a:t>Dan Reed (Microsoft)</a:t>
            </a:r>
            <a:endParaRPr lang="en-US"/>
          </a:p>
        </p:txBody>
      </p:sp>
      <p:sp>
        <p:nvSpPr>
          <p:cNvPr id="19459" name="Rectangle 3"/>
          <p:cNvSpPr>
            <a:spLocks noGrp="1" noChangeArrowheads="1"/>
          </p:cNvSpPr>
          <p:nvPr>
            <p:ph type="dt" sz="quarter" idx="1"/>
          </p:nvPr>
        </p:nvSpPr>
        <p:spPr bwMode="auto">
          <a:xfrm>
            <a:off x="5253567"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a:effectLst/>
              </a:defRPr>
            </a:lvl1pPr>
          </a:lstStyle>
          <a:p>
            <a:fld id="{70EFED55-86C7-43AB-93CE-6544A299BB2A}" type="datetime8">
              <a:rPr lang="en-US"/>
              <a:pPr/>
              <a:t>10/14/2009 2:16 PM</a:t>
            </a:fld>
            <a:endParaRPr lang="en-US"/>
          </a:p>
        </p:txBody>
      </p:sp>
      <p:sp>
        <p:nvSpPr>
          <p:cNvPr id="19461" name="Rectangle 5"/>
          <p:cNvSpPr>
            <a:spLocks noGrp="1" noChangeArrowheads="1"/>
          </p:cNvSpPr>
          <p:nvPr>
            <p:ph type="sldNum" sz="quarter" idx="3"/>
          </p:nvPr>
        </p:nvSpPr>
        <p:spPr bwMode="auto">
          <a:xfrm>
            <a:off x="8444767" y="6647815"/>
            <a:ext cx="826234"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a:effectLst/>
              </a:defRPr>
            </a:lvl1pPr>
          </a:lstStyle>
          <a:p>
            <a:fld id="{519DBD19-2B03-4DFA-9DE8-31874B877959}" type="slidenum">
              <a:rPr lang="en-US"/>
              <a:pPr/>
              <a:t>‹#›</a:t>
            </a:fld>
            <a:endParaRPr lang="en-US"/>
          </a:p>
        </p:txBody>
      </p:sp>
      <p:sp>
        <p:nvSpPr>
          <p:cNvPr id="19462" name="Rectangle 6"/>
          <p:cNvSpPr>
            <a:spLocks noGrp="1" noChangeArrowheads="1"/>
          </p:cNvSpPr>
          <p:nvPr>
            <p:ph type="ftr" sz="quarter" idx="2"/>
          </p:nvPr>
        </p:nvSpPr>
        <p:spPr bwMode="auto">
          <a:xfrm>
            <a:off x="1" y="6647815"/>
            <a:ext cx="8361068"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800" b="0">
                <a:effectLst/>
              </a:defRPr>
            </a:lvl1pPr>
          </a:lstStyle>
          <a:p>
            <a:r>
              <a:rPr lang="en-US"/>
              <a:t>© </a:t>
            </a:r>
            <a:r>
              <a:rPr lang="en-US" smtClean="0"/>
              <a:t>2007 </a:t>
            </a:r>
            <a:r>
              <a:rPr lang="en-US"/>
              <a:t>Microsoft Corporation. All rights reserved.</a:t>
            </a:r>
          </a:p>
          <a:p>
            <a:r>
              <a:rPr lang="en-US"/>
              <a:t>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07/7/12/main" val="337805751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b="0">
                <a:effectLst/>
                <a:latin typeface="Times New Roman" pitchFamily="18" charset="0"/>
              </a:defRPr>
            </a:lvl1pPr>
          </a:lstStyle>
          <a:p>
            <a:r>
              <a:rPr lang="en-US" smtClean="0"/>
              <a:t>Dan Reed (Microsoft)</a:t>
            </a:r>
            <a:endParaRPr lang="en-US"/>
          </a:p>
        </p:txBody>
      </p:sp>
      <p:sp>
        <p:nvSpPr>
          <p:cNvPr id="29699" name="Rectangle 3"/>
          <p:cNvSpPr>
            <a:spLocks noGrp="1" noChangeArrowheads="1"/>
          </p:cNvSpPr>
          <p:nvPr>
            <p:ph type="dt" idx="1"/>
          </p:nvPr>
        </p:nvSpPr>
        <p:spPr bwMode="auto">
          <a:xfrm>
            <a:off x="5251421"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b="0">
                <a:effectLst/>
                <a:latin typeface="Times New Roman" pitchFamily="18" charset="0"/>
              </a:defRPr>
            </a:lvl1pPr>
          </a:lstStyle>
          <a:p>
            <a:fld id="{AEEE6874-95BC-42F4-9D04-43F034CE8BF2}" type="datetime8">
              <a:rPr lang="en-US"/>
              <a:pPr/>
              <a:t>10/14/2009 2:16 PM</a:t>
            </a:fld>
            <a:endParaRPr lang="en-US"/>
          </a:p>
        </p:txBody>
      </p:sp>
      <p:sp>
        <p:nvSpPr>
          <p:cNvPr id="29700"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xmlns:mc="http://schemas.openxmlformats.org/markup-compatibility/2006" xmlns:a14="http://schemas.microsoft.com/office/drawing/2007/7/7/main" val="000000" mc:Ignorable=""/>
            </a:solidFill>
            <a:miter lim="800000"/>
            <a:headEnd/>
            <a:tailEnd/>
          </a:ln>
          <a:effectLst/>
        </p:spPr>
      </p:sp>
      <p:sp>
        <p:nvSpPr>
          <p:cNvPr id="29701" name="Rectangle 5"/>
          <p:cNvSpPr>
            <a:spLocks noGrp="1" noChangeArrowheads="1"/>
          </p:cNvSpPr>
          <p:nvPr>
            <p:ph type="body" sz="quarter" idx="3"/>
          </p:nvPr>
        </p:nvSpPr>
        <p:spPr bwMode="auto">
          <a:xfrm>
            <a:off x="927100" y="3323907"/>
            <a:ext cx="7416800" cy="31489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3" name="Rectangle 7"/>
          <p:cNvSpPr>
            <a:spLocks noGrp="1" noChangeArrowheads="1"/>
          </p:cNvSpPr>
          <p:nvPr>
            <p:ph type="sldNum" sz="quarter" idx="5"/>
          </p:nvPr>
        </p:nvSpPr>
        <p:spPr bwMode="auto">
          <a:xfrm>
            <a:off x="7790215" y="6646601"/>
            <a:ext cx="1478639"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b="0">
                <a:effectLst/>
                <a:latin typeface="Times New Roman" pitchFamily="18" charset="0"/>
              </a:defRPr>
            </a:lvl1pPr>
          </a:lstStyle>
          <a:p>
            <a:fld id="{863A48D2-0661-43B6-A9E3-9E7B3F204289}" type="slidenum">
              <a:rPr lang="en-US"/>
              <a:pPr/>
              <a:t>‹#›</a:t>
            </a:fld>
            <a:endParaRPr lang="en-US"/>
          </a:p>
        </p:txBody>
      </p:sp>
      <p:sp>
        <p:nvSpPr>
          <p:cNvPr id="29704" name="Rectangle 8"/>
          <p:cNvSpPr>
            <a:spLocks noChangeArrowheads="1"/>
          </p:cNvSpPr>
          <p:nvPr/>
        </p:nvSpPr>
        <p:spPr bwMode="auto">
          <a:xfrm>
            <a:off x="1" y="6647815"/>
            <a:ext cx="8361068" cy="349885"/>
          </a:xfrm>
          <a:prstGeom prst="rect">
            <a:avLst/>
          </a:prstGeom>
          <a:noFill/>
          <a:ln w="9525">
            <a:noFill/>
            <a:miter lim="800000"/>
            <a:headEnd/>
            <a:tailEnd/>
          </a:ln>
          <a:effectLst/>
        </p:spPr>
        <p:txBody>
          <a:bodyPr lIns="92958" tIns="46479" rIns="92958" bIns="46479" anchor="b"/>
          <a:lstStyle/>
          <a:p>
            <a:r>
              <a:rPr lang="en-US" sz="800" b="0" dirty="0">
                <a:effectLst/>
              </a:rPr>
              <a:t>© </a:t>
            </a:r>
            <a:r>
              <a:rPr lang="en-US" sz="800" b="0" dirty="0" smtClean="0">
                <a:effectLst/>
              </a:rPr>
              <a:t>2007 </a:t>
            </a:r>
            <a:r>
              <a:rPr lang="en-US" sz="800" b="0" dirty="0">
                <a:effectLst/>
              </a:rPr>
              <a:t>Microsoft Corporation. All rights reserved.</a:t>
            </a:r>
          </a:p>
          <a:p>
            <a:r>
              <a:rPr lang="en-US" sz="800" b="0" dirty="0">
                <a:effectLst/>
              </a:rPr>
              <a:t>Microsoft, </a:t>
            </a:r>
            <a:r>
              <a:rPr lang="en-US" sz="800" b="0" dirty="0" smtClean="0">
                <a:effectLst/>
              </a:rPr>
              <a:t>Windows</a:t>
            </a:r>
            <a:r>
              <a:rPr lang="en-US" sz="800" b="0" dirty="0">
                <a:effectLst/>
              </a:rPr>
              <a:t>,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07/7/12/main" val="449202029"/>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27" algn="l" rtl="0" fontAlgn="base">
      <a:spcBef>
        <a:spcPct val="30000"/>
      </a:spcBef>
      <a:spcAft>
        <a:spcPct val="0"/>
      </a:spcAft>
      <a:defRPr sz="1200" kern="1200">
        <a:solidFill>
          <a:schemeClr val="tx1"/>
        </a:solidFill>
        <a:latin typeface="Times New Roman" pitchFamily="18" charset="0"/>
        <a:ea typeface="+mn-ea"/>
        <a:cs typeface="+mn-cs"/>
      </a:defRPr>
    </a:lvl2pPr>
    <a:lvl3pPr marL="914253" algn="l" rtl="0" fontAlgn="base">
      <a:spcBef>
        <a:spcPct val="30000"/>
      </a:spcBef>
      <a:spcAft>
        <a:spcPct val="0"/>
      </a:spcAft>
      <a:defRPr sz="1200" kern="1200">
        <a:solidFill>
          <a:schemeClr val="tx1"/>
        </a:solidFill>
        <a:latin typeface="Times New Roman" pitchFamily="18" charset="0"/>
        <a:ea typeface="+mn-ea"/>
        <a:cs typeface="+mn-cs"/>
      </a:defRPr>
    </a:lvl3pPr>
    <a:lvl4pPr marL="1371380" algn="l" rtl="0" fontAlgn="base">
      <a:spcBef>
        <a:spcPct val="30000"/>
      </a:spcBef>
      <a:spcAft>
        <a:spcPct val="0"/>
      </a:spcAft>
      <a:defRPr sz="1200" kern="1200">
        <a:solidFill>
          <a:schemeClr val="tx1"/>
        </a:solidFill>
        <a:latin typeface="Times New Roman" pitchFamily="18" charset="0"/>
        <a:ea typeface="+mn-ea"/>
        <a:cs typeface="+mn-cs"/>
      </a:defRPr>
    </a:lvl4pPr>
    <a:lvl5pPr marL="1828508" algn="l" rtl="0" fontAlgn="base">
      <a:spcBef>
        <a:spcPct val="30000"/>
      </a:spcBef>
      <a:spcAft>
        <a:spcPct val="0"/>
      </a:spcAft>
      <a:defRPr sz="1200" kern="1200">
        <a:solidFill>
          <a:schemeClr val="tx1"/>
        </a:solidFill>
        <a:latin typeface="Times New Roman" pitchFamily="18" charset="0"/>
        <a:ea typeface="+mn-ea"/>
        <a:cs typeface="+mn-cs"/>
      </a:defRPr>
    </a:lvl5pPr>
    <a:lvl6pPr marL="2285635"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8" algn="l" defTabSz="914253" rtl="0" eaLnBrk="1" latinLnBrk="0" hangingPunct="1">
      <a:defRPr sz="1200" kern="1200">
        <a:solidFill>
          <a:schemeClr val="tx1"/>
        </a:solidFill>
        <a:latin typeface="+mn-lt"/>
        <a:ea typeface="+mn-ea"/>
        <a:cs typeface="+mn-cs"/>
      </a:defRPr>
    </a:lvl8pPr>
    <a:lvl9pPr marL="3657015"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xmlns:mc="http://schemas.openxmlformats.org/markup-compatibility/2006" xmlns:a14="http://schemas.microsoft.com/office/drawing/2007/7/7/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xmlns:mc="http://schemas.openxmlformats.org/markup-compatibility/2006" xmlns:a14="http://schemas.microsoft.com/office/drawing/2007/7/7/main" val="FFFFFF" mc:Ignorable=""/>
                </a:solidFill>
              </a:defRPr>
            </a:lvl1pPr>
          </a:lstStyle>
          <a:p>
            <a:pPr algn="ctr" eaLnBrk="1" latinLnBrk="0" hangingPunct="1"/>
            <a:fld id="{23A271A1-F6D6-438B-A432-4747EE7ECD40}" type="datetimeFigureOut">
              <a:rPr lang="en-US" smtClean="0"/>
              <a:pPr algn="ctr" eaLnBrk="1" latinLnBrk="0" hangingPunct="1"/>
              <a:t>10/14/2009</a:t>
            </a:fld>
            <a:endParaRPr lang="en-US" sz="2000" dirty="0">
              <a:solidFill>
                <a:srgbClr xmlns:mc="http://schemas.openxmlformats.org/markup-compatibility/2006" xmlns:a14="http://schemas.microsoft.com/office/drawing/2007/7/7/main" val="FFFFFF" mc:Ignorable=""/>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10/14/2009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A271A1-F6D6-438B-A432-4747EE7ECD40}" type="datetimeFigureOut">
              <a:rPr lang="en-US" smtClean="0"/>
              <a:pPr/>
              <a:t>10/14/2009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07/7/7/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38125"/>
            <a:ext cx="9144000" cy="1143000"/>
          </a:xfrm>
        </p:spPr>
        <p:txBody>
          <a:bodyPr/>
          <a:lstStyle/>
          <a:p>
            <a:r>
              <a:rPr lang="en-US" smtClean="0"/>
              <a:t>Click to edit Master title style</a:t>
            </a:r>
            <a:endParaRPr lang="en-US"/>
          </a:p>
        </p:txBody>
      </p:sp>
      <p:sp>
        <p:nvSpPr>
          <p:cNvPr id="4" name="Chart Placeholder 3"/>
          <p:cNvSpPr>
            <a:spLocks noGrp="1"/>
          </p:cNvSpPr>
          <p:nvPr>
            <p:ph type="chart" sz="half" idx="2"/>
          </p:nvPr>
        </p:nvSpPr>
        <p:spPr>
          <a:xfrm>
            <a:off x="316523" y="1404938"/>
            <a:ext cx="8486165" cy="5059362"/>
          </a:xfrm>
        </p:spPr>
        <p:txBody>
          <a:bodyPr/>
          <a:lstStyle/>
          <a:p>
            <a:r>
              <a:rPr lang="en-US" smtClean="0"/>
              <a:t>Click icon to add chart</a:t>
            </a: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10/14/2009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10/14/2009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xmlns:mc="http://schemas.openxmlformats.org/markup-compatibility/2006" xmlns:a14="http://schemas.microsoft.com/office/drawing/2007/7/7/main" val="FFFFFF" mc:Ignorable=""/>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xmlns:mc="http://schemas.openxmlformats.org/markup-compatibility/2006" xmlns:a14="http://schemas.microsoft.com/office/drawing/2007/7/7/main" val="FFFFFF" mc:Ignorable=""/>
              </a:solidFill>
            </a:endParaRPr>
          </a:p>
        </p:txBody>
      </p:sp>
      <p:sp>
        <p:nvSpPr>
          <p:cNvPr id="14" name="Footer Placeholder 13"/>
          <p:cNvSpPr>
            <a:spLocks noGrp="1"/>
          </p:cNvSpPr>
          <p:nvPr>
            <p:ph type="ftr" sz="quarter" idx="12"/>
          </p:nvPr>
        </p:nvSpPr>
        <p:spPr/>
        <p:txBody>
          <a:bodyPr/>
          <a:lstStyle/>
          <a:p>
            <a:endParaRPr kumimoji="0" lang="en-US"/>
          </a:p>
        </p:txBody>
      </p:sp>
      <p:pic>
        <p:nvPicPr>
          <p:cNvPr id="16" name="Picture 15" descr="S:\ResourceDVD\Clip_Installer\DVD_ART\BoxShots_Logos\Microsoft Research\Microsoft Research b.png"/>
          <p:cNvPicPr>
            <a:picLocks noChangeAspect="1" noChangeArrowheads="1"/>
          </p:cNvPicPr>
          <p:nvPr userDrawn="1"/>
        </p:nvPicPr>
        <p:blipFill>
          <a:blip r:embed="rId2" cstate="print">
            <a:lum bright="100000" contrast="-100000"/>
          </a:blip>
          <a:srcRect/>
          <a:stretch>
            <a:fillRect/>
          </a:stretch>
        </p:blipFill>
        <p:spPr bwMode="auto">
          <a:xfrm>
            <a:off x="7628497" y="6318020"/>
            <a:ext cx="1399075" cy="389198"/>
          </a:xfrm>
          <a:prstGeom prst="rect">
            <a:avLst/>
          </a:prstGeom>
          <a:noFill/>
        </p:spPr>
      </p:pic>
    </p:spTree>
  </p:cSld>
  <p:clrMapOvr>
    <a:masterClrMapping/>
  </p:clrMapOvr>
  <p:timing>
    <p:tnLst>
      <p:par>
        <p:cTn xmlns:p14="http://schemas.microsoft.com/office/powerpoint/2007/7/12/mai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10/14/2009</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91440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10/14/2009</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10/14/2009</a:t>
            </a:fld>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10/14/2009</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pic>
        <p:nvPicPr>
          <p:cNvPr id="6" name="Picture 5" descr="S:\ResourceDVD\Clip_Installer\DVD_ART\BoxShots_Logos\Microsoft Research\Microsoft Research b.png"/>
          <p:cNvPicPr>
            <a:picLocks noChangeAspect="1" noChangeArrowheads="1"/>
          </p:cNvPicPr>
          <p:nvPr userDrawn="1"/>
        </p:nvPicPr>
        <p:blipFill>
          <a:blip r:embed="rId2" cstate="print">
            <a:lum bright="100000" contrast="-100000"/>
          </a:blip>
          <a:srcRect/>
          <a:stretch>
            <a:fillRect/>
          </a:stretch>
        </p:blipFill>
        <p:spPr bwMode="auto">
          <a:xfrm>
            <a:off x="7628497" y="6318020"/>
            <a:ext cx="1399075" cy="389198"/>
          </a:xfrm>
          <a:prstGeom prst="rect">
            <a:avLst/>
          </a:prstGeom>
          <a:noFill/>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9144000" cy="869950"/>
          </a:xfrm>
        </p:spPr>
        <p:txBody>
          <a:bodyPr anchor="ctr"/>
          <a:lstStyle>
            <a:lvl1pPr algn="ctr">
              <a:buNone/>
              <a:defRPr sz="4400" b="0"/>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23A271A1-F6D6-438B-A432-4747EE7ECD40}" type="datetimeFigureOut">
              <a:rPr lang="en-US" smtClean="0"/>
              <a:pPr/>
              <a:t>10/14/2009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10/14/2009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xmlns:p14="http://schemas.microsoft.com/office/powerpoint/2007/7/12/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228600"/>
            <a:ext cx="91440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10/14/2009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xmlns:mc="http://schemas.openxmlformats.org/markup-compatibility/2006" xmlns:a14="http://schemas.microsoft.com/office/drawing/2007/7/7/main" val="FFFFFF" mc:Ignorable=""/>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xmlns:mc="http://schemas.openxmlformats.org/markup-compatibility/2006" xmlns:a14="http://schemas.microsoft.com/office/drawing/2007/7/7/main" val="FFFFFF" mc:Ignorable=""/>
              </a:solidFill>
            </a:endParaRPr>
          </a:p>
        </p:txBody>
      </p:sp>
      <p:pic>
        <p:nvPicPr>
          <p:cNvPr id="11" name="Picture 10" descr="S:\ResourceDVD\Clip_Installer\DVD_ART\BoxShots_Logos\Microsoft Research\Microsoft Research b.png"/>
          <p:cNvPicPr>
            <a:picLocks noChangeAspect="1" noChangeArrowheads="1"/>
          </p:cNvPicPr>
          <p:nvPr userDrawn="1"/>
        </p:nvPicPr>
        <p:blipFill>
          <a:blip r:embed="rId14" cstate="print">
            <a:lum bright="100000" contrast="-100000"/>
          </a:blip>
          <a:srcRect/>
          <a:stretch>
            <a:fillRect/>
          </a:stretch>
        </p:blipFill>
        <p:spPr bwMode="auto">
          <a:xfrm>
            <a:off x="7628497" y="6318020"/>
            <a:ext cx="1399075" cy="389198"/>
          </a:xfrm>
          <a:prstGeom prst="rect">
            <a:avLst/>
          </a:prstGeom>
          <a:noFill/>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3" r:id="rId12"/>
  </p:sldLayoutIdLst>
  <p:transition xmlns:p14="http://schemas.microsoft.com/office/powerpoint/2007/7/12/main">
    <p:fade/>
  </p:transition>
  <p:timing>
    <p:tnLst>
      <p:par>
        <p:cTn xmlns:p14="http://schemas.microsoft.com/office/powerpoint/2007/7/12/mai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devlabs/dd491992.asp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US" dirty="0" smtClean="0"/>
              <a:t>Daryl Zuniga</a:t>
            </a:r>
            <a:endParaRPr lang="en-US" dirty="0"/>
          </a:p>
        </p:txBody>
      </p:sp>
      <p:sp>
        <p:nvSpPr>
          <p:cNvPr id="2" name="Title 1"/>
          <p:cNvSpPr>
            <a:spLocks noGrp="1"/>
          </p:cNvSpPr>
          <p:nvPr>
            <p:ph type="title"/>
          </p:nvPr>
        </p:nvSpPr>
        <p:spPr/>
        <p:txBody>
          <a:bodyPr/>
          <a:lstStyle/>
          <a:p>
            <a:r>
              <a:rPr lang="en-US" dirty="0" smtClean="0"/>
              <a:t>Code Contracts Documentation</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10</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Demo</a:t>
            </a:r>
            <a:endParaRPr lang="en-US" dirty="0"/>
          </a:p>
        </p:txBody>
      </p:sp>
      <p:graphicFrame>
        <p:nvGraphicFramePr>
          <p:cNvPr id="4" name="Content Placeholder 13"/>
          <p:cNvGraphicFramePr>
            <a:graphicFrameLocks/>
          </p:cNvGraphicFramePr>
          <p:nvPr>
            <p:extLst>
              <p:ext uri="{D42A27DB-BD31-4B8C-83A1-F6EECF244321}">
                <p14:modId xmlns:p14="http://schemas.microsoft.com/office/powerpoint/2007/7/12/main" val="1740874244"/>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5276850" y="5305425"/>
            <a:ext cx="1707519" cy="276999"/>
          </a:xfrm>
          <a:prstGeom prst="rect">
            <a:avLst/>
          </a:prstGeom>
          <a:noFill/>
        </p:spPr>
        <p:txBody>
          <a:bodyPr wrap="none" rtlCol="0">
            <a:spAutoFit/>
          </a:bodyPr>
          <a:lstStyle/>
          <a:p>
            <a:r>
              <a:rPr lang="en-US" sz="1200" dirty="0" smtClean="0">
                <a:solidFill>
                  <a:schemeClr val="bg2">
                    <a:lumMod val="60000"/>
                    <a:lumOff val="40000"/>
                  </a:schemeClr>
                </a:solidFill>
              </a:rPr>
              <a:t>Did it work? </a:t>
            </a:r>
            <a:r>
              <a:rPr lang="en-US" sz="1200" dirty="0" smtClean="0">
                <a:solidFill>
                  <a:schemeClr val="bg2">
                    <a:lumMod val="60000"/>
                    <a:lumOff val="40000"/>
                  </a:schemeClr>
                </a:solidFill>
                <a:hlinkClick r:id="rId2" action="ppaction://hlinksldjump"/>
              </a:rPr>
              <a:t>Yes</a:t>
            </a:r>
            <a:r>
              <a:rPr lang="en-US" sz="1200" dirty="0" smtClean="0">
                <a:solidFill>
                  <a:schemeClr val="bg2">
                    <a:lumMod val="60000"/>
                    <a:lumOff val="40000"/>
                  </a:schemeClr>
                </a:solidFill>
              </a:rPr>
              <a:t> | </a:t>
            </a:r>
            <a:r>
              <a:rPr lang="en-US" sz="1200" dirty="0" smtClean="0">
                <a:solidFill>
                  <a:schemeClr val="bg2">
                    <a:lumMod val="60000"/>
                    <a:lumOff val="40000"/>
                  </a:schemeClr>
                </a:solidFill>
                <a:hlinkClick r:id="rId3" action="ppaction://hlinksldjump"/>
              </a:rPr>
              <a:t>No</a:t>
            </a:r>
            <a:endParaRPr lang="en-US" sz="1200" dirty="0">
              <a:solidFill>
                <a:schemeClr val="bg2">
                  <a:lumMod val="60000"/>
                  <a:lumOff val="40000"/>
                </a:schemeClr>
              </a:solidFill>
            </a:endParaRPr>
          </a:p>
        </p:txBody>
      </p:sp>
    </p:spTree>
    <p:extLst>
      <p:ext uri="{BB962C8B-B14F-4D97-AF65-F5344CB8AC3E}">
        <p14:creationId xmlns:p14="http://schemas.microsoft.com/office/powerpoint/2007/7/12/main" val="423268712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11</a:t>
            </a:fld>
            <a:endParaRPr kumimoji="0" lang="en-US"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61479" y="609600"/>
            <a:ext cx="6621042" cy="56388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5" name="Double Bracket 4"/>
          <p:cNvSpPr/>
          <p:nvPr/>
        </p:nvSpPr>
        <p:spPr>
          <a:xfrm>
            <a:off x="2171700" y="3571875"/>
            <a:ext cx="2790825" cy="590550"/>
          </a:xfrm>
          <a:prstGeom prst="bracketPair">
            <a:avLst/>
          </a:prstGeom>
          <a:ln>
            <a:solidFill>
              <a:srgbClr xmlns:mc="http://schemas.openxmlformats.org/markup-compatibility/2006" xmlns:a14="http://schemas.microsoft.com/office/drawing/2007/7/7/main" val="C00000" mc:Ignorable=""/>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07/7/12/main" val="161290654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12</a:t>
            </a:fld>
            <a:endParaRPr kumimoji="0" lang="en-US" dirty="0">
              <a:solidFill>
                <a:schemeClr val="tx2"/>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53963" y="607219"/>
            <a:ext cx="6636075" cy="5643562"/>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3" name="Right Arrow 2"/>
          <p:cNvSpPr/>
          <p:nvPr/>
        </p:nvSpPr>
        <p:spPr>
          <a:xfrm>
            <a:off x="2095500" y="3819525"/>
            <a:ext cx="304800" cy="209550"/>
          </a:xfrm>
          <a:prstGeom prst="rightArrow">
            <a:avLst/>
          </a:prstGeom>
          <a:solidFill>
            <a:srgbClr xmlns:mc="http://schemas.openxmlformats.org/markup-compatibility/2006" xmlns:a14="http://schemas.microsoft.com/office/drawing/2007/7/7/main" val="C00000" mc:Ignorable=""/>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07/7/12/main" val="1102036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13</a:t>
            </a:fld>
            <a:endParaRPr kumimoji="0" lang="en-US" dirty="0">
              <a:solidFill>
                <a:schemeClr val="tx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47775" y="597790"/>
            <a:ext cx="6648450" cy="566242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48112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14</a:t>
            </a:fld>
            <a:endParaRPr kumimoji="0" lang="en-US" dirty="0">
              <a:solidFill>
                <a:schemeClr val="tx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62063" y="603268"/>
            <a:ext cx="6619875" cy="565146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61107465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Contract Adornments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0C94032-CD4C-4C25-B0C2-CEC720522D92}" type="slidenum">
              <a:rPr kumimoji="0" lang="en-US" smtClean="0"/>
              <a:pPr/>
              <a:t>15</a:t>
            </a:fld>
            <a:endParaRPr kumimoji="0" lang="en-US" dirty="0">
              <a:solidFill>
                <a:schemeClr val="tx2"/>
              </a:solidFill>
            </a:endParaRPr>
          </a:p>
        </p:txBody>
      </p:sp>
      <p:graphicFrame>
        <p:nvGraphicFramePr>
          <p:cNvPr id="6" name="Diagram 5"/>
          <p:cNvGraphicFramePr/>
          <p:nvPr>
            <p:extLst>
              <p:ext uri="{D42A27DB-BD31-4B8C-83A1-F6EECF244321}">
                <p14:modId xmlns:p14="http://schemas.microsoft.com/office/powerpoint/2007/7/12/main" val="544895183"/>
              </p:ext>
            </p:extLst>
          </p:nvPr>
        </p:nvGraphicFramePr>
        <p:xfrm>
          <a:off x="706454" y="4486565"/>
          <a:ext cx="4890656" cy="219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07/7/12/main" val="2323254758"/>
              </p:ext>
            </p:extLst>
          </p:nvPr>
        </p:nvGraphicFramePr>
        <p:xfrm>
          <a:off x="1329908" y="1701800"/>
          <a:ext cx="6553200" cy="436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13"/>
          <p:cNvGraphicFramePr>
            <a:graphicFrameLocks/>
          </p:cNvGraphicFramePr>
          <p:nvPr>
            <p:extLst>
              <p:ext uri="{D42A27DB-BD31-4B8C-83A1-F6EECF244321}">
                <p14:modId xmlns:p14="http://schemas.microsoft.com/office/powerpoint/2007/7/12/main" val="2850337513"/>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7475403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16</a:t>
            </a:fld>
            <a:endParaRPr kumimoji="0" lang="en-US" dirty="0">
              <a:solidFill>
                <a:srgbClr xmlns:mc="http://schemas.openxmlformats.org/markup-compatibility/2006" xmlns:a14="http://schemas.microsoft.com/office/drawing/2007/7/7/main" val="FFFFFF" mc:Ignorable=""/>
              </a:solidFill>
            </a:endParaRPr>
          </a:p>
        </p:txBody>
      </p:sp>
      <p:sp>
        <p:nvSpPr>
          <p:cNvPr id="4" name="Content Placeholder 3"/>
          <p:cNvSpPr>
            <a:spLocks noGrp="1"/>
          </p:cNvSpPr>
          <p:nvPr>
            <p:ph sz="quarter" idx="1"/>
          </p:nvPr>
        </p:nvSpPr>
        <p:spPr/>
        <p:txBody>
          <a:bodyPr/>
          <a:lstStyle/>
          <a:p>
            <a:r>
              <a:rPr lang="en-US" dirty="0" smtClean="0"/>
              <a:t>CCDoc</a:t>
            </a:r>
          </a:p>
          <a:p>
            <a:pPr lvl="1"/>
            <a:r>
              <a:rPr lang="en-US" dirty="0" smtClean="0"/>
              <a:t>Help use an API</a:t>
            </a:r>
          </a:p>
          <a:p>
            <a:pPr lvl="1"/>
            <a:r>
              <a:rPr lang="en-US" dirty="0" smtClean="0"/>
              <a:t>Been shipping since Sept. 3</a:t>
            </a:r>
            <a:r>
              <a:rPr lang="en-US" baseline="30000" dirty="0" smtClean="0"/>
              <a:t>rd</a:t>
            </a:r>
            <a:r>
              <a:rPr lang="en-US" dirty="0" smtClean="0"/>
              <a:t>! (600 downloads)</a:t>
            </a:r>
          </a:p>
          <a:p>
            <a:r>
              <a:rPr lang="en-US" dirty="0" smtClean="0"/>
              <a:t>Contract Adornments</a:t>
            </a:r>
          </a:p>
          <a:p>
            <a:pPr lvl="1"/>
            <a:r>
              <a:rPr lang="en-US" dirty="0" smtClean="0"/>
              <a:t>Help developing with contracts</a:t>
            </a:r>
          </a:p>
          <a:p>
            <a:pPr lvl="1"/>
            <a:r>
              <a:rPr lang="en-US" dirty="0" smtClean="0"/>
              <a:t>Prototype for VS 2010 (C#)</a:t>
            </a:r>
          </a:p>
        </p:txBody>
      </p:sp>
      <p:graphicFrame>
        <p:nvGraphicFramePr>
          <p:cNvPr id="5" name="Content Placeholder 13"/>
          <p:cNvGraphicFramePr>
            <a:graphicFrameLocks/>
          </p:cNvGraphicFramePr>
          <p:nvPr>
            <p:extLst>
              <p:ext uri="{D42A27DB-BD31-4B8C-83A1-F6EECF244321}">
                <p14:modId xmlns:p14="http://schemas.microsoft.com/office/powerpoint/2007/7/12/main" val="323258080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Conclusion</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588246694"/>
      </p:ext>
    </p:extLst>
  </p:cSld>
  <p:clrMapOvr>
    <a:masterClrMapping/>
  </p:clrMapOvr>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Vision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17</a:t>
            </a:fld>
            <a:endParaRPr kumimoji="0" lang="en-US" dirty="0">
              <a:solidFill>
                <a:srgbClr xmlns:mc="http://schemas.openxmlformats.org/markup-compatibility/2006" xmlns:a14="http://schemas.microsoft.com/office/drawing/2007/7/7/main" val="FFFFFF" mc:Ignorable=""/>
              </a:solidFill>
            </a:endParaRPr>
          </a:p>
        </p:txBody>
      </p:sp>
      <p:sp>
        <p:nvSpPr>
          <p:cNvPr id="4" name="Content Placeholder 3"/>
          <p:cNvSpPr>
            <a:spLocks noGrp="1"/>
          </p:cNvSpPr>
          <p:nvPr>
            <p:ph sz="quarter" idx="1"/>
          </p:nvPr>
        </p:nvSpPr>
        <p:spPr/>
        <p:txBody>
          <a:bodyPr/>
          <a:lstStyle/>
          <a:p>
            <a:r>
              <a:rPr lang="en-US" dirty="0" smtClean="0"/>
              <a:t>Intellisense?</a:t>
            </a:r>
          </a:p>
          <a:p>
            <a:endParaRPr lang="en-US" dirty="0" smtClean="0"/>
          </a:p>
          <a:p>
            <a:endParaRPr lang="en-US" dirty="0" smtClean="0"/>
          </a:p>
          <a:p>
            <a:endParaRPr lang="en-US" dirty="0" smtClean="0"/>
          </a:p>
          <a:p>
            <a:r>
              <a:rPr lang="en-US" dirty="0" smtClean="0"/>
              <a:t>MSDN?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07/7/7/main" val="0"/>
              </a:ext>
            </a:extLst>
          </a:blip>
          <a:srcRect l="795" t="2523" r="1180" b="1690"/>
          <a:stretch/>
        </p:blipFill>
        <p:spPr bwMode="auto">
          <a:xfrm>
            <a:off x="1501628" y="2214693"/>
            <a:ext cx="3238151" cy="1426129"/>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5" name="Right Arrow 4"/>
          <p:cNvSpPr/>
          <p:nvPr/>
        </p:nvSpPr>
        <p:spPr>
          <a:xfrm>
            <a:off x="587230" y="3053592"/>
            <a:ext cx="679508" cy="528507"/>
          </a:xfrm>
          <a:prstGeom prst="rightArrow">
            <a:avLst/>
          </a:prstGeom>
          <a:solidFill>
            <a:schemeClr val="bg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aphicFrame>
        <p:nvGraphicFramePr>
          <p:cNvPr id="7" name="Content Placeholder 13"/>
          <p:cNvGraphicFramePr>
            <a:graphicFrameLocks/>
          </p:cNvGraphicFramePr>
          <p:nvPr>
            <p:extLst>
              <p:ext uri="{D42A27DB-BD31-4B8C-83A1-F6EECF244321}">
                <p14:modId xmlns:p14="http://schemas.microsoft.com/office/powerpoint/2007/7/12/main" val="1389346534"/>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Conclusion</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877946433"/>
      </p:ext>
    </p:extLst>
  </p:cSld>
  <p:clrMapOvr>
    <a:masterClrMapping/>
  </p:clrMapOvr>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18</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Questions?</a:t>
            </a:r>
            <a:endParaRPr lang="en-US" dirty="0"/>
          </a:p>
        </p:txBody>
      </p:sp>
      <p:graphicFrame>
        <p:nvGraphicFramePr>
          <p:cNvPr id="5" name="Content Placeholder 13"/>
          <p:cNvGraphicFramePr>
            <a:graphicFrameLocks/>
          </p:cNvGraphicFramePr>
          <p:nvPr>
            <p:extLst>
              <p:ext uri="{D42A27DB-BD31-4B8C-83A1-F6EECF244321}">
                <p14:modId xmlns:p14="http://schemas.microsoft.com/office/powerpoint/2007/7/12/main" val="3316202190"/>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hlinkClick r:id="rId2" action="ppaction://hlinksldjump"/>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3" action="ppaction://hlinksldjump"/>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4" action="ppaction://hlinksldjump"/>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5" action="ppaction://hlinksldjump"/>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20458782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2</a:t>
            </a:fld>
            <a:endParaRPr kumimoji="0" lang="en-US" sz="2400" dirty="0">
              <a:solidFill>
                <a:srgbClr xmlns:mc="http://schemas.openxmlformats.org/markup-compatibility/2006" xmlns:a14="http://schemas.microsoft.com/office/drawing/2007/7/7/main" val="FFFFFF" mc:Ignorable=""/>
              </a:solidFill>
            </a:endParaRPr>
          </a:p>
        </p:txBody>
      </p:sp>
      <p:sp>
        <p:nvSpPr>
          <p:cNvPr id="6" name="Content Placeholder 5"/>
          <p:cNvSpPr>
            <a:spLocks noGrp="1"/>
          </p:cNvSpPr>
          <p:nvPr>
            <p:ph sz="quarter" idx="1"/>
          </p:nvPr>
        </p:nvSpPr>
        <p:spPr/>
        <p:txBody>
          <a:bodyPr/>
          <a:lstStyle/>
          <a:p>
            <a:r>
              <a:rPr lang="en-US" dirty="0" smtClean="0"/>
              <a:t>Code Contracts</a:t>
            </a:r>
          </a:p>
          <a:p>
            <a:r>
              <a:rPr lang="en-US" dirty="0" smtClean="0"/>
              <a:t>CCDoc</a:t>
            </a:r>
          </a:p>
          <a:p>
            <a:pPr lvl="1"/>
            <a:r>
              <a:rPr lang="en-US" dirty="0" smtClean="0"/>
              <a:t>Generating documentation with contracts</a:t>
            </a:r>
          </a:p>
          <a:p>
            <a:r>
              <a:rPr lang="en-US" dirty="0" smtClean="0"/>
              <a:t>Contract Adornments</a:t>
            </a:r>
          </a:p>
          <a:p>
            <a:pPr lvl="1"/>
            <a:r>
              <a:rPr lang="en-US" dirty="0" smtClean="0"/>
              <a:t>Exposing inherited contracts in the VS IDE</a:t>
            </a:r>
          </a:p>
        </p:txBody>
      </p:sp>
      <p:graphicFrame>
        <p:nvGraphicFramePr>
          <p:cNvPr id="7" name="Content Placeholder 13"/>
          <p:cNvGraphicFramePr>
            <a:graphicFrameLocks/>
          </p:cNvGraphicFramePr>
          <p:nvPr>
            <p:extLst>
              <p:ext uri="{D42A27DB-BD31-4B8C-83A1-F6EECF244321}">
                <p14:modId xmlns:p14="http://schemas.microsoft.com/office/powerpoint/2007/7/12/main" val="290858450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b="1" dirty="0" smtClean="0">
                          <a:solidFill>
                            <a:schemeClr val="tx1"/>
                          </a:solidFill>
                        </a:rPr>
                        <a:t>Overview</a:t>
                      </a:r>
                      <a:endParaRPr lang="en-US" sz="16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885092568"/>
      </p:ext>
    </p:extLst>
  </p:cSld>
  <p:clrMapOvr>
    <a:masterClrMapping/>
  </p:clrMapOvr>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a:t>
            </a:r>
            <a:endParaRPr lang="en-US" dirty="0"/>
          </a:p>
        </p:txBody>
      </p:sp>
      <p:sp>
        <p:nvSpPr>
          <p:cNvPr id="8" name="Content Placeholder 7"/>
          <p:cNvSpPr>
            <a:spLocks noGrp="1"/>
          </p:cNvSpPr>
          <p:nvPr>
            <p:ph sz="quarter" idx="1"/>
          </p:nvPr>
        </p:nvSpPr>
        <p:spPr>
          <a:xfrm>
            <a:off x="609599" y="1589567"/>
            <a:ext cx="4426039" cy="4572000"/>
          </a:xfrm>
        </p:spPr>
        <p:txBody>
          <a:bodyPr/>
          <a:lstStyle/>
          <a:p>
            <a:r>
              <a:rPr lang="en-US" dirty="0" smtClean="0"/>
              <a:t>Express assumptions</a:t>
            </a:r>
          </a:p>
          <a:p>
            <a:r>
              <a:rPr lang="en-US" dirty="0" smtClean="0"/>
              <a:t>Preconditions</a:t>
            </a:r>
          </a:p>
          <a:p>
            <a:pPr lvl="1"/>
            <a:r>
              <a:rPr lang="en-US" i="1" dirty="0" smtClean="0"/>
              <a:t>What must be true</a:t>
            </a:r>
          </a:p>
          <a:p>
            <a:r>
              <a:rPr lang="en-US" dirty="0" smtClean="0"/>
              <a:t>Postconditions</a:t>
            </a:r>
          </a:p>
          <a:p>
            <a:pPr lvl="1"/>
            <a:r>
              <a:rPr lang="en-US" i="1" dirty="0" smtClean="0"/>
              <a:t>What will be true</a:t>
            </a:r>
          </a:p>
          <a:p>
            <a:r>
              <a:rPr lang="en-US" dirty="0" smtClean="0"/>
              <a:t>Object invariants</a:t>
            </a:r>
          </a:p>
          <a:p>
            <a:pPr lvl="1"/>
            <a:r>
              <a:rPr lang="en-US" i="1" dirty="0" smtClean="0"/>
              <a:t>What will always* be true</a:t>
            </a:r>
            <a:endParaRPr lang="en-US" i="1" dirty="0"/>
          </a:p>
        </p:txBody>
      </p:sp>
      <p:pic>
        <p:nvPicPr>
          <p:cNvPr id="25604" name="Picture 4" descr="http://research.microsoft.com/en-us/projects/contracts/codecontracts_sm.png">
            <a:hlinkClick r:id="rId2"/>
          </p:cNvPr>
          <p:cNvPicPr>
            <a:picLocks noGrp="1" noChangeAspect="1" noChangeArrowheads="1"/>
          </p:cNvPicPr>
          <p:nvPr>
            <p:ph sz="quarter" idx="2"/>
          </p:nvPr>
        </p:nvPicPr>
        <p:blipFill>
          <a:blip r:embed="rId3" cstate="print"/>
          <a:stretch>
            <a:fillRect/>
          </a:stretch>
        </p:blipFill>
        <p:spPr bwMode="auto">
          <a:xfrm>
            <a:off x="5359578" y="2992548"/>
            <a:ext cx="2857143" cy="1765079"/>
          </a:xfrm>
          <a:prstGeom prst="rect">
            <a:avLst/>
          </a:prstGeom>
          <a:noFill/>
        </p:spPr>
      </p:pic>
      <p:sp>
        <p:nvSpPr>
          <p:cNvPr id="3" name="Slide Number Placeholder 2"/>
          <p:cNvSpPr>
            <a:spLocks noGrp="1"/>
          </p:cNvSpPr>
          <p:nvPr>
            <p:ph type="sldNum" sz="quarter" idx="16"/>
          </p:nvPr>
        </p:nvSpPr>
        <p:spPr/>
        <p:txBody>
          <a:bodyPr>
            <a:normAutofit fontScale="85000" lnSpcReduction="20000"/>
          </a:bodyPr>
          <a:lstStyle/>
          <a:p>
            <a:fld id="{F0C94032-CD4C-4C25-B0C2-CEC720522D92}" type="slidenum">
              <a:rPr kumimoji="0" lang="en-US" smtClean="0"/>
              <a:pPr/>
              <a:t>3</a:t>
            </a:fld>
            <a:endParaRPr kumimoji="0" lang="en-US" dirty="0">
              <a:solidFill>
                <a:srgbClr xmlns:mc="http://schemas.openxmlformats.org/markup-compatibility/2006" xmlns:a14="http://schemas.microsoft.com/office/drawing/2007/7/7/main" val="FFFFFF" mc:Ignorable=""/>
              </a:solidFill>
            </a:endParaRPr>
          </a:p>
        </p:txBody>
      </p:sp>
      <p:graphicFrame>
        <p:nvGraphicFramePr>
          <p:cNvPr id="7" name="Content Placeholder 13"/>
          <p:cNvGraphicFramePr>
            <a:graphicFrameLocks/>
          </p:cNvGraphicFramePr>
          <p:nvPr>
            <p:extLst>
              <p:ext uri="{D42A27DB-BD31-4B8C-83A1-F6EECF244321}">
                <p14:modId xmlns:p14="http://schemas.microsoft.com/office/powerpoint/2007/7/12/main" val="4055637761"/>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tx1"/>
                          </a:solidFill>
                        </a:rPr>
                        <a:t>Overview</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389574541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Contracts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4</a:t>
            </a:fld>
            <a:endParaRPr kumimoji="0" lang="en-US" dirty="0">
              <a:solidFill>
                <a:srgbClr xmlns:mc="http://schemas.openxmlformats.org/markup-compatibility/2006" xmlns:a14="http://schemas.microsoft.com/office/drawing/2007/7/7/main" val="FFFFFF" mc:Ignorable=""/>
              </a:solidFill>
            </a:endParaRPr>
          </a:p>
        </p:txBody>
      </p:sp>
      <p:pic>
        <p:nvPicPr>
          <p:cNvPr id="28674" name="Picture 2"/>
          <p:cNvPicPr>
            <a:picLocks noGrp="1" noChangeAspect="1" noChangeArrowheads="1"/>
          </p:cNvPicPr>
          <p:nvPr>
            <p:ph sz="quarter" idx="1"/>
          </p:nvPr>
        </p:nvPicPr>
        <p:blipFill>
          <a:blip r:embed="rId2" cstate="print"/>
          <a:srcRect/>
          <a:stretch>
            <a:fillRect/>
          </a:stretch>
        </p:blipFill>
        <p:spPr bwMode="auto">
          <a:xfrm>
            <a:off x="984663" y="1891742"/>
            <a:ext cx="7174675" cy="2921093"/>
          </a:xfrm>
          <a:prstGeom prst="rect">
            <a:avLst/>
          </a:prstGeom>
          <a:noFill/>
          <a:ln w="9525">
            <a:noFill/>
            <a:miter lim="800000"/>
            <a:headEnd/>
            <a:tailEnd/>
          </a:ln>
        </p:spPr>
      </p:pic>
      <p:graphicFrame>
        <p:nvGraphicFramePr>
          <p:cNvPr id="13" name="Table 12"/>
          <p:cNvGraphicFramePr>
            <a:graphicFrameLocks noGrp="1"/>
          </p:cNvGraphicFramePr>
          <p:nvPr/>
        </p:nvGraphicFramePr>
        <p:xfrm>
          <a:off x="1524000" y="5118994"/>
          <a:ext cx="6096000" cy="74168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gn="ctr"/>
                      <a:r>
                        <a:rPr lang="en-US" dirty="0" smtClean="0"/>
                        <a:t>Requires</a:t>
                      </a:r>
                      <a:endParaRPr lang="en-US" dirty="0"/>
                    </a:p>
                  </a:txBody>
                  <a:tcPr/>
                </a:tc>
                <a:tc>
                  <a:txBody>
                    <a:bodyPr/>
                    <a:lstStyle/>
                    <a:p>
                      <a:pPr algn="ctr"/>
                      <a:r>
                        <a:rPr lang="en-US" dirty="0" smtClean="0"/>
                        <a:t>Ensures</a:t>
                      </a:r>
                      <a:endParaRPr lang="en-US" dirty="0"/>
                    </a:p>
                  </a:txBody>
                  <a:tcPr/>
                </a:tc>
                <a:tc>
                  <a:txBody>
                    <a:bodyPr/>
                    <a:lstStyle/>
                    <a:p>
                      <a:pPr algn="ctr"/>
                      <a:r>
                        <a:rPr lang="en-US" dirty="0" smtClean="0"/>
                        <a:t>Invariant</a:t>
                      </a:r>
                    </a:p>
                  </a:txBody>
                  <a:tcPr/>
                </a:tc>
              </a:tr>
              <a:tr h="370840">
                <a:tc>
                  <a:txBody>
                    <a:bodyPr/>
                    <a:lstStyle/>
                    <a:p>
                      <a:pPr algn="ctr"/>
                      <a:r>
                        <a:rPr lang="en-US" dirty="0" smtClean="0"/>
                        <a:t>Mower has gas</a:t>
                      </a:r>
                      <a:endParaRPr lang="en-US" dirty="0"/>
                    </a:p>
                  </a:txBody>
                  <a:tcPr/>
                </a:tc>
                <a:tc>
                  <a:txBody>
                    <a:bodyPr/>
                    <a:lstStyle/>
                    <a:p>
                      <a:pPr algn="ctr"/>
                      <a:r>
                        <a:rPr lang="en-US" dirty="0" smtClean="0"/>
                        <a:t>2” &lt; Lawn &lt; 3”</a:t>
                      </a:r>
                      <a:endParaRPr lang="en-US" dirty="0"/>
                    </a:p>
                  </a:txBody>
                  <a:tcPr/>
                </a:tc>
                <a:tc>
                  <a:txBody>
                    <a:bodyPr/>
                    <a:lstStyle/>
                    <a:p>
                      <a:pPr algn="ctr"/>
                      <a:r>
                        <a:rPr lang="en-US" dirty="0" smtClean="0"/>
                        <a:t>Billy has water</a:t>
                      </a:r>
                      <a:endParaRPr lang="en-US" dirty="0"/>
                    </a:p>
                  </a:txBody>
                  <a:tcPr/>
                </a:tc>
              </a:tr>
            </a:tbl>
          </a:graphicData>
        </a:graphic>
      </p:graphicFrame>
      <p:sp>
        <p:nvSpPr>
          <p:cNvPr id="19" name="Rounded Rectangle 18"/>
          <p:cNvSpPr/>
          <p:nvPr/>
        </p:nvSpPr>
        <p:spPr>
          <a:xfrm>
            <a:off x="1468192" y="3773510"/>
            <a:ext cx="3245476" cy="180304"/>
          </a:xfrm>
          <a:prstGeom prst="roundRect">
            <a:avLst/>
          </a:prstGeom>
          <a:noFill/>
          <a:ln>
            <a:solidFill>
              <a:srgbClr xmlns:mc="http://schemas.openxmlformats.org/markup-compatibility/2006" xmlns:a14="http://schemas.microsoft.com/office/drawing/2007/7/7/main" val="C00000" mc:Ignorable=""/>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ounded Rectangle 19"/>
          <p:cNvSpPr/>
          <p:nvPr/>
        </p:nvSpPr>
        <p:spPr>
          <a:xfrm>
            <a:off x="1478924" y="5085008"/>
            <a:ext cx="2114282" cy="839274"/>
          </a:xfrm>
          <a:prstGeom prst="roundRect">
            <a:avLst/>
          </a:prstGeom>
          <a:noFill/>
          <a:ln>
            <a:solidFill>
              <a:srgbClr xmlns:mc="http://schemas.openxmlformats.org/markup-compatibility/2006" xmlns:a14="http://schemas.microsoft.com/office/drawing/2007/7/7/main" val="C00000" mc:Ignorable=""/>
            </a:solidFill>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ounded Rectangle 23"/>
          <p:cNvSpPr/>
          <p:nvPr/>
        </p:nvSpPr>
        <p:spPr>
          <a:xfrm>
            <a:off x="3539544" y="5085008"/>
            <a:ext cx="2114282" cy="839274"/>
          </a:xfrm>
          <a:prstGeom prst="roundRect">
            <a:avLst/>
          </a:prstGeom>
          <a:noFill/>
          <a:ln>
            <a:solidFill>
              <a:srgbClr xmlns:mc="http://schemas.openxmlformats.org/markup-compatibility/2006" xmlns:a14="http://schemas.microsoft.com/office/drawing/2007/7/7/main" val="C00000" mc:Ignorable=""/>
            </a:solidFill>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ounded Rectangle 24"/>
          <p:cNvSpPr/>
          <p:nvPr/>
        </p:nvSpPr>
        <p:spPr>
          <a:xfrm>
            <a:off x="1468192" y="2949262"/>
            <a:ext cx="5486400" cy="180304"/>
          </a:xfrm>
          <a:prstGeom prst="roundRect">
            <a:avLst/>
          </a:prstGeom>
          <a:noFill/>
          <a:ln>
            <a:solidFill>
              <a:srgbClr xmlns:mc="http://schemas.openxmlformats.org/markup-compatibility/2006" xmlns:a14="http://schemas.microsoft.com/office/drawing/2007/7/7/main" val="C00000" mc:Ignorable=""/>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ounded Rectangle 25"/>
          <p:cNvSpPr/>
          <p:nvPr/>
        </p:nvSpPr>
        <p:spPr>
          <a:xfrm>
            <a:off x="5600164" y="5085008"/>
            <a:ext cx="2114282" cy="839274"/>
          </a:xfrm>
          <a:prstGeom prst="roundRect">
            <a:avLst/>
          </a:prstGeom>
          <a:noFill/>
          <a:ln>
            <a:solidFill>
              <a:srgbClr xmlns:mc="http://schemas.openxmlformats.org/markup-compatibility/2006" xmlns:a14="http://schemas.microsoft.com/office/drawing/2007/7/7/main" val="C00000" mc:Ignorable=""/>
            </a:solidFill>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ounded Rectangle 26"/>
          <p:cNvSpPr/>
          <p:nvPr/>
        </p:nvSpPr>
        <p:spPr>
          <a:xfrm>
            <a:off x="1066801" y="1903923"/>
            <a:ext cx="3245476" cy="180304"/>
          </a:xfrm>
          <a:prstGeom prst="roundRect">
            <a:avLst/>
          </a:prstGeom>
          <a:noFill/>
          <a:ln>
            <a:solidFill>
              <a:srgbClr xmlns:mc="http://schemas.openxmlformats.org/markup-compatibility/2006" xmlns:a14="http://schemas.microsoft.com/office/drawing/2007/7/7/main" val="C00000" mc:Ignorable=""/>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Rounded Rectangle 27"/>
          <p:cNvSpPr/>
          <p:nvPr/>
        </p:nvSpPr>
        <p:spPr>
          <a:xfrm>
            <a:off x="1283595" y="3369967"/>
            <a:ext cx="4666444" cy="184601"/>
          </a:xfrm>
          <a:prstGeom prst="roundRect">
            <a:avLst/>
          </a:prstGeom>
          <a:noFill/>
          <a:ln>
            <a:solidFill>
              <a:srgbClr xmlns:mc="http://schemas.openxmlformats.org/markup-compatibility/2006" xmlns:a14="http://schemas.microsoft.com/office/drawing/2007/7/7/main" val="C00000" mc:Ignorable=""/>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5396375" y="3963033"/>
            <a:ext cx="277091" cy="196273"/>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22" name="Rounded Rectangle 21"/>
          <p:cNvSpPr/>
          <p:nvPr/>
        </p:nvSpPr>
        <p:spPr>
          <a:xfrm>
            <a:off x="1468192" y="3979572"/>
            <a:ext cx="6645498" cy="180304"/>
          </a:xfrm>
          <a:prstGeom prst="roundRect">
            <a:avLst/>
          </a:prstGeom>
          <a:noFill/>
          <a:ln>
            <a:solidFill>
              <a:srgbClr xmlns:mc="http://schemas.openxmlformats.org/markup-compatibility/2006" xmlns:a14="http://schemas.microsoft.com/office/drawing/2007/7/7/main" val="C00000" mc:Ignorable=""/>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6" name="Content Placeholder 13"/>
          <p:cNvGraphicFramePr>
            <a:graphicFrameLocks/>
          </p:cNvGraphicFramePr>
          <p:nvPr>
            <p:extLst>
              <p:ext uri="{D42A27DB-BD31-4B8C-83A1-F6EECF244321}">
                <p14:modId xmlns:p14="http://schemas.microsoft.com/office/powerpoint/2007/7/12/main" val="1336045984"/>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tx1"/>
                          </a:solidFill>
                        </a:rPr>
                        <a:t>Overview</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1723757564"/>
      </p:ext>
    </p:extLst>
  </p:cSld>
  <p:clrMapOvr>
    <a:masterClrMapping/>
  </p:clrMapOvr>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8"/>
                                        </p:tgtEl>
                                      </p:cBhvr>
                                    </p:animEffect>
                                    <p:set>
                                      <p:cBhvr>
                                        <p:cTn id="20" dur="1" fill="hold">
                                          <p:stCondLst>
                                            <p:cond delay="499"/>
                                          </p:stCondLst>
                                        </p:cTn>
                                        <p:tgtEl>
                                          <p:spTgt spid="2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Benefits of Code Contracts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5</a:t>
            </a:fld>
            <a:endParaRPr kumimoji="0" lang="en-US" dirty="0">
              <a:solidFill>
                <a:srgbClr xmlns:mc="http://schemas.openxmlformats.org/markup-compatibility/2006" xmlns:a14="http://schemas.microsoft.com/office/drawing/2007/7/7/main" val="FFFFFF" mc:Ignorable=""/>
              </a:solidFill>
            </a:endParaRPr>
          </a:p>
        </p:txBody>
      </p:sp>
      <p:sp>
        <p:nvSpPr>
          <p:cNvPr id="7" name="Content Placeholder 6"/>
          <p:cNvSpPr>
            <a:spLocks noGrp="1"/>
          </p:cNvSpPr>
          <p:nvPr>
            <p:ph sz="quarter" idx="1"/>
          </p:nvPr>
        </p:nvSpPr>
        <p:spPr/>
        <p:txBody>
          <a:bodyPr/>
          <a:lstStyle/>
          <a:p>
            <a:r>
              <a:rPr lang="en-US" dirty="0" smtClean="0"/>
              <a:t>Express assumptions</a:t>
            </a:r>
          </a:p>
          <a:p>
            <a:r>
              <a:rPr lang="en-US" dirty="0" smtClean="0"/>
              <a:t>Debugging</a:t>
            </a:r>
          </a:p>
          <a:p>
            <a:r>
              <a:rPr lang="en-US" dirty="0" smtClean="0"/>
              <a:t>In-code specification</a:t>
            </a:r>
          </a:p>
          <a:p>
            <a:r>
              <a:rPr lang="en-US" dirty="0" smtClean="0"/>
              <a:t>Static analysis</a:t>
            </a:r>
          </a:p>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Documentation</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p:txBody>
      </p:sp>
      <p:graphicFrame>
        <p:nvGraphicFramePr>
          <p:cNvPr id="9" name="Content Placeholder 13"/>
          <p:cNvGraphicFramePr>
            <a:graphicFrameLocks/>
          </p:cNvGraphicFramePr>
          <p:nvPr>
            <p:extLst>
              <p:ext uri="{D42A27DB-BD31-4B8C-83A1-F6EECF244321}">
                <p14:modId xmlns:p14="http://schemas.microsoft.com/office/powerpoint/2007/7/12/main" val="4258864689"/>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tx1"/>
                          </a:solidFill>
                        </a:rPr>
                        <a:t>Overview</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0" name="5-Point Star 9"/>
          <p:cNvSpPr/>
          <p:nvPr/>
        </p:nvSpPr>
        <p:spPr>
          <a:xfrm>
            <a:off x="3707934" y="3749878"/>
            <a:ext cx="637563" cy="536895"/>
          </a:xfrm>
          <a:prstGeom prst="star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07/7/12/main" val="84977925"/>
      </p:ext>
    </p:extLst>
  </p:cSld>
  <p:clrMapOvr>
    <a:masterClrMapping/>
  </p:clrMapOvr>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p:cTn id="7"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7">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CCDoc</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6</a:t>
            </a:fld>
            <a:endParaRPr kumimoji="0" lang="en-US" dirty="0">
              <a:solidFill>
                <a:srgbClr xmlns:mc="http://schemas.openxmlformats.org/markup-compatibility/2006" xmlns:a14="http://schemas.microsoft.com/office/drawing/2007/7/7/main" val="FFFFFF" mc:Ignorable=""/>
              </a:solidFill>
            </a:endParaRPr>
          </a:p>
        </p:txBody>
      </p:sp>
      <p:sp>
        <p:nvSpPr>
          <p:cNvPr id="4" name="Content Placeholder 3"/>
          <p:cNvSpPr>
            <a:spLocks noGrp="1"/>
          </p:cNvSpPr>
          <p:nvPr>
            <p:ph sz="quarter" idx="1"/>
          </p:nvPr>
        </p:nvSpPr>
        <p:spPr/>
        <p:txBody>
          <a:bodyPr/>
          <a:lstStyle/>
          <a:p>
            <a:r>
              <a:rPr lang="en-US" dirty="0" smtClean="0"/>
              <a:t>Getting contract information into documentation</a:t>
            </a:r>
          </a:p>
          <a:p>
            <a:pPr lvl="1"/>
            <a:r>
              <a:rPr lang="en-US" dirty="0" smtClean="0"/>
              <a:t>For using an API</a:t>
            </a:r>
          </a:p>
        </p:txBody>
      </p:sp>
      <p:graphicFrame>
        <p:nvGraphicFramePr>
          <p:cNvPr id="5" name="Diagram 4"/>
          <p:cNvGraphicFramePr/>
          <p:nvPr>
            <p:extLst>
              <p:ext uri="{D42A27DB-BD31-4B8C-83A1-F6EECF244321}">
                <p14:modId xmlns:p14="http://schemas.microsoft.com/office/powerpoint/2007/7/12/main" val="3060213831"/>
              </p:ext>
            </p:extLst>
          </p:nvPr>
        </p:nvGraphicFramePr>
        <p:xfrm>
          <a:off x="762000" y="3206840"/>
          <a:ext cx="7620000" cy="3078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3"/>
          <p:cNvGraphicFramePr>
            <a:graphicFrameLocks/>
          </p:cNvGraphicFramePr>
          <p:nvPr>
            <p:extLst>
              <p:ext uri="{D42A27DB-BD31-4B8C-83A1-F6EECF244321}">
                <p14:modId xmlns:p14="http://schemas.microsoft.com/office/powerpoint/2007/7/12/main" val="819998710"/>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46772601"/>
      </p:ext>
    </p:extLst>
  </p:cSld>
  <p:clrMapOvr>
    <a:masterClrMapping/>
  </p:clrMapOvr>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7</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Demo</a:t>
            </a:r>
            <a:endParaRPr lang="en-US" dirty="0"/>
          </a:p>
        </p:txBody>
      </p:sp>
      <p:graphicFrame>
        <p:nvGraphicFramePr>
          <p:cNvPr id="4" name="Content Placeholder 13"/>
          <p:cNvGraphicFramePr>
            <a:graphicFrameLocks/>
          </p:cNvGraphicFramePr>
          <p:nvPr>
            <p:extLst>
              <p:ext uri="{D42A27DB-BD31-4B8C-83A1-F6EECF244321}">
                <p14:modId xmlns:p14="http://schemas.microsoft.com/office/powerpoint/2007/7/12/main" val="278567809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CCDoc</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8</a:t>
            </a:fld>
            <a:endParaRPr kumimoji="0" lang="en-US" dirty="0">
              <a:solidFill>
                <a:srgbClr xmlns:mc="http://schemas.openxmlformats.org/markup-compatibility/2006" xmlns:a14="http://schemas.microsoft.com/office/drawing/2007/7/7/main" val="FFFFFF" mc:Ignorable=""/>
              </a:solidFill>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07/7/12/main" val="324829338"/>
              </p:ext>
            </p:extLst>
          </p:nvPr>
        </p:nvGraphicFramePr>
        <p:xfrm>
          <a:off x="3183622" y="2511380"/>
          <a:ext cx="2776756" cy="3430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3"/>
          <p:cNvGraphicFramePr>
            <a:graphicFrameLocks/>
          </p:cNvGraphicFramePr>
          <p:nvPr>
            <p:extLst>
              <p:ext uri="{D42A27DB-BD31-4B8C-83A1-F6EECF244321}">
                <p14:modId xmlns:p14="http://schemas.microsoft.com/office/powerpoint/2007/7/12/main" val="542803975"/>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rot="19323927">
            <a:off x="996448" y="3067590"/>
            <a:ext cx="1635576" cy="400110"/>
          </a:xfrm>
          <a:prstGeom prst="rect">
            <a:avLst/>
          </a:prstGeom>
          <a:noFill/>
        </p:spPr>
        <p:txBody>
          <a:bodyPr wrap="none" rtlCol="0">
            <a:spAutoFit/>
          </a:bodyPr>
          <a:lstStyle/>
          <a:p>
            <a:r>
              <a:rPr lang="en-US" sz="2000" dirty="0" smtClean="0">
                <a:solidFill>
                  <a:schemeClr val="bg2">
                    <a:lumMod val="40000"/>
                    <a:lumOff val="60000"/>
                  </a:schemeClr>
                </a:solidFill>
              </a:rPr>
              <a:t>CCDoc Tool</a:t>
            </a:r>
            <a:endParaRPr lang="en-US" sz="2000" dirty="0">
              <a:solidFill>
                <a:schemeClr val="bg2">
                  <a:lumMod val="40000"/>
                  <a:lumOff val="60000"/>
                </a:schemeClr>
              </a:solidFill>
            </a:endParaRPr>
          </a:p>
        </p:txBody>
      </p:sp>
      <p:sp>
        <p:nvSpPr>
          <p:cNvPr id="7" name="Left Brace 6"/>
          <p:cNvSpPr/>
          <p:nvPr/>
        </p:nvSpPr>
        <p:spPr>
          <a:xfrm>
            <a:off x="2634143" y="2457974"/>
            <a:ext cx="478173" cy="1610687"/>
          </a:xfrm>
          <a:prstGeom prst="leftBrace">
            <a:avLst/>
          </a:prstGeom>
          <a:ln>
            <a:solidFill>
              <a:schemeClr val="bg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Left Brace 8"/>
          <p:cNvSpPr/>
          <p:nvPr/>
        </p:nvSpPr>
        <p:spPr>
          <a:xfrm>
            <a:off x="2634143" y="4278386"/>
            <a:ext cx="478173" cy="830510"/>
          </a:xfrm>
          <a:prstGeom prst="leftBrace">
            <a:avLst/>
          </a:prstGeom>
          <a:ln>
            <a:solidFill>
              <a:schemeClr val="bg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0" name="TextBox 9"/>
          <p:cNvSpPr txBox="1"/>
          <p:nvPr/>
        </p:nvSpPr>
        <p:spPr>
          <a:xfrm rot="19323927">
            <a:off x="1094970" y="4348220"/>
            <a:ext cx="1539204" cy="707886"/>
          </a:xfrm>
          <a:prstGeom prst="rect">
            <a:avLst/>
          </a:prstGeom>
          <a:noFill/>
        </p:spPr>
        <p:txBody>
          <a:bodyPr wrap="none" rtlCol="0">
            <a:spAutoFit/>
          </a:bodyPr>
          <a:lstStyle/>
          <a:p>
            <a:r>
              <a:rPr lang="en-US" sz="2000" dirty="0" smtClean="0">
                <a:solidFill>
                  <a:schemeClr val="bg2">
                    <a:lumMod val="40000"/>
                    <a:lumOff val="60000"/>
                  </a:schemeClr>
                </a:solidFill>
              </a:rPr>
              <a:t>Sandcastle</a:t>
            </a:r>
          </a:p>
          <a:p>
            <a:r>
              <a:rPr lang="en-US" sz="2000" dirty="0" smtClean="0">
                <a:solidFill>
                  <a:schemeClr val="bg2">
                    <a:lumMod val="40000"/>
                    <a:lumOff val="60000"/>
                  </a:schemeClr>
                </a:solidFill>
              </a:rPr>
              <a:t>XSLTs</a:t>
            </a:r>
            <a:endParaRPr lang="en-US" sz="2000" dirty="0">
              <a:solidFill>
                <a:schemeClr val="bg2">
                  <a:lumMod val="40000"/>
                  <a:lumOff val="60000"/>
                </a:schemeClr>
              </a:solidFill>
            </a:endParaRPr>
          </a:p>
        </p:txBody>
      </p:sp>
      <p:sp>
        <p:nvSpPr>
          <p:cNvPr id="18" name="Left Brace 17"/>
          <p:cNvSpPr/>
          <p:nvPr/>
        </p:nvSpPr>
        <p:spPr>
          <a:xfrm>
            <a:off x="2634143" y="5259898"/>
            <a:ext cx="478173" cy="763397"/>
          </a:xfrm>
          <a:prstGeom prst="leftBrace">
            <a:avLst/>
          </a:prstGeom>
          <a:ln>
            <a:solidFill>
              <a:schemeClr val="bg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9" name="TextBox 18"/>
          <p:cNvSpPr txBox="1"/>
          <p:nvPr/>
        </p:nvSpPr>
        <p:spPr>
          <a:xfrm rot="19323927">
            <a:off x="1315384" y="5500399"/>
            <a:ext cx="1098378" cy="400110"/>
          </a:xfrm>
          <a:prstGeom prst="rect">
            <a:avLst/>
          </a:prstGeom>
          <a:noFill/>
        </p:spPr>
        <p:txBody>
          <a:bodyPr wrap="none" rtlCol="0">
            <a:spAutoFit/>
          </a:bodyPr>
          <a:lstStyle/>
          <a:p>
            <a:r>
              <a:rPr lang="en-US" sz="2000" dirty="0" smtClean="0">
                <a:solidFill>
                  <a:schemeClr val="bg2">
                    <a:lumMod val="40000"/>
                    <a:lumOff val="60000"/>
                  </a:schemeClr>
                </a:solidFill>
              </a:rPr>
              <a:t>MSDN?</a:t>
            </a:r>
            <a:endParaRPr lang="en-US" sz="2000" dirty="0">
              <a:solidFill>
                <a:schemeClr val="bg2">
                  <a:lumMod val="40000"/>
                  <a:lumOff val="60000"/>
                </a:schemeClr>
              </a:solidFill>
            </a:endParaRPr>
          </a:p>
        </p:txBody>
      </p:sp>
      <p:sp>
        <p:nvSpPr>
          <p:cNvPr id="20" name="TextBox 19"/>
          <p:cNvSpPr txBox="1"/>
          <p:nvPr/>
        </p:nvSpPr>
        <p:spPr>
          <a:xfrm>
            <a:off x="6854660" y="4031610"/>
            <a:ext cx="2105063" cy="400110"/>
          </a:xfrm>
          <a:prstGeom prst="rect">
            <a:avLst/>
          </a:prstGeom>
          <a:noFill/>
        </p:spPr>
        <p:txBody>
          <a:bodyPr wrap="none" rtlCol="0">
            <a:spAutoFit/>
          </a:bodyPr>
          <a:lstStyle/>
          <a:p>
            <a:r>
              <a:rPr lang="en-US" sz="2000" dirty="0" smtClean="0"/>
              <a:t>Other tools too!</a:t>
            </a:r>
            <a:endParaRPr lang="en-US" sz="2000" dirty="0"/>
          </a:p>
        </p:txBody>
      </p:sp>
      <p:sp>
        <p:nvSpPr>
          <p:cNvPr id="21" name="Left Arrow 20"/>
          <p:cNvSpPr/>
          <p:nvPr/>
        </p:nvSpPr>
        <p:spPr>
          <a:xfrm flipH="1">
            <a:off x="6157519" y="4102216"/>
            <a:ext cx="620785" cy="243281"/>
          </a:xfrm>
          <a:prstGeom prst="leftArrow">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07/7/12/main" val="1361931935"/>
      </p:ext>
    </p:extLst>
  </p:cSld>
  <p:clrMapOvr>
    <a:masterClrMapping/>
  </p:clrMapOvr>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Contract Adornments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0C94032-CD4C-4C25-B0C2-CEC720522D92}" type="slidenum">
              <a:rPr kumimoji="0" lang="en-US" smtClean="0"/>
              <a:pPr/>
              <a:t>9</a:t>
            </a:fld>
            <a:endParaRPr kumimoji="0" lang="en-US" dirty="0">
              <a:solidFill>
                <a:schemeClr val="tx2"/>
              </a:solidFill>
            </a:endParaRPr>
          </a:p>
        </p:txBody>
      </p:sp>
      <p:sp>
        <p:nvSpPr>
          <p:cNvPr id="4" name="Content Placeholder 3"/>
          <p:cNvSpPr>
            <a:spLocks noGrp="1"/>
          </p:cNvSpPr>
          <p:nvPr>
            <p:ph sz="quarter" idx="1"/>
          </p:nvPr>
        </p:nvSpPr>
        <p:spPr/>
        <p:txBody>
          <a:bodyPr/>
          <a:lstStyle/>
          <a:p>
            <a:r>
              <a:rPr lang="en-US" dirty="0" smtClean="0"/>
              <a:t>For implementing an override or interface method</a:t>
            </a:r>
          </a:p>
          <a:p>
            <a:r>
              <a:rPr lang="en-US" dirty="0" smtClean="0"/>
              <a:t>What are their contracts?</a:t>
            </a:r>
            <a:endParaRPr lang="en-US" dirty="0"/>
          </a:p>
        </p:txBody>
      </p:sp>
      <p:grpSp>
        <p:nvGrpSpPr>
          <p:cNvPr id="20" name="Group 19"/>
          <p:cNvGrpSpPr/>
          <p:nvPr/>
        </p:nvGrpSpPr>
        <p:grpSpPr>
          <a:xfrm>
            <a:off x="3351665" y="3150308"/>
            <a:ext cx="2440670" cy="987612"/>
            <a:chOff x="957206" y="364"/>
            <a:chExt cx="2151018" cy="1195010"/>
          </a:xfrm>
        </p:grpSpPr>
        <p:sp>
          <p:nvSpPr>
            <p:cNvPr id="24" name="Rounded Rectangle 23"/>
            <p:cNvSpPr/>
            <p:nvPr/>
          </p:nvSpPr>
          <p:spPr>
            <a:xfrm>
              <a:off x="957206" y="364"/>
              <a:ext cx="2151018" cy="1195010"/>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5" name="Rounded Rectangle 4"/>
            <p:cNvSpPr/>
            <p:nvPr/>
          </p:nvSpPr>
          <p:spPr>
            <a:xfrm>
              <a:off x="992207" y="35365"/>
              <a:ext cx="2081016" cy="11250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Contracts?</a:t>
              </a:r>
              <a:endParaRPr lang="en-US" sz="3500" kern="1200" dirty="0"/>
            </a:p>
          </p:txBody>
        </p:sp>
      </p:grpSp>
      <p:grpSp>
        <p:nvGrpSpPr>
          <p:cNvPr id="21" name="Group 20"/>
          <p:cNvGrpSpPr/>
          <p:nvPr/>
        </p:nvGrpSpPr>
        <p:grpSpPr>
          <a:xfrm>
            <a:off x="4303125" y="4229264"/>
            <a:ext cx="537754" cy="596459"/>
            <a:chOff x="1763840" y="1270063"/>
            <a:chExt cx="537754" cy="448128"/>
          </a:xfrm>
        </p:grpSpPr>
        <p:sp>
          <p:nvSpPr>
            <p:cNvPr id="22" name="Right Arrow 21"/>
            <p:cNvSpPr/>
            <p:nvPr/>
          </p:nvSpPr>
          <p:spPr>
            <a:xfrm rot="5400000">
              <a:off x="1808653" y="1225250"/>
              <a:ext cx="448128" cy="53775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23" name="Right Arrow 6"/>
            <p:cNvSpPr/>
            <p:nvPr/>
          </p:nvSpPr>
          <p:spPr>
            <a:xfrm>
              <a:off x="1871389" y="1270063"/>
              <a:ext cx="322652" cy="3136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p:txBody>
        </p:sp>
      </p:grpSp>
      <p:sp>
        <p:nvSpPr>
          <p:cNvPr id="6" name="Rectangle 5"/>
          <p:cNvSpPr/>
          <p:nvPr/>
        </p:nvSpPr>
        <p:spPr>
          <a:xfrm>
            <a:off x="3000897" y="5015075"/>
            <a:ext cx="3142207"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override int M(int input){</a:t>
            </a:r>
          </a:p>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a:t>
            </a:r>
          </a:p>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a:t>
            </a:r>
            <a:endParaRPr lang="en-US"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endParaRPr>
          </a:p>
        </p:txBody>
      </p:sp>
      <p:graphicFrame>
        <p:nvGraphicFramePr>
          <p:cNvPr id="12" name="Content Placeholder 13"/>
          <p:cNvGraphicFramePr>
            <a:graphicFrameLocks/>
          </p:cNvGraphicFramePr>
          <p:nvPr>
            <p:extLst>
              <p:ext uri="{D42A27DB-BD31-4B8C-83A1-F6EECF244321}">
                <p14:modId xmlns:p14="http://schemas.microsoft.com/office/powerpoint/2007/7/12/main" val="1204473477"/>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8995965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Median">
  <a:themeElements>
    <a:clrScheme name="Custom 3">
      <a:dk1>
        <a:sysClr val="windowText" lastClr="000000"/>
      </a:dk1>
      <a:lt1>
        <a:sysClr val="window" lastClr="FFFFFF"/>
      </a:lt1>
      <a:dk2>
        <a:srgbClr xmlns:mc="http://schemas.openxmlformats.org/markup-compatibility/2006" xmlns:a14="http://schemas.microsoft.com/office/drawing/2007/7/7/main" val="69676D"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CEB966" mc:Ignorable=""/>
      </a:accent1>
      <a:accent2>
        <a:srgbClr xmlns:mc="http://schemas.openxmlformats.org/markup-compatibility/2006" xmlns:a14="http://schemas.microsoft.com/office/drawing/2007/7/7/main" val="9CB084" mc:Ignorable=""/>
      </a:accent2>
      <a:accent3>
        <a:srgbClr xmlns:mc="http://schemas.openxmlformats.org/markup-compatibility/2006" xmlns:a14="http://schemas.microsoft.com/office/drawing/2007/7/7/main" val="6BB1C9" mc:Ignorable=""/>
      </a:accent3>
      <a:accent4>
        <a:srgbClr xmlns:mc="http://schemas.openxmlformats.org/markup-compatibility/2006" xmlns:a14="http://schemas.microsoft.com/office/drawing/2007/7/7/main" val="6585CF" mc:Ignorable=""/>
      </a:accent4>
      <a:accent5>
        <a:srgbClr xmlns:mc="http://schemas.openxmlformats.org/markup-compatibility/2006" xmlns:a14="http://schemas.microsoft.com/office/drawing/2007/7/7/main" val="7E6BC9" mc:Ignorable=""/>
      </a:accent5>
      <a:accent6>
        <a:srgbClr xmlns:mc="http://schemas.openxmlformats.org/markup-compatibility/2006" xmlns:a14="http://schemas.microsoft.com/office/drawing/2007/7/7/main" val="A379BB" mc:Ignorable=""/>
      </a:accent6>
      <a:hlink>
        <a:srgbClr xmlns:mc="http://schemas.openxmlformats.org/markup-compatibility/2006" xmlns:a14="http://schemas.microsoft.com/office/drawing/2007/7/7/main" val="A4A3A8" mc:Ignorable=""/>
      </a:hlink>
      <a:folHlink>
        <a:srgbClr xmlns:mc="http://schemas.openxmlformats.org/markup-compatibility/2006" xmlns:a14="http://schemas.microsoft.com/office/drawing/2007/7/7/main" val="A4A3A8"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00CC99" mc:Ignorable=""/>
      </a:accent1>
      <a:accent2>
        <a:srgbClr xmlns:mc="http://schemas.openxmlformats.org/markup-compatibility/2006" xmlns:a14="http://schemas.microsoft.com/office/drawing/2007/7/7/main" val="3333CC"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AAE2CA" mc:Ignorable=""/>
      </a:accent5>
      <a:accent6>
        <a:srgbClr xmlns:mc="http://schemas.openxmlformats.org/markup-compatibility/2006" xmlns:a14="http://schemas.microsoft.com/office/drawing/2007/7/7/main" val="2D2DB9" mc:Ignorable=""/>
      </a:accent6>
      <a:hlink>
        <a:srgbClr xmlns:mc="http://schemas.openxmlformats.org/markup-compatibility/2006" xmlns:a14="http://schemas.microsoft.com/office/drawing/2007/7/7/main" val="CCCCFF" mc:Ignorable=""/>
      </a:hlink>
      <a:folHlink>
        <a:srgbClr xmlns:mc="http://schemas.openxmlformats.org/markup-compatibility/2006" xmlns:a14="http://schemas.microsoft.com/office/drawing/2007/7/7/main" val="B2B2B2"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17DF8799D5BE4AAA72B153B869F944" ma:contentTypeVersion="0" ma:contentTypeDescription="Create a new document." ma:contentTypeScope="" ma:versionID="5bed0dc09cdc20af0042b8c5f43ba5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outs:outSpaceData xmlns:outs="http://schemas.microsoft.com/office/2009/outspace/metadata">
  <outs:relatedDates>
    <outs:relatedDate>
      <outs:type>3</outs:type>
      <outs:displayName>Last Modified</outs:displayName>
      <outs:dateTime>2009-09-18T17:28:06Z</outs:dateTime>
      <outs:isPinned>true</outs:isPinned>
    </outs:relatedDate>
    <outs:relatedDate>
      <outs:type>2</outs:type>
      <outs:displayName>Created</outs:displayName>
      <outs:dateTime>2009-08-04T23:32:40Z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Daryl Zuniga</outs:displayName>
          <outs:accountName/>
        </outs:relatedPerson>
      </outs:people>
      <outs:source>0</outs:source>
      <outs:isPinned>true</outs:isPinned>
    </outs:relatedPeopleItem>
    <outs:relatedPeopleItem>
      <outs:category>Last modified by</outs:category>
      <outs:people>
        <outs:relatedPerson>
          <outs:displayName>Daryl Zuniga</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F0B731EA-01AD-4659-BC7E-56C5FE031F39}">
  <ds:schemaRefs>
    <ds:schemaRef ds:uri="http://schemas.microsoft.com/sharepoint/v3/contenttype/forms"/>
  </ds:schemaRefs>
</ds:datastoreItem>
</file>

<file path=customXml/itemProps2.xml><?xml version="1.0" encoding="utf-8"?>
<ds:datastoreItem xmlns:ds="http://schemas.openxmlformats.org/officeDocument/2006/customXml" ds:itemID="{D5DE1ED6-34CE-41FD-B17B-BFC97A5783AB}">
  <ds:schemaRefs>
    <ds:schemaRef ds:uri="http://schemas.microsoft.com/office/2006/documentManagement/types"/>
    <ds:schemaRef ds:uri="http://schemas.openxmlformats.org/package/2006/metadata/core-properties"/>
    <ds:schemaRef ds:uri="http://purl.org/dc/terms/"/>
    <ds:schemaRef ds:uri="http://purl.org/dc/elements/1.1/"/>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CE1173F-156C-4DB5-A7C2-29613B32B9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05BC6B9B-C6B8-49A8-88EE-605D0EABFE5F}">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1274</TotalTime>
  <Words>277</Words>
  <Application>Microsoft Office PowerPoint</Application>
  <PresentationFormat>On-screen Show (4:3)</PresentationFormat>
  <Paragraphs>148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Tw Cen MT</vt:lpstr>
      <vt:lpstr>Wingdings</vt:lpstr>
      <vt:lpstr>Wingdings 2</vt:lpstr>
      <vt:lpstr>Times New Roman</vt:lpstr>
      <vt:lpstr>MyMedian</vt:lpstr>
      <vt:lpstr>Code Contracts Documentation</vt:lpstr>
      <vt:lpstr>Overview</vt:lpstr>
      <vt:lpstr>Code Contracts</vt:lpstr>
      <vt:lpstr>Code Contracts</vt:lpstr>
      <vt:lpstr>Benefits of Code Contracts</vt:lpstr>
      <vt:lpstr>CCDoc</vt:lpstr>
      <vt:lpstr>Demo</vt:lpstr>
      <vt:lpstr>CCDoc</vt:lpstr>
      <vt:lpstr>Contract Adornments</vt:lpstr>
      <vt:lpstr>Demo</vt:lpstr>
      <vt:lpstr>PowerPoint Presentation</vt:lpstr>
      <vt:lpstr>PowerPoint Presentation</vt:lpstr>
      <vt:lpstr>PowerPoint Presentation</vt:lpstr>
      <vt:lpstr>PowerPoint Presentation</vt:lpstr>
      <vt:lpstr>Contract Adornments</vt:lpstr>
      <vt:lpstr>Conclusion</vt:lpstr>
      <vt:lpstr>Future Vision</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Daryl Zuniga</dc:creator>
  <cp:lastModifiedBy>Mike Barnett</cp:lastModifiedBy>
  <cp:revision>115</cp:revision>
  <dcterms:created xsi:type="dcterms:W3CDTF">2009-08-04T23:32:40Z</dcterms:created>
  <dcterms:modified xsi:type="dcterms:W3CDTF">2009-10-14T21:16:57Z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0x010100FC17DF8799D5BE4AAA72B153B869F944</vt:lpwstr>
  </property>
</Properties>
</file>