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259" r:id="rId3"/>
    <p:sldId id="287" r:id="rId4"/>
    <p:sldId id="306" r:id="rId5"/>
    <p:sldId id="260" r:id="rId6"/>
    <p:sldId id="263" r:id="rId7"/>
    <p:sldId id="262" r:id="rId8"/>
    <p:sldId id="261" r:id="rId9"/>
    <p:sldId id="264" r:id="rId10"/>
    <p:sldId id="289" r:id="rId11"/>
    <p:sldId id="288" r:id="rId12"/>
    <p:sldId id="275" r:id="rId13"/>
    <p:sldId id="274" r:id="rId14"/>
    <p:sldId id="276" r:id="rId15"/>
    <p:sldId id="272" r:id="rId16"/>
    <p:sldId id="265" r:id="rId17"/>
    <p:sldId id="279" r:id="rId18"/>
    <p:sldId id="266" r:id="rId19"/>
    <p:sldId id="267" r:id="rId20"/>
    <p:sldId id="268" r:id="rId21"/>
    <p:sldId id="269" r:id="rId22"/>
    <p:sldId id="301" r:id="rId23"/>
    <p:sldId id="326" r:id="rId24"/>
    <p:sldId id="271" r:id="rId25"/>
    <p:sldId id="270" r:id="rId26"/>
    <p:sldId id="304" r:id="rId27"/>
    <p:sldId id="303" r:id="rId28"/>
    <p:sldId id="257" r:id="rId29"/>
    <p:sldId id="278" r:id="rId30"/>
    <p:sldId id="286" r:id="rId31"/>
    <p:sldId id="283" r:id="rId32"/>
    <p:sldId id="284" r:id="rId33"/>
    <p:sldId id="291" r:id="rId34"/>
    <p:sldId id="292" r:id="rId35"/>
    <p:sldId id="299" r:id="rId36"/>
    <p:sldId id="300" r:id="rId37"/>
    <p:sldId id="293" r:id="rId38"/>
    <p:sldId id="295" r:id="rId39"/>
    <p:sldId id="294" r:id="rId40"/>
    <p:sldId id="320" r:id="rId41"/>
    <p:sldId id="321" r:id="rId42"/>
    <p:sldId id="322" r:id="rId43"/>
    <p:sldId id="323" r:id="rId44"/>
    <p:sldId id="324" r:id="rId45"/>
    <p:sldId id="319" r:id="rId46"/>
    <p:sldId id="325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43" autoAdjust="0"/>
  </p:normalViewPr>
  <p:slideViewPr>
    <p:cSldViewPr>
      <p:cViewPr varScale="1">
        <p:scale>
          <a:sx n="103" d="100"/>
          <a:sy n="103" d="100"/>
        </p:scale>
        <p:origin x="-4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BB45896-DCE8-443E-99B4-F51CA8139BFF}" type="presOf" srcId="{75407C28-4E2A-46A1-885D-BBDB3D234C2B}" destId="{F6234F1D-45FA-4284-967A-CBA9CE548BE8}" srcOrd="0" destOrd="0" presId="urn:microsoft.com/office/officeart/2005/8/layout/hList3"/>
    <dgm:cxn modelId="{4184F692-1CD4-46B1-A301-D42CE0FDD921}" type="presOf" srcId="{2A525A97-1E31-4480-941B-88FE2771F6C9}" destId="{CD3A4C1E-7C18-438B-AB66-E52A0167CDE7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078C1EAD-1350-4F06-BFE4-CD2794E54275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7A8B868B-4316-43E7-9310-AE6A46C5A036}" type="presOf" srcId="{98113B66-6A64-406C-9076-480FCFA25CAA}" destId="{8EC0B314-85A5-41A9-AA46-B5D86490A954}" srcOrd="0" destOrd="0" presId="urn:microsoft.com/office/officeart/2005/8/layout/hList3"/>
    <dgm:cxn modelId="{9083072F-2297-4DF8-B655-12643F5AF2B5}" type="presOf" srcId="{8322BDD9-8FE2-4781-8484-373E2AFA1AAA}" destId="{83C4A9F5-2E38-4498-9135-C05900D724FD}" srcOrd="0" destOrd="0" presId="urn:microsoft.com/office/officeart/2005/8/layout/hList3"/>
    <dgm:cxn modelId="{B49A257A-FD6E-4305-A56D-3CF90125690F}" type="presOf" srcId="{9959F3E8-B2C3-4C94-8CA1-2CFAFEDD0BDE}" destId="{19562310-614D-4C91-9CB6-5B79EC14699C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807239-15E0-4026-A2F9-7D4574B0BAF3}" type="presParOf" srcId="{2BCE4AEC-1A85-42D6-A6A0-6EE374B9E107}" destId="{83C4A9F5-2E38-4498-9135-C05900D724FD}" srcOrd="0" destOrd="0" presId="urn:microsoft.com/office/officeart/2005/8/layout/hList3"/>
    <dgm:cxn modelId="{705FFEFA-363D-4237-984C-352EAC31C729}" type="presParOf" srcId="{2BCE4AEC-1A85-42D6-A6A0-6EE374B9E107}" destId="{3D7772A2-3C89-4151-8AAE-F5A379678CA9}" srcOrd="1" destOrd="0" presId="urn:microsoft.com/office/officeart/2005/8/layout/hList3"/>
    <dgm:cxn modelId="{F75082ED-DDF3-4E33-8B1B-3570750AFFC8}" type="presParOf" srcId="{3D7772A2-3C89-4151-8AAE-F5A379678CA9}" destId="{8EC0B314-85A5-41A9-AA46-B5D86490A954}" srcOrd="0" destOrd="0" presId="urn:microsoft.com/office/officeart/2005/8/layout/hList3"/>
    <dgm:cxn modelId="{5898C8DC-E29E-42EB-84CC-DA25B9DBBDA2}" type="presParOf" srcId="{3D7772A2-3C89-4151-8AAE-F5A379678CA9}" destId="{F6234F1D-45FA-4284-967A-CBA9CE548BE8}" srcOrd="1" destOrd="0" presId="urn:microsoft.com/office/officeart/2005/8/layout/hList3"/>
    <dgm:cxn modelId="{59F466AC-6537-4538-9D29-E2373628DDE9}" type="presParOf" srcId="{3D7772A2-3C89-4151-8AAE-F5A379678CA9}" destId="{19562310-614D-4C91-9CB6-5B79EC14699C}" srcOrd="2" destOrd="0" presId="urn:microsoft.com/office/officeart/2005/8/layout/hList3"/>
    <dgm:cxn modelId="{168681F5-D415-4F43-A5C2-28E2BA52C648}" type="presParOf" srcId="{3D7772A2-3C89-4151-8AAE-F5A379678CA9}" destId="{CD3A4C1E-7C18-438B-AB66-E52A0167CDE7}" srcOrd="3" destOrd="0" presId="urn:microsoft.com/office/officeart/2005/8/layout/hList3"/>
    <dgm:cxn modelId="{738AC605-FF65-467B-BAD2-D6E07BF277E2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BCB076CF-8BE8-4035-ADBF-D02F4B509976}" type="presOf" srcId="{8322BDD9-8FE2-4781-8484-373E2AFA1AAA}" destId="{83C4A9F5-2E38-4498-9135-C05900D724FD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B94EF49-0F98-4CE5-B81C-78FEE16DC236}" type="presOf" srcId="{5827FF56-1106-4A73-976A-A4C232209BC0}" destId="{2BCE4AEC-1A85-42D6-A6A0-6EE374B9E107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7F01558-48F2-4A7B-A027-CA78886601CB}" type="presOf" srcId="{75407C28-4E2A-46A1-885D-BBDB3D234C2B}" destId="{F6234F1D-45FA-4284-967A-CBA9CE548BE8}" srcOrd="0" destOrd="0" presId="urn:microsoft.com/office/officeart/2005/8/layout/hList3"/>
    <dgm:cxn modelId="{4AFD0DE6-0B8E-423F-A85F-FCF801B46D76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1C5831B2-09CD-4D2A-B4BB-24A170A6C4CA}" type="presParOf" srcId="{2BCE4AEC-1A85-42D6-A6A0-6EE374B9E107}" destId="{83C4A9F5-2E38-4498-9135-C05900D724FD}" srcOrd="0" destOrd="0" presId="urn:microsoft.com/office/officeart/2005/8/layout/hList3"/>
    <dgm:cxn modelId="{5917C0F7-9339-4ECD-AB5B-DF2D4F12E821}" type="presParOf" srcId="{2BCE4AEC-1A85-42D6-A6A0-6EE374B9E107}" destId="{3D7772A2-3C89-4151-8AAE-F5A379678CA9}" srcOrd="1" destOrd="0" presId="urn:microsoft.com/office/officeart/2005/8/layout/hList3"/>
    <dgm:cxn modelId="{EC7DCC24-A654-4DF7-9316-0EEBAF45D276}" type="presParOf" srcId="{3D7772A2-3C89-4151-8AAE-F5A379678CA9}" destId="{8EC0B314-85A5-41A9-AA46-B5D86490A954}" srcOrd="0" destOrd="0" presId="urn:microsoft.com/office/officeart/2005/8/layout/hList3"/>
    <dgm:cxn modelId="{B791F640-F86F-4A27-BA31-0538C7392F19}" type="presParOf" srcId="{3D7772A2-3C89-4151-8AAE-F5A379678CA9}" destId="{F6234F1D-45FA-4284-967A-CBA9CE548BE8}" srcOrd="1" destOrd="0" presId="urn:microsoft.com/office/officeart/2005/8/layout/hList3"/>
    <dgm:cxn modelId="{69A3F1F3-5124-4303-A364-85ED93F27AE6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D9E9CB-1081-4599-9EF7-64F880587ABC}" type="presOf" srcId="{75407C28-4E2A-46A1-885D-BBDB3D234C2B}" destId="{F6234F1D-45FA-4284-967A-CBA9CE548BE8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AD2077B-7751-46F5-B723-065A06E74CFD}" type="presOf" srcId="{98113B66-6A64-406C-9076-480FCFA25CAA}" destId="{8EC0B314-85A5-41A9-AA46-B5D86490A954}" srcOrd="0" destOrd="0" presId="urn:microsoft.com/office/officeart/2005/8/layout/hList3"/>
    <dgm:cxn modelId="{1A776916-CEB7-4149-B569-3CD477FCF22B}" type="presOf" srcId="{5827FF56-1106-4A73-976A-A4C232209BC0}" destId="{2BCE4AEC-1A85-42D6-A6A0-6EE374B9E107}" srcOrd="0" destOrd="0" presId="urn:microsoft.com/office/officeart/2005/8/layout/hList3"/>
    <dgm:cxn modelId="{C5C6F1F8-AE34-4B47-88E9-94B0F51F3455}" type="presOf" srcId="{8322BDD9-8FE2-4781-8484-373E2AFA1AAA}" destId="{83C4A9F5-2E38-4498-9135-C05900D724FD}" srcOrd="0" destOrd="0" presId="urn:microsoft.com/office/officeart/2005/8/layout/hList3"/>
    <dgm:cxn modelId="{62F65E05-616B-4AA6-AB3F-DF8B37F298F3}" type="presParOf" srcId="{2BCE4AEC-1A85-42D6-A6A0-6EE374B9E107}" destId="{83C4A9F5-2E38-4498-9135-C05900D724FD}" srcOrd="0" destOrd="0" presId="urn:microsoft.com/office/officeart/2005/8/layout/hList3"/>
    <dgm:cxn modelId="{529C20CC-44BF-4D42-BB00-CD5C47C164D0}" type="presParOf" srcId="{2BCE4AEC-1A85-42D6-A6A0-6EE374B9E107}" destId="{3D7772A2-3C89-4151-8AAE-F5A379678CA9}" srcOrd="1" destOrd="0" presId="urn:microsoft.com/office/officeart/2005/8/layout/hList3"/>
    <dgm:cxn modelId="{B35F8C3D-46F0-4E62-B86E-E12F2B3CEB43}" type="presParOf" srcId="{3D7772A2-3C89-4151-8AAE-F5A379678CA9}" destId="{8EC0B314-85A5-41A9-AA46-B5D86490A954}" srcOrd="0" destOrd="0" presId="urn:microsoft.com/office/officeart/2005/8/layout/hList3"/>
    <dgm:cxn modelId="{73A70907-0160-43AF-93B6-9B4B02551C77}" type="presParOf" srcId="{3D7772A2-3C89-4151-8AAE-F5A379678CA9}" destId="{F6234F1D-45FA-4284-967A-CBA9CE548BE8}" srcOrd="1" destOrd="0" presId="urn:microsoft.com/office/officeart/2005/8/layout/hList3"/>
    <dgm:cxn modelId="{EDAAAE45-BCDA-4C50-8681-FD9BE1ABA1CC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2253A-4646-4B20-BFA2-B5DA6B6C8EEB}" type="presOf" srcId="{E5E3B7DC-40F9-4BC3-A6F2-F3FCF82EB2D4}" destId="{105C38D0-564D-407E-A687-ACB6666DB3A3}" srcOrd="0" destOrd="0" presId="urn:microsoft.com/office/officeart/2005/8/layout/default#2"/>
    <dgm:cxn modelId="{3FD5EF3B-1EE8-4B00-B660-8DAC6157443F}" type="presOf" srcId="{69B31C35-4582-4BC7-9E33-6784036EDC53}" destId="{0FE43E8D-7EBA-4458-B7A6-8162135A140E}" srcOrd="0" destOrd="0" presId="urn:microsoft.com/office/officeart/2005/8/layout/default#2"/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5F5FCA99-4E41-4FC3-BCA9-83C69C30D69B}" type="presOf" srcId="{3ED097E9-5EE4-4C25-B4BF-8B8CE4EF83C0}" destId="{2C86A339-6EE0-4D5C-BDF6-6596390EE0ED}" srcOrd="0" destOrd="0" presId="urn:microsoft.com/office/officeart/2005/8/layout/default#2"/>
    <dgm:cxn modelId="{3CD05426-EDEE-433C-AF25-AB12A356D44D}" type="presOf" srcId="{34552AD7-489E-4826-9571-081BD7C752CD}" destId="{17B030B9-1343-4416-89F4-6C7EDFD69DDF}" srcOrd="0" destOrd="0" presId="urn:microsoft.com/office/officeart/2005/8/layout/default#2"/>
    <dgm:cxn modelId="{6408AB75-BE24-4B0A-B323-004649473457}" type="presOf" srcId="{DDC1D3AE-9D94-4CC6-A889-345AF3C6AD7B}" destId="{9A0194AB-189E-4270-92AA-5C4568F40374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4D27B93B-AD57-4BA0-900A-E45C12C11E65}" type="presOf" srcId="{D6C7EEBC-385F-433F-A443-75D42D805491}" destId="{20F9E593-98D9-4982-B846-F96774D87A41}" srcOrd="0" destOrd="0" presId="urn:microsoft.com/office/officeart/2005/8/layout/default#2"/>
    <dgm:cxn modelId="{255267EF-9C87-499E-8753-D4DA313497E7}" type="presOf" srcId="{9175F588-72C3-417A-8C73-EEE0584E7F54}" destId="{56394162-568B-4A75-8C35-B47D39545ED4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43D4D3D8-9EFD-43FB-B946-BF91CB4AA5C1}" type="presOf" srcId="{B0F0FEBA-9DE6-4EF1-9FE8-620304F845B6}" destId="{7A6C3C4B-73F4-4A4B-A275-5AF008BF40CE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FBD24D06-4B3B-464A-A1C4-3F806E5C2C9D}" type="presOf" srcId="{7BB3D91B-FC9C-44F0-8169-C8904BDA9A5B}" destId="{3A01DA19-E14F-420A-A33E-C1FB6173CFE5}" srcOrd="0" destOrd="0" presId="urn:microsoft.com/office/officeart/2005/8/layout/default#2"/>
    <dgm:cxn modelId="{C43472A2-CD3E-43A8-918F-E4ED44430283}" type="presOf" srcId="{C8630515-1B83-4C6F-A2FD-D9162A92BD86}" destId="{8D0CDE98-7349-4402-94D2-44DC47929861}" srcOrd="0" destOrd="0" presId="urn:microsoft.com/office/officeart/2005/8/layout/default#2"/>
    <dgm:cxn modelId="{1C543F93-3A9F-4F96-BADD-0B936232FD26}" type="presOf" srcId="{F20ACB0A-D202-4040-A534-AFF28DE78C48}" destId="{65D01703-9564-4904-A6C6-D10C174F01B8}" srcOrd="0" destOrd="0" presId="urn:microsoft.com/office/officeart/2005/8/layout/default#2"/>
    <dgm:cxn modelId="{516984DE-C3B0-4BA3-8B5C-1938D266F167}" type="presOf" srcId="{F4CE69D3-8A1F-450F-8016-BF66F4BC0820}" destId="{FAA33D5C-AB51-4FF1-8E71-B93FC5710955}" srcOrd="0" destOrd="0" presId="urn:microsoft.com/office/officeart/2005/8/layout/default#2"/>
    <dgm:cxn modelId="{B60DBD4A-EFB7-499D-81C3-6C09A2A9875F}" type="presOf" srcId="{80B79D5B-F55F-4F44-B98A-6686B36DCB29}" destId="{BCE71A01-8697-44F7-8965-E004CE0050A7}" srcOrd="0" destOrd="0" presId="urn:microsoft.com/office/officeart/2005/8/layout/default#2"/>
    <dgm:cxn modelId="{12F22A1B-D964-4E97-829D-30773E2591EB}" type="presOf" srcId="{0B00B15E-6814-4E28-8EB3-739457DAE3A3}" destId="{FF10EA89-072B-4C4F-AC0F-5508264BD5FB}" srcOrd="0" destOrd="0" presId="urn:microsoft.com/office/officeart/2005/8/layout/default#2"/>
    <dgm:cxn modelId="{E3299D24-C895-4DD7-BE90-8977D90D97DD}" type="presOf" srcId="{80312292-DCE1-4913-B649-82043EEBB602}" destId="{B5FB615C-E206-4EEF-B197-D2A8A460E56C}" srcOrd="0" destOrd="0" presId="urn:microsoft.com/office/officeart/2005/8/layout/default#2"/>
    <dgm:cxn modelId="{80CE9791-6B56-4229-9EC9-5DFC17686660}" type="presOf" srcId="{E65BACBF-D419-45A5-9A89-BD2F54BA2E91}" destId="{3951F9E7-E717-4DC0-9204-0492A4F67470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9D25A055-1EE9-4992-AEB0-E02614AC853A}" type="presOf" srcId="{008718F3-8378-4729-898D-4526710677D5}" destId="{7C32DF91-1E99-4207-898D-D679E69D3DF7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0B98FFC8-648D-4380-B6FB-FF736983D04F}" type="presParOf" srcId="{56394162-568B-4A75-8C35-B47D39545ED4}" destId="{2C86A339-6EE0-4D5C-BDF6-6596390EE0ED}" srcOrd="0" destOrd="0" presId="urn:microsoft.com/office/officeart/2005/8/layout/default#2"/>
    <dgm:cxn modelId="{990B8284-C811-4DBF-89B4-42C5CF43DD87}" type="presParOf" srcId="{56394162-568B-4A75-8C35-B47D39545ED4}" destId="{BDF272D2-C982-4E95-B5E4-57932B99A14A}" srcOrd="1" destOrd="0" presId="urn:microsoft.com/office/officeart/2005/8/layout/default#2"/>
    <dgm:cxn modelId="{02E766C0-2643-4584-B02B-C87B4D942250}" type="presParOf" srcId="{56394162-568B-4A75-8C35-B47D39545ED4}" destId="{3951F9E7-E717-4DC0-9204-0492A4F67470}" srcOrd="2" destOrd="0" presId="urn:microsoft.com/office/officeart/2005/8/layout/default#2"/>
    <dgm:cxn modelId="{1D154982-2328-46AF-BE83-A75A5F92DD6E}" type="presParOf" srcId="{56394162-568B-4A75-8C35-B47D39545ED4}" destId="{6FAD3733-9CC7-4B6E-AD32-8F59C4F1076A}" srcOrd="3" destOrd="0" presId="urn:microsoft.com/office/officeart/2005/8/layout/default#2"/>
    <dgm:cxn modelId="{9A53CBF9-A7DF-41B0-AAE3-A64FB92CBC11}" type="presParOf" srcId="{56394162-568B-4A75-8C35-B47D39545ED4}" destId="{3A01DA19-E14F-420A-A33E-C1FB6173CFE5}" srcOrd="4" destOrd="0" presId="urn:microsoft.com/office/officeart/2005/8/layout/default#2"/>
    <dgm:cxn modelId="{D7E12BBD-867C-48B3-A6DC-F8FAD81C2BF9}" type="presParOf" srcId="{56394162-568B-4A75-8C35-B47D39545ED4}" destId="{D6C45CF2-99B2-43CD-96C3-B0A5208B3FFA}" srcOrd="5" destOrd="0" presId="urn:microsoft.com/office/officeart/2005/8/layout/default#2"/>
    <dgm:cxn modelId="{17A89EAD-5556-4624-9687-AD9E9D88000C}" type="presParOf" srcId="{56394162-568B-4A75-8C35-B47D39545ED4}" destId="{7C32DF91-1E99-4207-898D-D679E69D3DF7}" srcOrd="6" destOrd="0" presId="urn:microsoft.com/office/officeart/2005/8/layout/default#2"/>
    <dgm:cxn modelId="{E6025D13-53CF-42BF-AB0F-C1172167F64D}" type="presParOf" srcId="{56394162-568B-4A75-8C35-B47D39545ED4}" destId="{DF9E4E84-6D86-4FFD-80A6-E552980E8E5F}" srcOrd="7" destOrd="0" presId="urn:microsoft.com/office/officeart/2005/8/layout/default#2"/>
    <dgm:cxn modelId="{E54A7450-E028-46AC-9E18-EE86F5E7A5E4}" type="presParOf" srcId="{56394162-568B-4A75-8C35-B47D39545ED4}" destId="{20F9E593-98D9-4982-B846-F96774D87A41}" srcOrd="8" destOrd="0" presId="urn:microsoft.com/office/officeart/2005/8/layout/default#2"/>
    <dgm:cxn modelId="{BB6373BA-0060-4AFC-A722-F072A49D7AA1}" type="presParOf" srcId="{56394162-568B-4A75-8C35-B47D39545ED4}" destId="{3AD237C6-4A3B-4D05-9DC9-0FF951CF805E}" srcOrd="9" destOrd="0" presId="urn:microsoft.com/office/officeart/2005/8/layout/default#2"/>
    <dgm:cxn modelId="{12F76426-5CCD-4205-A8EF-7413A0EAD1B3}" type="presParOf" srcId="{56394162-568B-4A75-8C35-B47D39545ED4}" destId="{B5FB615C-E206-4EEF-B197-D2A8A460E56C}" srcOrd="10" destOrd="0" presId="urn:microsoft.com/office/officeart/2005/8/layout/default#2"/>
    <dgm:cxn modelId="{3C520232-D546-4C24-B7CA-94B4DF183899}" type="presParOf" srcId="{56394162-568B-4A75-8C35-B47D39545ED4}" destId="{09474F48-E1DD-4758-A729-3B2FF4300D0C}" srcOrd="11" destOrd="0" presId="urn:microsoft.com/office/officeart/2005/8/layout/default#2"/>
    <dgm:cxn modelId="{FA5E5B05-A397-4DE3-90A3-A0FE2CB5324F}" type="presParOf" srcId="{56394162-568B-4A75-8C35-B47D39545ED4}" destId="{FF10EA89-072B-4C4F-AC0F-5508264BD5FB}" srcOrd="12" destOrd="0" presId="urn:microsoft.com/office/officeart/2005/8/layout/default#2"/>
    <dgm:cxn modelId="{2C7BF64F-C57C-4981-AF3C-4BF22F181F89}" type="presParOf" srcId="{56394162-568B-4A75-8C35-B47D39545ED4}" destId="{AD502E85-7F55-41F9-9390-729337E4CEAC}" srcOrd="13" destOrd="0" presId="urn:microsoft.com/office/officeart/2005/8/layout/default#2"/>
    <dgm:cxn modelId="{19CF13C7-30AD-4527-9B1D-2ED91391F5CD}" type="presParOf" srcId="{56394162-568B-4A75-8C35-B47D39545ED4}" destId="{105C38D0-564D-407E-A687-ACB6666DB3A3}" srcOrd="14" destOrd="0" presId="urn:microsoft.com/office/officeart/2005/8/layout/default#2"/>
    <dgm:cxn modelId="{6C656E76-26F0-4FE3-9907-9C3EEE6D023F}" type="presParOf" srcId="{56394162-568B-4A75-8C35-B47D39545ED4}" destId="{366E2DC6-2151-48B0-953A-280FBC4E8BBE}" srcOrd="15" destOrd="0" presId="urn:microsoft.com/office/officeart/2005/8/layout/default#2"/>
    <dgm:cxn modelId="{5BAA604D-9ECF-4508-99C4-BC1703AAA711}" type="presParOf" srcId="{56394162-568B-4A75-8C35-B47D39545ED4}" destId="{7A6C3C4B-73F4-4A4B-A275-5AF008BF40CE}" srcOrd="16" destOrd="0" presId="urn:microsoft.com/office/officeart/2005/8/layout/default#2"/>
    <dgm:cxn modelId="{16F239FB-06EE-4289-89AB-B4A98ACA5E17}" type="presParOf" srcId="{56394162-568B-4A75-8C35-B47D39545ED4}" destId="{24752931-F331-4776-8E95-CB35752BB898}" srcOrd="17" destOrd="0" presId="urn:microsoft.com/office/officeart/2005/8/layout/default#2"/>
    <dgm:cxn modelId="{4D3D903D-9D3A-4831-AA29-C0FCAC8E9E42}" type="presParOf" srcId="{56394162-568B-4A75-8C35-B47D39545ED4}" destId="{0FE43E8D-7EBA-4458-B7A6-8162135A140E}" srcOrd="18" destOrd="0" presId="urn:microsoft.com/office/officeart/2005/8/layout/default#2"/>
    <dgm:cxn modelId="{D15AE1F9-48E3-4E39-9F92-12870DF756F9}" type="presParOf" srcId="{56394162-568B-4A75-8C35-B47D39545ED4}" destId="{8C918C25-F50D-4599-AED1-A48E984BC4BA}" srcOrd="19" destOrd="0" presId="urn:microsoft.com/office/officeart/2005/8/layout/default#2"/>
    <dgm:cxn modelId="{99B9BA9D-A6CD-4042-B831-BB35C7D398C2}" type="presParOf" srcId="{56394162-568B-4A75-8C35-B47D39545ED4}" destId="{17B030B9-1343-4416-89F4-6C7EDFD69DDF}" srcOrd="20" destOrd="0" presId="urn:microsoft.com/office/officeart/2005/8/layout/default#2"/>
    <dgm:cxn modelId="{069DF570-DAD8-45DE-9336-4183DA62FB49}" type="presParOf" srcId="{56394162-568B-4A75-8C35-B47D39545ED4}" destId="{C8637749-40FC-4733-909B-FA0B5689047C}" srcOrd="21" destOrd="0" presId="urn:microsoft.com/office/officeart/2005/8/layout/default#2"/>
    <dgm:cxn modelId="{B20E3BDE-9E52-4087-AF60-B7D85299741D}" type="presParOf" srcId="{56394162-568B-4A75-8C35-B47D39545ED4}" destId="{8D0CDE98-7349-4402-94D2-44DC47929861}" srcOrd="22" destOrd="0" presId="urn:microsoft.com/office/officeart/2005/8/layout/default#2"/>
    <dgm:cxn modelId="{5F6B59EE-AD04-4DFB-AF24-568A4BA40140}" type="presParOf" srcId="{56394162-568B-4A75-8C35-B47D39545ED4}" destId="{F89AAAE7-2AA9-4D2B-B4BA-0F8752DC04AA}" srcOrd="23" destOrd="0" presId="urn:microsoft.com/office/officeart/2005/8/layout/default#2"/>
    <dgm:cxn modelId="{353029D4-E845-4F12-9A14-35C6DCB06F94}" type="presParOf" srcId="{56394162-568B-4A75-8C35-B47D39545ED4}" destId="{9A0194AB-189E-4270-92AA-5C4568F40374}" srcOrd="24" destOrd="0" presId="urn:microsoft.com/office/officeart/2005/8/layout/default#2"/>
    <dgm:cxn modelId="{BC1FD918-A1A1-454E-8548-53FF5D6D461E}" type="presParOf" srcId="{56394162-568B-4A75-8C35-B47D39545ED4}" destId="{3BAE9BF5-62DA-45F9-8F59-AE0E1900925B}" srcOrd="25" destOrd="0" presId="urn:microsoft.com/office/officeart/2005/8/layout/default#2"/>
    <dgm:cxn modelId="{8A4FFCC0-EDAA-43D9-9777-C92DBA552426}" type="presParOf" srcId="{56394162-568B-4A75-8C35-B47D39545ED4}" destId="{FAA33D5C-AB51-4FF1-8E71-B93FC5710955}" srcOrd="26" destOrd="0" presId="urn:microsoft.com/office/officeart/2005/8/layout/default#2"/>
    <dgm:cxn modelId="{01EFBD72-936E-480F-A723-DA73AAEB3E18}" type="presParOf" srcId="{56394162-568B-4A75-8C35-B47D39545ED4}" destId="{13E5F024-43D0-4AA0-B709-F7983B8B2DE0}" srcOrd="27" destOrd="0" presId="urn:microsoft.com/office/officeart/2005/8/layout/default#2"/>
    <dgm:cxn modelId="{5B120C61-42FD-4A14-81F3-4D2F9E2FE79A}" type="presParOf" srcId="{56394162-568B-4A75-8C35-B47D39545ED4}" destId="{BCE71A01-8697-44F7-8965-E004CE0050A7}" srcOrd="28" destOrd="0" presId="urn:microsoft.com/office/officeart/2005/8/layout/default#2"/>
    <dgm:cxn modelId="{CBA313DF-B3F9-44BC-911C-D24A87E5BAD4}" type="presParOf" srcId="{56394162-568B-4A75-8C35-B47D39545ED4}" destId="{90659A5F-9727-499A-8252-B6DF1E540089}" srcOrd="29" destOrd="0" presId="urn:microsoft.com/office/officeart/2005/8/layout/default#2"/>
    <dgm:cxn modelId="{7AECA78B-3CF2-41D4-9C9F-323258F9837A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FE9-BC57-42E1-BE9D-D73A38F46DAF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5E24-B2DE-4843-AB75-683CD3B3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vlabs/dd491992.aspx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gozzo" TargetMode="External"/><Relationship Id="rId5" Type="http://schemas.openxmlformats.org/officeDocument/2006/relationships/hyperlink" Target="mailto:mbarnett" TargetMode="External"/><Relationship Id="rId4" Type="http://schemas.openxmlformats.org/officeDocument/2006/relationships/hyperlink" Target="mailto:ma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752600"/>
            <a:ext cx="6480048" cy="2453640"/>
          </a:xfrm>
        </p:spPr>
        <p:txBody>
          <a:bodyPr/>
          <a:lstStyle/>
          <a:p>
            <a:r>
              <a:rPr lang="en-US" dirty="0" smtClean="0"/>
              <a:t>Language Agnostic</a:t>
            </a:r>
            <a:br>
              <a:rPr lang="en-US" dirty="0" smtClean="0"/>
            </a:br>
            <a:r>
              <a:rPr lang="en-US" dirty="0" smtClean="0"/>
              <a:t>SPECIFICATION AND</a:t>
            </a:r>
            <a:br>
              <a:rPr lang="en-US" dirty="0" smtClean="0"/>
            </a:br>
            <a:r>
              <a:rPr lang="en-US" dirty="0" smtClean="0"/>
              <a:t>Verification 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480048" cy="26517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Manuel Fähndrich, Michael Barnett, Francesco Logozzo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://codebox/contracts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/>
              </a:rPr>
              <a:t>http://research.microsoft.com/contracts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200400" y="4572000"/>
            <a:ext cx="3810000" cy="1752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 Bugs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1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057400"/>
            <a:ext cx="1905000" cy="762000"/>
          </a:xfrm>
          <a:prstGeom prst="wedgeRectCallout">
            <a:avLst>
              <a:gd name="adj1" fmla="val -73580"/>
              <a:gd name="adj2" fmla="val 49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Strengthened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Precondition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2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“o”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38200" y="5029200"/>
            <a:ext cx="1905000" cy="762000"/>
          </a:xfrm>
          <a:prstGeom prst="wedgeRectCallout">
            <a:avLst>
              <a:gd name="adj1" fmla="val -41404"/>
              <a:gd name="adj2" fmla="val -20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 repeated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suffixes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Authored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Boolean expression in source language</a:t>
            </a:r>
          </a:p>
          <a:p>
            <a:pPr lvl="1"/>
            <a:r>
              <a:rPr lang="en-US" dirty="0" smtClean="0"/>
              <a:t>No new language</a:t>
            </a:r>
          </a:p>
          <a:p>
            <a:pPr lvl="1"/>
            <a:r>
              <a:rPr lang="en-US" dirty="0" smtClean="0"/>
              <a:t>Full expressiveness</a:t>
            </a:r>
          </a:p>
          <a:p>
            <a:r>
              <a:rPr lang="en-US" dirty="0" smtClean="0"/>
              <a:t>No new IDE, compiler, or parser</a:t>
            </a:r>
          </a:p>
          <a:p>
            <a:pPr lvl="1"/>
            <a:r>
              <a:rPr lang="en-US" dirty="0" smtClean="0"/>
              <a:t>Yet, full IDE support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intellisense</a:t>
            </a:r>
            <a:r>
              <a:rPr lang="en-US" dirty="0" smtClean="0"/>
              <a:t>, refactoring, errors, debugging)</a:t>
            </a:r>
          </a:p>
          <a:p>
            <a:r>
              <a:rPr lang="en-US" dirty="0" smtClean="0"/>
              <a:t>Semantics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Given by compiler translation to ECMA MSIL</a:t>
            </a:r>
          </a:p>
          <a:p>
            <a:r>
              <a:rPr lang="en-US" dirty="0" smtClean="0"/>
              <a:t>Persisted compiled contract format</a:t>
            </a:r>
          </a:p>
          <a:p>
            <a:pPr lvl="1"/>
            <a:r>
              <a:rPr lang="en-US" dirty="0" smtClean="0"/>
              <a:t>Metadata + IL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API in .NET 4.0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Result&lt;T&gt;() {…}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&lt;T&gt;(T expression) {…}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>
                <a:cs typeface="Courier New" pitchFamily="49" charset="0"/>
              </a:rPr>
              <a:t>Library reusable from C#, </a:t>
            </a:r>
            <a:r>
              <a:rPr lang="en-US" sz="2000" dirty="0" err="1">
                <a:cs typeface="Courier New" pitchFamily="49" charset="0"/>
              </a:rPr>
              <a:t>VisualBasic</a:t>
            </a:r>
            <a:r>
              <a:rPr lang="en-US" sz="2000" dirty="0">
                <a:cs typeface="Courier New" pitchFamily="49" charset="0"/>
              </a:rPr>
              <a:t>, F#,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&gt;().Length,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== original[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Shows inherited </a:t>
            </a:r>
            <a:r>
              <a:rPr lang="en-US" dirty="0" smtClean="0"/>
              <a:t>contracts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Shows interface contracts on </a:t>
            </a:r>
            <a:r>
              <a:rPr lang="en-US" dirty="0" smtClean="0"/>
              <a:t>interface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44100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1" y="4343400"/>
            <a:ext cx="42100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Contracts on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2429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5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expression should have no observable side effects</a:t>
            </a:r>
          </a:p>
          <a:p>
            <a:pPr lvl="1"/>
            <a:r>
              <a:rPr lang="en-US" dirty="0" smtClean="0"/>
              <a:t>Current practice with Asserts</a:t>
            </a:r>
          </a:p>
          <a:p>
            <a:pPr lvl="1"/>
            <a:r>
              <a:rPr lang="en-US" dirty="0" smtClean="0"/>
              <a:t>Checked locally</a:t>
            </a:r>
          </a:p>
          <a:p>
            <a:r>
              <a:rPr lang="en-US" dirty="0" smtClean="0"/>
              <a:t>Pure Methods</a:t>
            </a:r>
          </a:p>
          <a:p>
            <a:pPr lvl="1"/>
            <a:r>
              <a:rPr lang="en-US" dirty="0" smtClean="0"/>
              <a:t>Purity of methods is declared [Pure]</a:t>
            </a:r>
          </a:p>
          <a:p>
            <a:pPr lvl="1"/>
            <a:r>
              <a:rPr lang="en-US" dirty="0" smtClean="0"/>
              <a:t>Calls to pure methods allowed in contracts</a:t>
            </a:r>
          </a:p>
          <a:p>
            <a:pPr lvl="1"/>
            <a:r>
              <a:rPr lang="en-US" dirty="0" smtClean="0"/>
              <a:t>Purity of methods unchecked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Encodings necessary for missing constructs</a:t>
            </a:r>
          </a:p>
          <a:p>
            <a:pPr lvl="1"/>
            <a:r>
              <a:rPr lang="en-US" dirty="0" smtClean="0"/>
              <a:t>Result,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dirty="0" err="1" smtClean="0"/>
              <a:t>ValueAtReturn</a:t>
            </a:r>
            <a:endParaRPr lang="en-US" dirty="0" smtClean="0"/>
          </a:p>
          <a:p>
            <a:r>
              <a:rPr lang="en-US" dirty="0" smtClean="0"/>
              <a:t>Interface and abstract buddy classes</a:t>
            </a:r>
          </a:p>
          <a:p>
            <a:r>
              <a:rPr lang="en-US" dirty="0"/>
              <a:t>Contract extraction / </a:t>
            </a:r>
            <a:r>
              <a:rPr lang="en-US" dirty="0" smtClean="0"/>
              <a:t>decompilation from IL</a:t>
            </a:r>
            <a:endParaRPr lang="en-US" dirty="0"/>
          </a:p>
          <a:p>
            <a:pPr lvl="1"/>
            <a:r>
              <a:rPr lang="en-US" dirty="0"/>
              <a:t>Closures + closure instantiation</a:t>
            </a:r>
          </a:p>
          <a:p>
            <a:pPr lvl="1"/>
            <a:r>
              <a:rPr lang="en-US" dirty="0"/>
              <a:t>Field initialization in constructors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specific idioms (C#, VB, F#)</a:t>
            </a:r>
          </a:p>
          <a:p>
            <a:pPr marL="36576" indent="0">
              <a:buNone/>
            </a:pPr>
            <a:r>
              <a:rPr lang="en-US" dirty="0" smtClean="0"/>
              <a:t>… Yet, we wouldn’t be here if we had taken the new programming language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Specify design decisions </a:t>
            </a:r>
            <a:r>
              <a:rPr lang="en-US" i="1" dirty="0" smtClean="0"/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i="1" dirty="0" smtClean="0"/>
              <a:t>many </a:t>
            </a:r>
            <a:r>
              <a:rPr lang="en-US" dirty="0" smtClean="0"/>
              <a:t>times…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contracts</a:t>
            </a:r>
          </a:p>
          <a:p>
            <a:r>
              <a:rPr lang="en-US" dirty="0" smtClean="0"/>
              <a:t>Provide value to programmers</a:t>
            </a:r>
          </a:p>
          <a:p>
            <a:pPr lvl="1"/>
            <a:r>
              <a:rPr lang="en-US" dirty="0" smtClean="0"/>
              <a:t>Trade-off soundness and completeness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 / stepping / breakpoints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Instrumentation in presence of generics/closures</a:t>
            </a:r>
          </a:p>
          <a:p>
            <a:pPr lvl="1"/>
            <a:r>
              <a:rPr lang="en-US" dirty="0" smtClean="0"/>
              <a:t>Copying of contracts</a:t>
            </a:r>
          </a:p>
          <a:p>
            <a:pPr lvl="0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Contracts specify non-interleaved behavior</a:t>
            </a:r>
          </a:p>
          <a:p>
            <a:pPr lvl="1"/>
            <a:r>
              <a:rPr lang="en-US" dirty="0" smtClean="0"/>
              <a:t>Contracts on shared state may produce races</a:t>
            </a:r>
          </a:p>
          <a:p>
            <a:pPr lvl="1"/>
            <a:r>
              <a:rPr lang="en-US" dirty="0" smtClean="0"/>
              <a:t>Inheritance may cause unexpected</a:t>
            </a:r>
            <a:r>
              <a:rPr lang="en-US" baseline="0" dirty="0" smtClean="0"/>
              <a:t> races</a:t>
            </a:r>
          </a:p>
          <a:p>
            <a:pPr lvl="2"/>
            <a:r>
              <a:rPr lang="en-US" dirty="0" smtClean="0"/>
              <a:t>Notion of “thread-safe” is simplistic as it changes contracts</a:t>
            </a:r>
          </a:p>
          <a:p>
            <a:pPr lvl="2"/>
            <a:r>
              <a:rPr lang="en-US" baseline="0" dirty="0" smtClean="0"/>
              <a:t>Caller side locking works better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 Generation with Sandcastle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Embedded Contract Language Idea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Previous approaches</a:t>
            </a:r>
          </a:p>
          <a:p>
            <a:r>
              <a:rPr lang="en-US" dirty="0" smtClean="0"/>
              <a:t>Eiffel, Spec#: non-mainstream languages</a:t>
            </a:r>
          </a:p>
          <a:p>
            <a:r>
              <a:rPr lang="en-US" dirty="0" smtClean="0"/>
              <a:t>JML: specifications in comments</a:t>
            </a:r>
          </a:p>
          <a:p>
            <a:r>
              <a:rPr lang="en-US" dirty="0" smtClean="0"/>
              <a:t>Attributes: [</a:t>
            </a:r>
            <a:r>
              <a:rPr lang="en-US" dirty="0" err="1" smtClean="0"/>
              <a:t>NotNull</a:t>
            </a:r>
            <a:r>
              <a:rPr lang="en-US" dirty="0" smtClean="0"/>
              <a:t>] @</a:t>
            </a:r>
            <a:r>
              <a:rPr lang="en-US" dirty="0" err="1" smtClean="0"/>
              <a:t>NonNull</a:t>
            </a:r>
            <a:endParaRPr lang="en-US" dirty="0" smtClean="0"/>
          </a:p>
          <a:p>
            <a:r>
              <a:rPr lang="en-US" dirty="0" smtClean="0"/>
              <a:t>Many research languages or extensions with</a:t>
            </a:r>
          </a:p>
          <a:p>
            <a:pPr lvl="1"/>
            <a:r>
              <a:rPr lang="en-US" dirty="0" smtClean="0"/>
              <a:t>Specifications or type systems</a:t>
            </a:r>
          </a:p>
          <a:p>
            <a:pPr>
              <a:buNone/>
            </a:pPr>
            <a:r>
              <a:rPr lang="en-US" b="1" dirty="0" smtClean="0"/>
              <a:t>New Alternative</a:t>
            </a:r>
          </a:p>
          <a:p>
            <a:r>
              <a:rPr lang="en-US" dirty="0" smtClean="0"/>
              <a:t>Embedding in an existing language</a:t>
            </a:r>
            <a:br>
              <a:rPr lang="en-US" dirty="0" smtClean="0"/>
            </a:br>
            <a:r>
              <a:rPr lang="en-US" dirty="0" err="1" smtClean="0"/>
              <a:t>CodeContracts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r>
              <a:rPr lang="en-US" baseline="0" dirty="0" smtClean="0"/>
              <a:t>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legacy-requires saga</a:t>
            </a:r>
          </a:p>
          <a:p>
            <a:r>
              <a:rPr lang="en-US" dirty="0" smtClean="0"/>
              <a:t>Interaction with</a:t>
            </a:r>
            <a:r>
              <a:rPr lang="en-US" baseline="0" dirty="0" smtClean="0"/>
              <a:t> other tools</a:t>
            </a:r>
          </a:p>
          <a:p>
            <a:pPr lvl="1"/>
            <a:r>
              <a:rPr lang="en-US" baseline="0" dirty="0" err="1" smtClean="0"/>
              <a:t>CodeAnalysis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FxCop</a:t>
            </a:r>
            <a:endParaRPr lang="en-US" baseline="0" dirty="0" smtClean="0"/>
          </a:p>
          <a:p>
            <a:pPr lvl="1"/>
            <a:r>
              <a:rPr lang="en-US" baseline="0" dirty="0" smtClean="0"/>
              <a:t>Code coverage</a:t>
            </a:r>
          </a:p>
          <a:p>
            <a:pPr lvl="1"/>
            <a:r>
              <a:rPr lang="en-US" baseline="0" dirty="0" err="1" smtClean="0"/>
              <a:t>Postsharper</a:t>
            </a:r>
            <a:endParaRPr lang="en-US" baseline="0" dirty="0" smtClean="0"/>
          </a:p>
          <a:p>
            <a:r>
              <a:rPr lang="en-US" baseline="0" dirty="0" smtClean="0"/>
              <a:t>Suppressing warnings / functionality</a:t>
            </a:r>
          </a:p>
          <a:p>
            <a:pPr lvl="1"/>
            <a:r>
              <a:rPr lang="en-US" dirty="0" err="1" smtClean="0"/>
              <a:t>Contract.Assume</a:t>
            </a:r>
            <a:r>
              <a:rPr lang="en-US" dirty="0" smtClean="0"/>
              <a:t>(…), Attributes</a:t>
            </a:r>
          </a:p>
          <a:p>
            <a:r>
              <a:rPr lang="en-US" dirty="0" smtClean="0"/>
              <a:t>Dealing with all of .NET</a:t>
            </a:r>
          </a:p>
          <a:p>
            <a:pPr lvl="1"/>
            <a:r>
              <a:rPr lang="en-US" dirty="0" smtClean="0"/>
              <a:t>Silverlight, ASP.NET, Office.NET, Windows Phone 7, …</a:t>
            </a:r>
          </a:p>
        </p:txBody>
      </p:sp>
    </p:spTree>
    <p:extLst>
      <p:ext uri="{BB962C8B-B14F-4D97-AF65-F5344CB8AC3E}">
        <p14:creationId xmlns:p14="http://schemas.microsoft.com/office/powerpoint/2010/main" val="7607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values)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(values ==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(“values”,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values)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(values ==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(“values”,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Contract.EndContractBlock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800600" y="3048000"/>
            <a:ext cx="3200400" cy="1524000"/>
          </a:xfrm>
          <a:prstGeom prst="wedgeRectCallout">
            <a:avLst>
              <a:gd name="adj1" fmla="val -132521"/>
              <a:gd name="adj2" fmla="val -86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Decompiled 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Requires( values != null 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69865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values)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Helpers.CheckNull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(values, “values”);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Helpers {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==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Requires Saga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69865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values)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Helpers.CheckNull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(values, “values”);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Helpers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ContractArgumentValidator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==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Resource.Lookup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Contract.EndContractBlock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257800" y="2590800"/>
            <a:ext cx="3200400" cy="1524000"/>
          </a:xfrm>
          <a:prstGeom prst="wedgeRectCallout">
            <a:avLst>
              <a:gd name="adj1" fmla="val -136603"/>
              <a:gd name="adj2" fmla="val -5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Decompiled 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Requires( values != null 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grpSp>
        <p:nvGrpSpPr>
          <p:cNvPr id="4" name="Group 20"/>
          <p:cNvGrpSpPr/>
          <p:nvPr/>
        </p:nvGrpSpPr>
        <p:grpSpPr>
          <a:xfrm>
            <a:off x="152400" y="3810000"/>
            <a:ext cx="8880318" cy="784086"/>
            <a:chOff x="152400" y="3810000"/>
            <a:chExt cx="8880318" cy="784086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375812" y="4209365"/>
              <a:ext cx="6701388" cy="307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1214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CCrewrite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CCCheck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Boogie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810000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Coq, Isabelle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2234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Find Bugs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955518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Prove</a:t>
              </a:r>
              <a:br>
                <a:rPr lang="en-US" sz="2000" dirty="0" smtClean="0"/>
              </a:br>
              <a:r>
                <a:rPr lang="en-US" sz="2000" dirty="0" smtClean="0"/>
                <a:t>Correct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FxCop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6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mailto:maf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mailto:mbarnett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mailto:logozzo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result = original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3628</Words>
  <Application>Microsoft Office PowerPoint</Application>
  <PresentationFormat>On-screen Show (4:3)</PresentationFormat>
  <Paragraphs>998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Technic</vt:lpstr>
      <vt:lpstr>Language Agnostic SPECIFICATION AND Verification For .NET</vt:lpstr>
      <vt:lpstr>What are Code Contracts?</vt:lpstr>
      <vt:lpstr>Goals for Code Contracts</vt:lpstr>
      <vt:lpstr>Embedded Contract Language Idea</vt:lpstr>
      <vt:lpstr>Example</vt:lpstr>
      <vt:lpstr>Example</vt:lpstr>
      <vt:lpstr>Example</vt:lpstr>
      <vt:lpstr>Example</vt:lpstr>
      <vt:lpstr>Example</vt:lpstr>
      <vt:lpstr>Code Contracts Overview</vt:lpstr>
      <vt:lpstr>Example</vt:lpstr>
      <vt:lpstr>Example</vt:lpstr>
      <vt:lpstr>Example</vt:lpstr>
      <vt:lpstr>Example</vt:lpstr>
      <vt:lpstr>Example</vt:lpstr>
      <vt:lpstr>Contracts Authored as Code</vt:lpstr>
      <vt:lpstr>Contract API in .NET 4.0</vt:lpstr>
      <vt:lpstr>Expressiveness: Quantifiers</vt:lpstr>
      <vt:lpstr>Interface Contracts</vt:lpstr>
      <vt:lpstr>Interface Contracts</vt:lpstr>
      <vt:lpstr>Interface Contracts</vt:lpstr>
      <vt:lpstr>Contract Adornments  (VS2010)</vt:lpstr>
      <vt:lpstr>See Contracts on Metadata</vt:lpstr>
      <vt:lpstr>Object Invariants</vt:lpstr>
      <vt:lpstr>Object Invariants</vt:lpstr>
      <vt:lpstr>Purity</vt:lpstr>
      <vt:lpstr>Drawbacks of Approach</vt:lpstr>
      <vt:lpstr>Code Contracts Overview</vt:lpstr>
      <vt:lpstr>Runtime Contract Checking</vt:lpstr>
      <vt:lpstr>Runtime Checking Experience</vt:lpstr>
      <vt:lpstr>Runtime Checking Functionality</vt:lpstr>
      <vt:lpstr>Challenges</vt:lpstr>
      <vt:lpstr>Contract Reference Assemblies</vt:lpstr>
      <vt:lpstr>Contract Reference Assemblies</vt:lpstr>
      <vt:lpstr>Providing Contracts for your Lib</vt:lpstr>
      <vt:lpstr>Developing against 3rd Party Lib</vt:lpstr>
      <vt:lpstr>Documentation Generation</vt:lpstr>
      <vt:lpstr>Doc Generation with Sandcastle</vt:lpstr>
      <vt:lpstr>Static Contract Verification</vt:lpstr>
      <vt:lpstr>Practical Matters</vt:lpstr>
      <vt:lpstr>The Legacy Requires Saga 1</vt:lpstr>
      <vt:lpstr>The Legacy Requires Saga 2</vt:lpstr>
      <vt:lpstr>The Legacy Requires Saga 3</vt:lpstr>
      <vt:lpstr>The Legacy Requires Saga 3</vt:lpstr>
      <vt:lpstr>Contract Format: Future Proof</vt:lpstr>
      <vt:lpstr>Partial Contracts for Existing Libraries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maf</cp:lastModifiedBy>
  <cp:revision>149</cp:revision>
  <dcterms:created xsi:type="dcterms:W3CDTF">2009-12-01T16:23:15Z</dcterms:created>
  <dcterms:modified xsi:type="dcterms:W3CDTF">2010-07-07T17:46:30Z</dcterms:modified>
</cp:coreProperties>
</file>