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1AC3-5F66-4DFB-B35F-5440D3F20A4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407B-3A90-4158-AE51-A89221F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6200000" flipH="1">
            <a:off x="1614384" y="3671784"/>
            <a:ext cx="270077" cy="158754"/>
          </a:xfrm>
          <a:prstGeom prst="bent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37460" y="947368"/>
            <a:ext cx="92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X.csproj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657600" y="1295400"/>
            <a:ext cx="1371600" cy="1905000"/>
          </a:xfrm>
          <a:prstGeom prst="roundRect">
            <a:avLst/>
          </a:prstGeom>
          <a:solidFill>
            <a:schemeClr val="tx1">
              <a:alpha val="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Studio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447800"/>
            <a:ext cx="1295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Property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Flowchart: Delay 8"/>
          <p:cNvSpPr/>
          <p:nvPr/>
        </p:nvSpPr>
        <p:spPr>
          <a:xfrm rot="10800000">
            <a:off x="4724400" y="1752600"/>
            <a:ext cx="304800" cy="228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2324100"/>
            <a:ext cx="129540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Feedback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1" name="Flowchart: Delay 10"/>
          <p:cNvSpPr/>
          <p:nvPr/>
        </p:nvSpPr>
        <p:spPr>
          <a:xfrm rot="10800000">
            <a:off x="4724400" y="2552700"/>
            <a:ext cx="304800" cy="228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2590800" y="2247900"/>
            <a:ext cx="1066800" cy="18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24600" y="1524000"/>
            <a:ext cx="1143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Contract</a:t>
            </a:r>
            <a:br>
              <a:rPr lang="en-US" sz="1600" dirty="0" smtClean="0"/>
            </a:br>
            <a:r>
              <a:rPr lang="en-US" sz="1600" dirty="0" smtClean="0"/>
              <a:t>Settings</a:t>
            </a:r>
            <a:endParaRPr lang="en-US" sz="1600" dirty="0"/>
          </a:p>
        </p:txBody>
      </p:sp>
      <p:sp>
        <p:nvSpPr>
          <p:cNvPr id="15" name="Flowchart: Delay 14"/>
          <p:cNvSpPr/>
          <p:nvPr/>
        </p:nvSpPr>
        <p:spPr>
          <a:xfrm rot="10800000">
            <a:off x="6172200" y="1695450"/>
            <a:ext cx="152400" cy="13335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18246" y="3484117"/>
            <a:ext cx="14000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Common.targets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1385784" y="3443184"/>
            <a:ext cx="270077" cy="158754"/>
          </a:xfrm>
          <a:prstGeom prst="bent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1754" y="3240388"/>
            <a:ext cx="1980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Csharp.targets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157184" y="3179861"/>
            <a:ext cx="270077" cy="158754"/>
          </a:xfrm>
          <a:prstGeom prst="bent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1143000" y="1259188"/>
            <a:ext cx="1447800" cy="1981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 smtClean="0"/>
              <a:t>…</a:t>
            </a:r>
          </a:p>
          <a:p>
            <a:pPr algn="ctr"/>
            <a:endParaRPr lang="en-US" sz="1100" dirty="0"/>
          </a:p>
          <a:p>
            <a:pPr algn="ctr"/>
            <a:r>
              <a:rPr lang="en-US" sz="1100" b="1" dirty="0" smtClean="0"/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CCRewrite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&gt;true</a:t>
            </a:r>
            <a:br>
              <a:rPr lang="en-US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CCRewrite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46846" y="3730823"/>
            <a:ext cx="173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CodeContract.targets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2933082">
            <a:off x="1071025" y="361359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imports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2235158" y="4098956"/>
            <a:ext cx="5232442" cy="1107188"/>
          </a:xfrm>
          <a:prstGeom prst="roundRect">
            <a:avLst/>
          </a:prstGeom>
          <a:solidFill>
            <a:schemeClr val="tx1">
              <a:alpha val="3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MSBuild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 rot="16200000" flipH="1">
            <a:off x="1760519" y="4177911"/>
            <a:ext cx="613950" cy="33532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ded Corner 46"/>
          <p:cNvSpPr/>
          <p:nvPr/>
        </p:nvSpPr>
        <p:spPr>
          <a:xfrm>
            <a:off x="3735635" y="4379612"/>
            <a:ext cx="359397" cy="533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olded Corner 45"/>
          <p:cNvSpPr/>
          <p:nvPr/>
        </p:nvSpPr>
        <p:spPr>
          <a:xfrm>
            <a:off x="3713734" y="4361506"/>
            <a:ext cx="359397" cy="533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olded Corner 44"/>
          <p:cNvSpPr/>
          <p:nvPr/>
        </p:nvSpPr>
        <p:spPr>
          <a:xfrm>
            <a:off x="3692893" y="4343400"/>
            <a:ext cx="359397" cy="533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29000" y="4848480"/>
            <a:ext cx="897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sources</a:t>
            </a:r>
          </a:p>
        </p:txBody>
      </p:sp>
      <p:cxnSp>
        <p:nvCxnSpPr>
          <p:cNvPr id="50" name="Straight Arrow Connector 49"/>
          <p:cNvCxnSpPr>
            <a:stCxn id="45" idx="3"/>
            <a:endCxn id="49" idx="1"/>
          </p:cNvCxnSpPr>
          <p:nvPr/>
        </p:nvCxnSpPr>
        <p:spPr>
          <a:xfrm>
            <a:off x="4052290" y="4610100"/>
            <a:ext cx="12262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54330" y="437663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csc</a:t>
            </a:r>
            <a:endParaRPr lang="en-US" sz="1400" dirty="0" smtClean="0"/>
          </a:p>
        </p:txBody>
      </p:sp>
      <p:sp>
        <p:nvSpPr>
          <p:cNvPr id="56" name="Folded Corner 55"/>
          <p:cNvSpPr/>
          <p:nvPr/>
        </p:nvSpPr>
        <p:spPr>
          <a:xfrm>
            <a:off x="6848420" y="4343400"/>
            <a:ext cx="359397" cy="533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>
            <a:off x="5622210" y="4610100"/>
            <a:ext cx="12262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4610" y="4376635"/>
            <a:ext cx="86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ccrewrite</a:t>
            </a:r>
            <a:endParaRPr lang="en-US" sz="1400" dirty="0" smtClean="0"/>
          </a:p>
        </p:txBody>
      </p:sp>
      <p:sp>
        <p:nvSpPr>
          <p:cNvPr id="49" name="Folded Corner 48"/>
          <p:cNvSpPr/>
          <p:nvPr/>
        </p:nvSpPr>
        <p:spPr>
          <a:xfrm>
            <a:off x="5278500" y="4343400"/>
            <a:ext cx="359397" cy="533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029200" y="4836812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endParaRPr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6555071" y="4836812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endParaRPr 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801071" y="38862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cccheck</a:t>
            </a:r>
            <a:endParaRPr lang="en-US" sz="14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6391747" y="3548165"/>
            <a:ext cx="990600" cy="338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w</a:t>
            </a:r>
            <a:r>
              <a:rPr lang="en-US" sz="1400" b="1" dirty="0" smtClean="0"/>
              <a:t>arnings</a:t>
            </a:r>
            <a:endParaRPr lang="en-US" sz="1400" b="1" dirty="0"/>
          </a:p>
        </p:txBody>
      </p:sp>
      <p:cxnSp>
        <p:nvCxnSpPr>
          <p:cNvPr id="63" name="Straight Arrow Connector 62"/>
          <p:cNvCxnSpPr>
            <a:stCxn id="49" idx="3"/>
            <a:endCxn id="68" idx="2"/>
          </p:cNvCxnSpPr>
          <p:nvPr/>
        </p:nvCxnSpPr>
        <p:spPr>
          <a:xfrm flipV="1">
            <a:off x="5637897" y="3886200"/>
            <a:ext cx="1249150" cy="7239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8" idx="0"/>
          </p:cNvCxnSpPr>
          <p:nvPr/>
        </p:nvCxnSpPr>
        <p:spPr>
          <a:xfrm flipV="1">
            <a:off x="6887047" y="2901951"/>
            <a:ext cx="6351" cy="6462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24600" y="2362200"/>
            <a:ext cx="1143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Contract</a:t>
            </a:r>
            <a:br>
              <a:rPr lang="en-US" sz="1600" dirty="0" smtClean="0"/>
            </a:br>
            <a:r>
              <a:rPr lang="en-US" sz="1600" dirty="0" smtClean="0"/>
              <a:t>Warnings</a:t>
            </a:r>
            <a:endParaRPr lang="en-US" sz="1600" dirty="0"/>
          </a:p>
        </p:txBody>
      </p:sp>
      <p:sp>
        <p:nvSpPr>
          <p:cNvPr id="82" name="Flowchart: Delay 81"/>
          <p:cNvSpPr/>
          <p:nvPr/>
        </p:nvSpPr>
        <p:spPr>
          <a:xfrm rot="10800000">
            <a:off x="6172200" y="2533650"/>
            <a:ext cx="152400" cy="13335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Fahndrich</dc:creator>
  <cp:lastModifiedBy>Manuel Fahndrich</cp:lastModifiedBy>
  <cp:revision>9</cp:revision>
  <dcterms:created xsi:type="dcterms:W3CDTF">2012-02-16T23:47:22Z</dcterms:created>
  <dcterms:modified xsi:type="dcterms:W3CDTF">2012-02-17T23:32:44Z</dcterms:modified>
</cp:coreProperties>
</file>