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14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514" algn="l" defTabSz="2194514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9028" algn="l" defTabSz="2194514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3543" algn="l" defTabSz="2194514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8057" algn="l" defTabSz="2194514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2571" algn="l" defTabSz="2194514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7085" algn="l" defTabSz="2194514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61599" algn="l" defTabSz="2194514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6115" algn="l" defTabSz="2194514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0" d="100"/>
          <a:sy n="30" d="100"/>
        </p:scale>
        <p:origin x="1548" y="83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D4F4-B4B4-BB43-AB5A-3F52AE9DC3E6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19C6-FA96-2F45-A1E3-E3E8F074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3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D4F4-B4B4-BB43-AB5A-3F52AE9DC3E6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19C6-FA96-2F45-A1E3-E3E8F074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5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75264" y="6324601"/>
            <a:ext cx="23698200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65423" y="6324601"/>
            <a:ext cx="70378320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D4F4-B4B4-BB43-AB5A-3F52AE9DC3E6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19C6-FA96-2F45-A1E3-E3E8F074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D4F4-B4B4-BB43-AB5A-3F52AE9DC3E6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19C6-FA96-2F45-A1E3-E3E8F074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9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226"/>
            <a:ext cx="37307520" cy="7200898"/>
          </a:xfrm>
        </p:spPr>
        <p:txBody>
          <a:bodyPr anchor="b"/>
          <a:lstStyle>
            <a:lvl1pPr marL="0" indent="0">
              <a:buNone/>
              <a:defRPr sz="9700">
                <a:solidFill>
                  <a:schemeClr val="tx1">
                    <a:tint val="75000"/>
                  </a:schemeClr>
                </a:solidFill>
              </a:defRPr>
            </a:lvl1pPr>
            <a:lvl2pPr marL="2194514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9028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5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05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57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085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59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115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D4F4-B4B4-BB43-AB5A-3F52AE9DC3E6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19C6-FA96-2F45-A1E3-E3E8F074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7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5425" y="36865561"/>
            <a:ext cx="47038259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7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35202" y="36865561"/>
            <a:ext cx="47038263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7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D4F4-B4B4-BB43-AB5A-3F52AE9DC3E6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19C6-FA96-2F45-A1E3-E3E8F074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7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2" y="7368543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14" indent="0">
              <a:buNone/>
              <a:defRPr sz="9700" b="1"/>
            </a:lvl2pPr>
            <a:lvl3pPr marL="4389028" indent="0">
              <a:buNone/>
              <a:defRPr sz="8700" b="1"/>
            </a:lvl3pPr>
            <a:lvl4pPr marL="6583543" indent="0">
              <a:buNone/>
              <a:defRPr sz="7700" b="1"/>
            </a:lvl4pPr>
            <a:lvl5pPr marL="8778057" indent="0">
              <a:buNone/>
              <a:defRPr sz="7700" b="1"/>
            </a:lvl5pPr>
            <a:lvl6pPr marL="10972571" indent="0">
              <a:buNone/>
              <a:defRPr sz="7700" b="1"/>
            </a:lvl6pPr>
            <a:lvl7pPr marL="13167085" indent="0">
              <a:buNone/>
              <a:defRPr sz="7700" b="1"/>
            </a:lvl7pPr>
            <a:lvl8pPr marL="15361599" indent="0">
              <a:buNone/>
              <a:defRPr sz="7700" b="1"/>
            </a:lvl8pPr>
            <a:lvl9pPr marL="17556115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2" y="10439401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7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3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14" indent="0">
              <a:buNone/>
              <a:defRPr sz="9700" b="1"/>
            </a:lvl2pPr>
            <a:lvl3pPr marL="4389028" indent="0">
              <a:buNone/>
              <a:defRPr sz="8700" b="1"/>
            </a:lvl3pPr>
            <a:lvl4pPr marL="6583543" indent="0">
              <a:buNone/>
              <a:defRPr sz="7700" b="1"/>
            </a:lvl4pPr>
            <a:lvl5pPr marL="8778057" indent="0">
              <a:buNone/>
              <a:defRPr sz="7700" b="1"/>
            </a:lvl5pPr>
            <a:lvl6pPr marL="10972571" indent="0">
              <a:buNone/>
              <a:defRPr sz="7700" b="1"/>
            </a:lvl6pPr>
            <a:lvl7pPr marL="13167085" indent="0">
              <a:buNone/>
              <a:defRPr sz="7700" b="1"/>
            </a:lvl7pPr>
            <a:lvl8pPr marL="15361599" indent="0">
              <a:buNone/>
              <a:defRPr sz="7700" b="1"/>
            </a:lvl8pPr>
            <a:lvl9pPr marL="17556115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1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7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D4F4-B4B4-BB43-AB5A-3F52AE9DC3E6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19C6-FA96-2F45-A1E3-E3E8F074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3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D4F4-B4B4-BB43-AB5A-3F52AE9DC3E6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19C6-FA96-2F45-A1E3-E3E8F074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D4F4-B4B4-BB43-AB5A-3F52AE9DC3E6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19C6-FA96-2F45-A1E3-E3E8F074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8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4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700"/>
            </a:lvl4pPr>
            <a:lvl5pPr>
              <a:defRPr sz="9700"/>
            </a:lvl5pPr>
            <a:lvl6pPr>
              <a:defRPr sz="9700"/>
            </a:lvl6pPr>
            <a:lvl7pPr>
              <a:defRPr sz="9700"/>
            </a:lvl7pPr>
            <a:lvl8pPr>
              <a:defRPr sz="9700"/>
            </a:lvl8pPr>
            <a:lvl9pPr>
              <a:defRPr sz="9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4"/>
            <a:ext cx="14439903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14" indent="0">
              <a:buNone/>
              <a:defRPr sz="5700"/>
            </a:lvl2pPr>
            <a:lvl3pPr marL="4389028" indent="0">
              <a:buNone/>
              <a:defRPr sz="4800"/>
            </a:lvl3pPr>
            <a:lvl4pPr marL="6583543" indent="0">
              <a:buNone/>
              <a:defRPr sz="4300"/>
            </a:lvl4pPr>
            <a:lvl5pPr marL="8778057" indent="0">
              <a:buNone/>
              <a:defRPr sz="4300"/>
            </a:lvl5pPr>
            <a:lvl6pPr marL="10972571" indent="0">
              <a:buNone/>
              <a:defRPr sz="4300"/>
            </a:lvl6pPr>
            <a:lvl7pPr marL="13167085" indent="0">
              <a:buNone/>
              <a:defRPr sz="4300"/>
            </a:lvl7pPr>
            <a:lvl8pPr marL="15361599" indent="0">
              <a:buNone/>
              <a:defRPr sz="4300"/>
            </a:lvl8pPr>
            <a:lvl9pPr marL="17556115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D4F4-B4B4-BB43-AB5A-3F52AE9DC3E6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19C6-FA96-2F45-A1E3-E3E8F074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7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1"/>
            <a:ext cx="26334720" cy="2720342"/>
          </a:xfrm>
        </p:spPr>
        <p:txBody>
          <a:bodyPr anchor="b"/>
          <a:lstStyle>
            <a:lvl1pPr algn="l">
              <a:defRPr sz="9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14" indent="0">
              <a:buNone/>
              <a:defRPr sz="13400"/>
            </a:lvl2pPr>
            <a:lvl3pPr marL="4389028" indent="0">
              <a:buNone/>
              <a:defRPr sz="11500"/>
            </a:lvl3pPr>
            <a:lvl4pPr marL="6583543" indent="0">
              <a:buNone/>
              <a:defRPr sz="9700"/>
            </a:lvl4pPr>
            <a:lvl5pPr marL="8778057" indent="0">
              <a:buNone/>
              <a:defRPr sz="9700"/>
            </a:lvl5pPr>
            <a:lvl6pPr marL="10972571" indent="0">
              <a:buNone/>
              <a:defRPr sz="9700"/>
            </a:lvl6pPr>
            <a:lvl7pPr marL="13167085" indent="0">
              <a:buNone/>
              <a:defRPr sz="9700"/>
            </a:lvl7pPr>
            <a:lvl8pPr marL="15361599" indent="0">
              <a:buNone/>
              <a:defRPr sz="9700"/>
            </a:lvl8pPr>
            <a:lvl9pPr marL="17556115" indent="0">
              <a:buNone/>
              <a:defRPr sz="9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3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14" indent="0">
              <a:buNone/>
              <a:defRPr sz="5700"/>
            </a:lvl2pPr>
            <a:lvl3pPr marL="4389028" indent="0">
              <a:buNone/>
              <a:defRPr sz="4800"/>
            </a:lvl3pPr>
            <a:lvl4pPr marL="6583543" indent="0">
              <a:buNone/>
              <a:defRPr sz="4300"/>
            </a:lvl4pPr>
            <a:lvl5pPr marL="8778057" indent="0">
              <a:buNone/>
              <a:defRPr sz="4300"/>
            </a:lvl5pPr>
            <a:lvl6pPr marL="10972571" indent="0">
              <a:buNone/>
              <a:defRPr sz="4300"/>
            </a:lvl6pPr>
            <a:lvl7pPr marL="13167085" indent="0">
              <a:buNone/>
              <a:defRPr sz="4300"/>
            </a:lvl7pPr>
            <a:lvl8pPr marL="15361599" indent="0">
              <a:buNone/>
              <a:defRPr sz="4300"/>
            </a:lvl8pPr>
            <a:lvl9pPr marL="17556115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D4F4-B4B4-BB43-AB5A-3F52AE9DC3E6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19C6-FA96-2F45-A1E3-E3E8F074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1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03" tIns="219451" rIns="438903" bIns="2194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4"/>
            <a:ext cx="39502080" cy="21724622"/>
          </a:xfrm>
          <a:prstGeom prst="rect">
            <a:avLst/>
          </a:prstGeom>
        </p:spPr>
        <p:txBody>
          <a:bodyPr vert="horz" lIns="438903" tIns="219451" rIns="438903" bIns="2194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5D4F4-B4B4-BB43-AB5A-3F52AE9DC3E6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19C6-FA96-2F45-A1E3-E3E8F074493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154652" y="31424332"/>
            <a:ext cx="9705170" cy="17379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63" t="55703" r="9835" b="20475"/>
          <a:stretch/>
        </p:blipFill>
        <p:spPr>
          <a:xfrm>
            <a:off x="8453781" y="31424332"/>
            <a:ext cx="36117095" cy="17379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478781" y="31954474"/>
            <a:ext cx="5323104" cy="497657"/>
          </a:xfrm>
          <a:prstGeom prst="rect">
            <a:avLst/>
          </a:prstGeom>
        </p:spPr>
      </p:pic>
      <p:pic>
        <p:nvPicPr>
          <p:cNvPr id="12" name="Picture 11" descr="MSFT_logo_rgb_C-Wht_D.pdf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3257" y="31506709"/>
            <a:ext cx="3768435" cy="138600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8928918" y="32172707"/>
            <a:ext cx="5070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u="none" kern="1200" dirty="0" smtClean="0">
                <a:solidFill>
                  <a:schemeClr val="bg1"/>
                </a:solidFill>
                <a:latin typeface="Segoe"/>
                <a:ea typeface="+mn-ea"/>
                <a:cs typeface="Segoe"/>
              </a:rPr>
              <a:t>Microsoft Confidential. For Internal </a:t>
            </a:r>
            <a:r>
              <a:rPr lang="en-US" sz="1400" b="0" u="none" kern="1200" smtClean="0">
                <a:solidFill>
                  <a:schemeClr val="bg1"/>
                </a:solidFill>
                <a:latin typeface="Segoe"/>
                <a:ea typeface="+mn-ea"/>
                <a:cs typeface="Segoe"/>
              </a:rPr>
              <a:t>Consumption Only.</a:t>
            </a:r>
            <a:endParaRPr lang="en-US" sz="1400" b="0" u="none" dirty="0">
              <a:solidFill>
                <a:schemeClr val="bg1"/>
              </a:solidFill>
              <a:latin typeface="Segoe"/>
              <a:cs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89322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14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886" indent="-1645886" algn="l" defTabSz="2194514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086" indent="-1371572" algn="l" defTabSz="2194514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86" indent="-1097257" algn="l" defTabSz="2194514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800" indent="-1097257" algn="l" defTabSz="2194514" rtl="0" eaLnBrk="1" latinLnBrk="0" hangingPunct="1">
        <a:spcBef>
          <a:spcPct val="20000"/>
        </a:spcBef>
        <a:buFont typeface="Arial"/>
        <a:buChar char="–"/>
        <a:defRPr sz="97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314" indent="-1097257" algn="l" defTabSz="2194514" rtl="0" eaLnBrk="1" latinLnBrk="0" hangingPunct="1">
        <a:spcBef>
          <a:spcPct val="20000"/>
        </a:spcBef>
        <a:buFont typeface="Arial"/>
        <a:buChar char="»"/>
        <a:defRPr sz="97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828" indent="-1097257" algn="l" defTabSz="2194514" rtl="0" eaLnBrk="1" latinLnBrk="0" hangingPunct="1">
        <a:spcBef>
          <a:spcPct val="20000"/>
        </a:spcBef>
        <a:buFont typeface="Arial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342" indent="-1097257" algn="l" defTabSz="2194514" rtl="0" eaLnBrk="1" latinLnBrk="0" hangingPunct="1">
        <a:spcBef>
          <a:spcPct val="20000"/>
        </a:spcBef>
        <a:buFont typeface="Arial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858" indent="-1097257" algn="l" defTabSz="2194514" rtl="0" eaLnBrk="1" latinLnBrk="0" hangingPunct="1">
        <a:spcBef>
          <a:spcPct val="20000"/>
        </a:spcBef>
        <a:buFont typeface="Arial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372" indent="-1097257" algn="l" defTabSz="2194514" rtl="0" eaLnBrk="1" latinLnBrk="0" hangingPunct="1">
        <a:spcBef>
          <a:spcPct val="20000"/>
        </a:spcBef>
        <a:buFont typeface="Arial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14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14" algn="l" defTabSz="2194514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028" algn="l" defTabSz="2194514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algn="l" defTabSz="2194514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057" algn="l" defTabSz="2194514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571" algn="l" defTabSz="2194514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085" algn="l" defTabSz="2194514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599" algn="l" defTabSz="2194514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115" algn="l" defTabSz="2194514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853180"/>
            <a:ext cx="38995607" cy="3984426"/>
          </a:xfrm>
        </p:spPr>
        <p:txBody>
          <a:bodyPr anchor="t">
            <a:normAutofit/>
          </a:bodyPr>
          <a:lstStyle/>
          <a:p>
            <a:pPr algn="l"/>
            <a:r>
              <a:rPr lang="en-US" sz="15400" dirty="0" smtClean="0">
                <a:latin typeface="Segoe"/>
                <a:cs typeface="Segoe"/>
              </a:rPr>
              <a:t>Smart Programming Assistant, SPA</a:t>
            </a:r>
            <a:endParaRPr lang="en-US" sz="15400" dirty="0">
              <a:latin typeface="Segoe"/>
              <a:cs typeface="Sego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644" y="5962232"/>
            <a:ext cx="15244763" cy="10144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2828" y="5962229"/>
            <a:ext cx="15244763" cy="10144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644" y="19916003"/>
            <a:ext cx="18030825" cy="11029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46644" y="4079372"/>
            <a:ext cx="13942535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</a:t>
            </a:r>
            <a:r>
              <a:rPr lang="en-US" dirty="0" smtClean="0">
                <a:solidFill>
                  <a:srgbClr val="FF0000"/>
                </a:solidFill>
              </a:rPr>
              <a:t>tricky bugs</a:t>
            </a:r>
            <a:r>
              <a:rPr lang="en-US" dirty="0" smtClean="0"/>
              <a:t> at design time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272828" y="4079371"/>
            <a:ext cx="9735550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verified bug </a:t>
            </a:r>
            <a:r>
              <a:rPr lang="en-US" dirty="0" smtClean="0">
                <a:solidFill>
                  <a:srgbClr val="FF0000"/>
                </a:solidFill>
              </a:rPr>
              <a:t>fixes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46643" y="17743354"/>
            <a:ext cx="1135240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Ask</a:t>
            </a:r>
            <a:r>
              <a:rPr lang="en-US" dirty="0" smtClean="0"/>
              <a:t> semantic questions 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72827" y="19916003"/>
            <a:ext cx="16416338" cy="10287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272828" y="17743353"/>
            <a:ext cx="109308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Refactor </a:t>
            </a:r>
            <a:r>
              <a:rPr lang="en-US" dirty="0" smtClean="0"/>
              <a:t>with contracts 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542771" y="12511216"/>
            <a:ext cx="5715000" cy="2651554"/>
          </a:xfrm>
          <a:prstGeom prst="ellipse">
            <a:avLst/>
          </a:prstGeom>
          <a:noFill/>
          <a:ln w="6032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2741546" y="27686328"/>
            <a:ext cx="5715000" cy="2651554"/>
          </a:xfrm>
          <a:prstGeom prst="ellipse">
            <a:avLst/>
          </a:prstGeom>
          <a:noFill/>
          <a:ln w="6032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753144" y="11582400"/>
            <a:ext cx="5715000" cy="2651554"/>
          </a:xfrm>
          <a:prstGeom prst="ellipse">
            <a:avLst/>
          </a:prstGeom>
          <a:noFill/>
          <a:ln w="6032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804630" y="26000676"/>
            <a:ext cx="11714975" cy="3311675"/>
          </a:xfrm>
          <a:prstGeom prst="ellipse">
            <a:avLst/>
          </a:prstGeom>
          <a:noFill/>
          <a:ln w="6032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6543" y="1491274"/>
            <a:ext cx="3786123" cy="233898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0014641" y="2337599"/>
            <a:ext cx="269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Powered by</a:t>
            </a:r>
            <a:endParaRPr 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530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23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Segoe</vt:lpstr>
      <vt:lpstr>Office Theme</vt:lpstr>
      <vt:lpstr>Smart Programming Assistant, SPA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PAULETTE LEE</dc:creator>
  <cp:lastModifiedBy>Francesco Logozzo</cp:lastModifiedBy>
  <cp:revision>14</cp:revision>
  <dcterms:created xsi:type="dcterms:W3CDTF">2013-01-02T19:40:20Z</dcterms:created>
  <dcterms:modified xsi:type="dcterms:W3CDTF">2013-03-02T01:43:43Z</dcterms:modified>
</cp:coreProperties>
</file>