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8"/>
  </p:notesMasterIdLst>
  <p:sldIdLst>
    <p:sldId id="256" r:id="rId2"/>
    <p:sldId id="259" r:id="rId3"/>
    <p:sldId id="303" r:id="rId4"/>
    <p:sldId id="304" r:id="rId5"/>
    <p:sldId id="287" r:id="rId6"/>
    <p:sldId id="260" r:id="rId7"/>
    <p:sldId id="263" r:id="rId8"/>
    <p:sldId id="262" r:id="rId9"/>
    <p:sldId id="261" r:id="rId10"/>
    <p:sldId id="264" r:id="rId11"/>
    <p:sldId id="289" r:id="rId12"/>
    <p:sldId id="288" r:id="rId13"/>
    <p:sldId id="275" r:id="rId14"/>
    <p:sldId id="274" r:id="rId15"/>
    <p:sldId id="276" r:id="rId16"/>
    <p:sldId id="272" r:id="rId17"/>
    <p:sldId id="305" r:id="rId18"/>
    <p:sldId id="279" r:id="rId19"/>
    <p:sldId id="306" r:id="rId20"/>
    <p:sldId id="307" r:id="rId21"/>
    <p:sldId id="308" r:id="rId22"/>
    <p:sldId id="266" r:id="rId23"/>
    <p:sldId id="267" r:id="rId24"/>
    <p:sldId id="268" r:id="rId25"/>
    <p:sldId id="269" r:id="rId26"/>
    <p:sldId id="301" r:id="rId27"/>
    <p:sldId id="271" r:id="rId28"/>
    <p:sldId id="270" r:id="rId29"/>
    <p:sldId id="257" r:id="rId30"/>
    <p:sldId id="278" r:id="rId31"/>
    <p:sldId id="286" r:id="rId32"/>
    <p:sldId id="283" r:id="rId33"/>
    <p:sldId id="284" r:id="rId34"/>
    <p:sldId id="291" r:id="rId35"/>
    <p:sldId id="292" r:id="rId36"/>
    <p:sldId id="299" r:id="rId37"/>
    <p:sldId id="300" r:id="rId38"/>
    <p:sldId id="302" r:id="rId39"/>
    <p:sldId id="293" r:id="rId40"/>
    <p:sldId id="295" r:id="rId41"/>
    <p:sldId id="294" r:id="rId42"/>
    <p:sldId id="309" r:id="rId43"/>
    <p:sldId id="310" r:id="rId44"/>
    <p:sldId id="311" r:id="rId45"/>
    <p:sldId id="282" r:id="rId46"/>
    <p:sldId id="29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43" autoAdjust="0"/>
  </p:normalViewPr>
  <p:slideViewPr>
    <p:cSldViewPr>
      <p:cViewPr varScale="1">
        <p:scale>
          <a:sx n="96" d="100"/>
          <a:sy n="96" d="100"/>
        </p:scale>
        <p:origin x="-90" y="-162"/>
      </p:cViewPr>
      <p:guideLst>
        <p:guide orient="horz" pos="2160"/>
        <p:guide pos="2880"/>
      </p:guideLst>
    </p:cSldViewPr>
  </p:slideViewPr>
  <p:outlineViewPr>
    <p:cViewPr>
      <p:scale>
        <a:sx n="33" d="100"/>
        <a:sy n="33" d="100"/>
      </p:scale>
      <p:origin x="0" y="2622"/>
    </p:cViewPr>
  </p:outlineViewPr>
  <p:notesTextViewPr>
    <p:cViewPr>
      <p:scale>
        <a:sx n="100" d="100"/>
        <a:sy n="100" d="100"/>
      </p:scale>
      <p:origin x="0" y="0"/>
    </p:cViewPr>
  </p:notesTextViewPr>
  <p:sorterViewPr>
    <p:cViewPr>
      <p:scale>
        <a:sx n="66" d="100"/>
        <a:sy n="66" d="100"/>
      </p:scale>
      <p:origin x="0" y="5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27FF56-1106-4A73-976A-A4C232209BC0}" type="doc">
      <dgm:prSet loTypeId="urn:microsoft.com/office/officeart/2005/8/layout/hList3" loCatId="list" qsTypeId="urn:microsoft.com/office/officeart/2005/8/quickstyle/3d9" qsCatId="3D" csTypeId="urn:microsoft.com/office/officeart/2005/8/colors/colorful3" csCatId="colorful" phldr="1"/>
      <dgm:spPr>
        <a:scene3d>
          <a:camera prst="perspectiveRelaxed">
            <a:rot lat="19799985" lon="0" rev="21599992"/>
          </a:camera>
          <a:lightRig rig="soft" dir="t"/>
          <a:backdrop>
            <a:anchor x="0" y="0" z="-210000"/>
            <a:norm dx="0" dy="0" dz="914400"/>
            <a:up dx="0" dy="914400" dz="0"/>
          </a:backdrop>
        </a:scene3d>
      </dgm:spPr>
      <dgm:t>
        <a:bodyPr/>
        <a:lstStyle/>
        <a:p>
          <a:endParaRPr lang="en-US"/>
        </a:p>
      </dgm:t>
    </dgm:pt>
    <dgm:pt modelId="{98113B66-6A64-406C-9076-480FCFA25CAA}">
      <dgm:prSet phldrT="[Text]"/>
      <dgm:spPr/>
      <dgm:t>
        <a:bodyPr vert="vert"/>
        <a:lstStyle/>
        <a:p>
          <a:r>
            <a:rPr lang="en-US" dirty="0" err="1" smtClean="0">
              <a:latin typeface="+mj-lt"/>
            </a:rPr>
            <a:t>ccrewrite</a:t>
          </a:r>
          <a:endParaRPr lang="en-US" dirty="0">
            <a:latin typeface="+mj-lt"/>
          </a:endParaRPr>
        </a:p>
      </dgm:t>
    </dgm:pt>
    <dgm:pt modelId="{4689965A-766E-4AF3-A14C-D2C2553C2E9F}" type="parTrans" cxnId="{6FB02904-3417-49BD-B35A-FEE75ADED467}">
      <dgm:prSet/>
      <dgm:spPr/>
      <dgm:t>
        <a:bodyPr/>
        <a:lstStyle/>
        <a:p>
          <a:endParaRPr lang="en-US"/>
        </a:p>
      </dgm:t>
    </dgm:pt>
    <dgm:pt modelId="{BD001310-1363-4366-AFF5-99A6A773CD27}" type="sibTrans" cxnId="{6FB02904-3417-49BD-B35A-FEE75ADED467}">
      <dgm:prSet/>
      <dgm:spPr/>
      <dgm:t>
        <a:bodyPr/>
        <a:lstStyle/>
        <a:p>
          <a:endParaRPr lang="en-US"/>
        </a:p>
      </dgm:t>
    </dgm:pt>
    <dgm:pt modelId="{75407C28-4E2A-46A1-885D-BBDB3D234C2B}">
      <dgm:prSet phldrT="[Text]"/>
      <dgm:spPr/>
      <dgm:t>
        <a:bodyPr vert="vert"/>
        <a:lstStyle/>
        <a:p>
          <a:r>
            <a:rPr lang="en-US" dirty="0" err="1" smtClean="0">
              <a:latin typeface="+mj-lt"/>
            </a:rPr>
            <a:t>cccheck</a:t>
          </a:r>
          <a:endParaRPr lang="en-US" dirty="0">
            <a:latin typeface="+mj-lt"/>
          </a:endParaRPr>
        </a:p>
      </dgm:t>
    </dgm:pt>
    <dgm:pt modelId="{7822D78B-5496-484B-B41C-DF41F48399A4}" type="parTrans" cxnId="{E7EA32BE-8205-42CD-B94A-D68389F78D61}">
      <dgm:prSet/>
      <dgm:spPr/>
      <dgm:t>
        <a:bodyPr/>
        <a:lstStyle/>
        <a:p>
          <a:endParaRPr lang="en-US"/>
        </a:p>
      </dgm:t>
    </dgm:pt>
    <dgm:pt modelId="{63AF699B-175C-48F2-8188-CA03B62C3687}" type="sibTrans" cxnId="{E7EA32BE-8205-42CD-B94A-D68389F78D61}">
      <dgm:prSet/>
      <dgm:spPr/>
      <dgm:t>
        <a:bodyPr/>
        <a:lstStyle/>
        <a:p>
          <a:endParaRPr lang="en-US"/>
        </a:p>
      </dgm:t>
    </dgm:pt>
    <dgm:pt modelId="{9959F3E8-B2C3-4C94-8CA1-2CFAFEDD0BDE}">
      <dgm:prSet phldrT="[Text]"/>
      <dgm:spPr/>
      <dgm:t>
        <a:bodyPr vert="vert"/>
        <a:lstStyle/>
        <a:p>
          <a:r>
            <a:rPr lang="en-US" dirty="0" err="1" smtClean="0">
              <a:latin typeface="+mj-lt"/>
            </a:rPr>
            <a:t>ccdocgen</a:t>
          </a:r>
          <a:endParaRPr lang="en-US" dirty="0">
            <a:latin typeface="+mj-lt"/>
          </a:endParaRPr>
        </a:p>
      </dgm:t>
    </dgm:pt>
    <dgm:pt modelId="{AAC48930-9421-4CDB-9381-150D58A5E33B}" type="parTrans" cxnId="{CCCF573F-3C30-4FB8-B5E7-63376B633190}">
      <dgm:prSet/>
      <dgm:spPr/>
      <dgm:t>
        <a:bodyPr/>
        <a:lstStyle/>
        <a:p>
          <a:endParaRPr lang="en-US"/>
        </a:p>
      </dgm:t>
    </dgm:pt>
    <dgm:pt modelId="{B0F1A3CB-3B4E-4E9B-BFF5-6B1653BD9932}" type="sibTrans" cxnId="{CCCF573F-3C30-4FB8-B5E7-63376B633190}">
      <dgm:prSet/>
      <dgm:spPr/>
      <dgm:t>
        <a:bodyPr/>
        <a:lstStyle/>
        <a:p>
          <a:endParaRPr lang="en-US"/>
        </a:p>
      </dgm:t>
    </dgm:pt>
    <dgm:pt modelId="{2A525A97-1E31-4480-941B-88FE2771F6C9}">
      <dgm:prSet phldrT="[Text]"/>
      <dgm:spPr/>
      <dgm:t>
        <a:bodyPr vert="vert"/>
        <a:lstStyle/>
        <a:p>
          <a:r>
            <a:rPr lang="en-US" dirty="0" err="1" smtClean="0">
              <a:latin typeface="+mj-lt"/>
            </a:rPr>
            <a:t>ccrefgen</a:t>
          </a:r>
          <a:endParaRPr lang="en-US" dirty="0">
            <a:latin typeface="+mj-lt"/>
          </a:endParaRPr>
        </a:p>
      </dgm:t>
    </dgm:pt>
    <dgm:pt modelId="{E67F12FD-C848-4F92-A146-D6E792D41354}" type="parTrans" cxnId="{33F96FB9-20BA-4B32-9239-88CCD6AAD181}">
      <dgm:prSet/>
      <dgm:spPr/>
      <dgm:t>
        <a:bodyPr/>
        <a:lstStyle/>
        <a:p>
          <a:endParaRPr lang="en-US"/>
        </a:p>
      </dgm:t>
    </dgm:pt>
    <dgm:pt modelId="{0EFFBCA7-8B18-45A5-B5CA-95F46C8A82FB}" type="sibTrans" cxnId="{33F96FB9-20BA-4B32-9239-88CCD6AAD181}">
      <dgm:prSet/>
      <dgm:spPr/>
      <dgm:t>
        <a:bodyPr/>
        <a:lstStyle/>
        <a:p>
          <a:endParaRPr lang="en-US"/>
        </a:p>
      </dgm:t>
    </dgm:pt>
    <dgm:pt modelId="{8322BDD9-8FE2-4781-8484-373E2AFA1AAA}">
      <dgm:prSet phldrT="[Text]"/>
      <dgm:spPr>
        <a:sp3d z="-227350" prstMaterial="matte"/>
      </dgm:spPr>
      <dgm:t>
        <a:bodyPr/>
        <a:lstStyle/>
        <a:p>
          <a:r>
            <a:rPr lang="en-US" dirty="0" smtClean="0">
              <a:latin typeface="+mj-lt"/>
            </a:rPr>
            <a:t>Tools</a:t>
          </a:r>
          <a:endParaRPr lang="en-US" dirty="0">
            <a:latin typeface="+mj-lt"/>
          </a:endParaRPr>
        </a:p>
      </dgm:t>
    </dgm:pt>
    <dgm:pt modelId="{4A758533-5E60-4E76-8B6E-051887D1BABB}" type="parTrans" cxnId="{F76F8546-8F84-4183-8F82-A097584DA67A}">
      <dgm:prSet/>
      <dgm:spPr/>
      <dgm:t>
        <a:bodyPr/>
        <a:lstStyle/>
        <a:p>
          <a:endParaRPr lang="en-US"/>
        </a:p>
      </dgm:t>
    </dgm:pt>
    <dgm:pt modelId="{06329E62-86B4-4314-98F1-80DA85990F30}" type="sibTrans" cxnId="{F76F8546-8F84-4183-8F82-A097584DA67A}">
      <dgm:prSet/>
      <dgm:spPr/>
      <dgm:t>
        <a:bodyPr/>
        <a:lstStyle/>
        <a:p>
          <a:endParaRPr lang="en-US"/>
        </a:p>
      </dgm:t>
    </dgm:pt>
    <dgm:pt modelId="{2BCE4AEC-1A85-42D6-A6A0-6EE374B9E107}" type="pres">
      <dgm:prSet presAssocID="{5827FF56-1106-4A73-976A-A4C232209BC0}" presName="composite" presStyleCnt="0">
        <dgm:presLayoutVars>
          <dgm:chMax val="1"/>
          <dgm:dir/>
          <dgm:resizeHandles val="exact"/>
        </dgm:presLayoutVars>
      </dgm:prSet>
      <dgm:spPr/>
      <dgm:t>
        <a:bodyPr/>
        <a:lstStyle/>
        <a:p>
          <a:endParaRPr lang="en-US"/>
        </a:p>
      </dgm:t>
    </dgm:pt>
    <dgm:pt modelId="{83C4A9F5-2E38-4498-9135-C05900D724FD}" type="pres">
      <dgm:prSet presAssocID="{8322BDD9-8FE2-4781-8484-373E2AFA1AAA}" presName="roof" presStyleLbl="dkBgShp" presStyleIdx="0" presStyleCnt="2" custLinFactNeighborX="2174"/>
      <dgm:spPr/>
      <dgm:t>
        <a:bodyPr/>
        <a:lstStyle/>
        <a:p>
          <a:endParaRPr lang="en-US"/>
        </a:p>
      </dgm:t>
    </dgm:pt>
    <dgm:pt modelId="{3D7772A2-3C89-4151-8AAE-F5A379678CA9}" type="pres">
      <dgm:prSet presAssocID="{8322BDD9-8FE2-4781-8484-373E2AFA1AAA}" presName="pillars" presStyleCnt="0"/>
      <dgm:spPr/>
    </dgm:pt>
    <dgm:pt modelId="{8EC0B314-85A5-41A9-AA46-B5D86490A954}" type="pres">
      <dgm:prSet presAssocID="{8322BDD9-8FE2-4781-8484-373E2AFA1AAA}" presName="pillar1" presStyleLbl="node1" presStyleIdx="0" presStyleCnt="4">
        <dgm:presLayoutVars>
          <dgm:bulletEnabled val="1"/>
        </dgm:presLayoutVars>
      </dgm:prSet>
      <dgm:spPr/>
      <dgm:t>
        <a:bodyPr/>
        <a:lstStyle/>
        <a:p>
          <a:endParaRPr lang="en-US"/>
        </a:p>
      </dgm:t>
    </dgm:pt>
    <dgm:pt modelId="{F6234F1D-45FA-4284-967A-CBA9CE548BE8}" type="pres">
      <dgm:prSet presAssocID="{75407C28-4E2A-46A1-885D-BBDB3D234C2B}" presName="pillarX" presStyleLbl="node1" presStyleIdx="1" presStyleCnt="4">
        <dgm:presLayoutVars>
          <dgm:bulletEnabled val="1"/>
        </dgm:presLayoutVars>
      </dgm:prSet>
      <dgm:spPr/>
      <dgm:t>
        <a:bodyPr/>
        <a:lstStyle/>
        <a:p>
          <a:endParaRPr lang="en-US"/>
        </a:p>
      </dgm:t>
    </dgm:pt>
    <dgm:pt modelId="{19562310-614D-4C91-9CB6-5B79EC14699C}" type="pres">
      <dgm:prSet presAssocID="{9959F3E8-B2C3-4C94-8CA1-2CFAFEDD0BDE}" presName="pillarX" presStyleLbl="node1" presStyleIdx="2" presStyleCnt="4">
        <dgm:presLayoutVars>
          <dgm:bulletEnabled val="1"/>
        </dgm:presLayoutVars>
      </dgm:prSet>
      <dgm:spPr/>
      <dgm:t>
        <a:bodyPr/>
        <a:lstStyle/>
        <a:p>
          <a:endParaRPr lang="en-US"/>
        </a:p>
      </dgm:t>
    </dgm:pt>
    <dgm:pt modelId="{CD3A4C1E-7C18-438B-AB66-E52A0167CDE7}" type="pres">
      <dgm:prSet presAssocID="{2A525A97-1E31-4480-941B-88FE2771F6C9}" presName="pillarX" presStyleLbl="node1" presStyleIdx="3" presStyleCnt="4">
        <dgm:presLayoutVars>
          <dgm:bulletEnabled val="1"/>
        </dgm:presLayoutVars>
      </dgm:prSet>
      <dgm:spPr/>
      <dgm:t>
        <a:bodyPr/>
        <a:lstStyle/>
        <a:p>
          <a:endParaRPr lang="en-US"/>
        </a:p>
      </dgm:t>
    </dgm:pt>
    <dgm:pt modelId="{CF164611-19A6-4931-A82C-6F78A9FB5909}" type="pres">
      <dgm:prSet presAssocID="{8322BDD9-8FE2-4781-8484-373E2AFA1AAA}" presName="base" presStyleLbl="dkBgShp" presStyleIdx="1" presStyleCnt="2"/>
      <dgm:spPr/>
    </dgm:pt>
  </dgm:ptLst>
  <dgm:cxnLst>
    <dgm:cxn modelId="{33F96FB9-20BA-4B32-9239-88CCD6AAD181}" srcId="{8322BDD9-8FE2-4781-8484-373E2AFA1AAA}" destId="{2A525A97-1E31-4480-941B-88FE2771F6C9}" srcOrd="3" destOrd="0" parTransId="{E67F12FD-C848-4F92-A146-D6E792D41354}" sibTransId="{0EFFBCA7-8B18-45A5-B5CA-95F46C8A82FB}"/>
    <dgm:cxn modelId="{BBB45896-DCE8-443E-99B4-F51CA8139BFF}" type="presOf" srcId="{75407C28-4E2A-46A1-885D-BBDB3D234C2B}" destId="{F6234F1D-45FA-4284-967A-CBA9CE548BE8}" srcOrd="0" destOrd="0" presId="urn:microsoft.com/office/officeart/2005/8/layout/hList3"/>
    <dgm:cxn modelId="{4184F692-1CD4-46B1-A301-D42CE0FDD921}" type="presOf" srcId="{2A525A97-1E31-4480-941B-88FE2771F6C9}" destId="{CD3A4C1E-7C18-438B-AB66-E52A0167CDE7}" srcOrd="0" destOrd="0" presId="urn:microsoft.com/office/officeart/2005/8/layout/hList3"/>
    <dgm:cxn modelId="{CCCF573F-3C30-4FB8-B5E7-63376B633190}" srcId="{8322BDD9-8FE2-4781-8484-373E2AFA1AAA}" destId="{9959F3E8-B2C3-4C94-8CA1-2CFAFEDD0BDE}" srcOrd="2" destOrd="0" parTransId="{AAC48930-9421-4CDB-9381-150D58A5E33B}" sibTransId="{B0F1A3CB-3B4E-4E9B-BFF5-6B1653BD9932}"/>
    <dgm:cxn modelId="{078C1EAD-1350-4F06-BFE4-CD2794E54275}" type="presOf" srcId="{5827FF56-1106-4A73-976A-A4C232209BC0}" destId="{2BCE4AEC-1A85-42D6-A6A0-6EE374B9E107}" srcOrd="0" destOrd="0" presId="urn:microsoft.com/office/officeart/2005/8/layout/hList3"/>
    <dgm:cxn modelId="{6FB02904-3417-49BD-B35A-FEE75ADED467}" srcId="{8322BDD9-8FE2-4781-8484-373E2AFA1AAA}" destId="{98113B66-6A64-406C-9076-480FCFA25CAA}" srcOrd="0" destOrd="0" parTransId="{4689965A-766E-4AF3-A14C-D2C2553C2E9F}" sibTransId="{BD001310-1363-4366-AFF5-99A6A773CD27}"/>
    <dgm:cxn modelId="{F76F8546-8F84-4183-8F82-A097584DA67A}" srcId="{5827FF56-1106-4A73-976A-A4C232209BC0}" destId="{8322BDD9-8FE2-4781-8484-373E2AFA1AAA}" srcOrd="0" destOrd="0" parTransId="{4A758533-5E60-4E76-8B6E-051887D1BABB}" sibTransId="{06329E62-86B4-4314-98F1-80DA85990F30}"/>
    <dgm:cxn modelId="{7A8B868B-4316-43E7-9310-AE6A46C5A036}" type="presOf" srcId="{98113B66-6A64-406C-9076-480FCFA25CAA}" destId="{8EC0B314-85A5-41A9-AA46-B5D86490A954}" srcOrd="0" destOrd="0" presId="urn:microsoft.com/office/officeart/2005/8/layout/hList3"/>
    <dgm:cxn modelId="{9083072F-2297-4DF8-B655-12643F5AF2B5}" type="presOf" srcId="{8322BDD9-8FE2-4781-8484-373E2AFA1AAA}" destId="{83C4A9F5-2E38-4498-9135-C05900D724FD}" srcOrd="0" destOrd="0" presId="urn:microsoft.com/office/officeart/2005/8/layout/hList3"/>
    <dgm:cxn modelId="{B49A257A-FD6E-4305-A56D-3CF90125690F}" type="presOf" srcId="{9959F3E8-B2C3-4C94-8CA1-2CFAFEDD0BDE}" destId="{19562310-614D-4C91-9CB6-5B79EC14699C}" srcOrd="0" destOrd="0" presId="urn:microsoft.com/office/officeart/2005/8/layout/hList3"/>
    <dgm:cxn modelId="{E7EA32BE-8205-42CD-B94A-D68389F78D61}" srcId="{8322BDD9-8FE2-4781-8484-373E2AFA1AAA}" destId="{75407C28-4E2A-46A1-885D-BBDB3D234C2B}" srcOrd="1" destOrd="0" parTransId="{7822D78B-5496-484B-B41C-DF41F48399A4}" sibTransId="{63AF699B-175C-48F2-8188-CA03B62C3687}"/>
    <dgm:cxn modelId="{D9807239-15E0-4026-A2F9-7D4574B0BAF3}" type="presParOf" srcId="{2BCE4AEC-1A85-42D6-A6A0-6EE374B9E107}" destId="{83C4A9F5-2E38-4498-9135-C05900D724FD}" srcOrd="0" destOrd="0" presId="urn:microsoft.com/office/officeart/2005/8/layout/hList3"/>
    <dgm:cxn modelId="{705FFEFA-363D-4237-984C-352EAC31C729}" type="presParOf" srcId="{2BCE4AEC-1A85-42D6-A6A0-6EE374B9E107}" destId="{3D7772A2-3C89-4151-8AAE-F5A379678CA9}" srcOrd="1" destOrd="0" presId="urn:microsoft.com/office/officeart/2005/8/layout/hList3"/>
    <dgm:cxn modelId="{F75082ED-DDF3-4E33-8B1B-3570750AFFC8}" type="presParOf" srcId="{3D7772A2-3C89-4151-8AAE-F5A379678CA9}" destId="{8EC0B314-85A5-41A9-AA46-B5D86490A954}" srcOrd="0" destOrd="0" presId="urn:microsoft.com/office/officeart/2005/8/layout/hList3"/>
    <dgm:cxn modelId="{5898C8DC-E29E-42EB-84CC-DA25B9DBBDA2}" type="presParOf" srcId="{3D7772A2-3C89-4151-8AAE-F5A379678CA9}" destId="{F6234F1D-45FA-4284-967A-CBA9CE548BE8}" srcOrd="1" destOrd="0" presId="urn:microsoft.com/office/officeart/2005/8/layout/hList3"/>
    <dgm:cxn modelId="{59F466AC-6537-4538-9D29-E2373628DDE9}" type="presParOf" srcId="{3D7772A2-3C89-4151-8AAE-F5A379678CA9}" destId="{19562310-614D-4C91-9CB6-5B79EC14699C}" srcOrd="2" destOrd="0" presId="urn:microsoft.com/office/officeart/2005/8/layout/hList3"/>
    <dgm:cxn modelId="{168681F5-D415-4F43-A5C2-28E2BA52C648}" type="presParOf" srcId="{3D7772A2-3C89-4151-8AAE-F5A379678CA9}" destId="{CD3A4C1E-7C18-438B-AB66-E52A0167CDE7}" srcOrd="3" destOrd="0" presId="urn:microsoft.com/office/officeart/2005/8/layout/hList3"/>
    <dgm:cxn modelId="{738AC605-FF65-467B-BAD2-D6E07BF277E2}" type="presParOf" srcId="{2BCE4AEC-1A85-42D6-A6A0-6EE374B9E107}" destId="{CF164611-19A6-4931-A82C-6F78A9FB5909}"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27FF56-1106-4A73-976A-A4C232209BC0}" type="doc">
      <dgm:prSet loTypeId="urn:microsoft.com/office/officeart/2005/8/layout/hList3" loCatId="list" qsTypeId="urn:microsoft.com/office/officeart/2005/8/quickstyle/3d9" qsCatId="3D" csTypeId="urn:microsoft.com/office/officeart/2005/8/colors/colorful3" csCatId="colorful" phldr="1"/>
      <dgm:spPr>
        <a:scene3d>
          <a:camera prst="perspectiveRelaxed">
            <a:rot lat="19799985" lon="0" rev="21599992"/>
          </a:camera>
          <a:lightRig rig="soft" dir="t"/>
          <a:backdrop>
            <a:anchor x="0" y="0" z="-210000"/>
            <a:norm dx="0" dy="0" dz="914400"/>
            <a:up dx="0" dy="914400" dz="0"/>
          </a:backdrop>
        </a:scene3d>
      </dgm:spPr>
      <dgm:t>
        <a:bodyPr/>
        <a:lstStyle/>
        <a:p>
          <a:endParaRPr lang="en-US"/>
        </a:p>
      </dgm:t>
    </dgm:pt>
    <dgm:pt modelId="{98113B66-6A64-406C-9076-480FCFA25CAA}">
      <dgm:prSet phldrT="[Text]"/>
      <dgm:spPr/>
      <dgm:t>
        <a:bodyPr vert="horz"/>
        <a:lstStyle/>
        <a:p>
          <a:r>
            <a:rPr lang="en-US" dirty="0" smtClean="0">
              <a:latin typeface="+mj-lt"/>
            </a:rPr>
            <a:t>Contracts</a:t>
          </a:r>
          <a:endParaRPr lang="en-US" dirty="0">
            <a:latin typeface="+mj-lt"/>
          </a:endParaRPr>
        </a:p>
      </dgm:t>
    </dgm:pt>
    <dgm:pt modelId="{4689965A-766E-4AF3-A14C-D2C2553C2E9F}" type="parTrans" cxnId="{6FB02904-3417-49BD-B35A-FEE75ADED467}">
      <dgm:prSet/>
      <dgm:spPr/>
      <dgm:t>
        <a:bodyPr/>
        <a:lstStyle/>
        <a:p>
          <a:endParaRPr lang="en-US"/>
        </a:p>
      </dgm:t>
    </dgm:pt>
    <dgm:pt modelId="{BD001310-1363-4366-AFF5-99A6A773CD27}" type="sibTrans" cxnId="{6FB02904-3417-49BD-B35A-FEE75ADED467}">
      <dgm:prSet/>
      <dgm:spPr/>
      <dgm:t>
        <a:bodyPr/>
        <a:lstStyle/>
        <a:p>
          <a:endParaRPr lang="en-US"/>
        </a:p>
      </dgm:t>
    </dgm:pt>
    <dgm:pt modelId="{75407C28-4E2A-46A1-885D-BBDB3D234C2B}">
      <dgm:prSet phldrT="[Text]"/>
      <dgm:spPr/>
      <dgm:t>
        <a:bodyPr vert="horz"/>
        <a:lstStyle/>
        <a:p>
          <a:r>
            <a:rPr lang="en-US" dirty="0" smtClean="0">
              <a:latin typeface="+mj-lt"/>
            </a:rPr>
            <a:t>BCL 4.0</a:t>
          </a:r>
          <a:endParaRPr lang="en-US" dirty="0">
            <a:latin typeface="+mj-lt"/>
          </a:endParaRPr>
        </a:p>
      </dgm:t>
    </dgm:pt>
    <dgm:pt modelId="{7822D78B-5496-484B-B41C-DF41F48399A4}" type="parTrans" cxnId="{E7EA32BE-8205-42CD-B94A-D68389F78D61}">
      <dgm:prSet/>
      <dgm:spPr/>
      <dgm:t>
        <a:bodyPr/>
        <a:lstStyle/>
        <a:p>
          <a:endParaRPr lang="en-US"/>
        </a:p>
      </dgm:t>
    </dgm:pt>
    <dgm:pt modelId="{63AF699B-175C-48F2-8188-CA03B62C3687}" type="sibTrans" cxnId="{E7EA32BE-8205-42CD-B94A-D68389F78D61}">
      <dgm:prSet/>
      <dgm:spPr/>
      <dgm:t>
        <a:bodyPr/>
        <a:lstStyle/>
        <a:p>
          <a:endParaRPr lang="en-US"/>
        </a:p>
      </dgm:t>
    </dgm:pt>
    <dgm:pt modelId="{8322BDD9-8FE2-4781-8484-373E2AFA1AAA}">
      <dgm:prSet phldrT="[Text]"/>
      <dgm:spPr>
        <a:sp3d z="-227350" prstMaterial="matte"/>
      </dgm:spPr>
      <dgm:t>
        <a:bodyPr/>
        <a:lstStyle/>
        <a:p>
          <a:r>
            <a:rPr lang="en-US" dirty="0" smtClean="0">
              <a:latin typeface="+mj-lt"/>
            </a:rPr>
            <a:t>Authoring</a:t>
          </a:r>
        </a:p>
      </dgm:t>
    </dgm:pt>
    <dgm:pt modelId="{4A758533-5E60-4E76-8B6E-051887D1BABB}" type="parTrans" cxnId="{F76F8546-8F84-4183-8F82-A097584DA67A}">
      <dgm:prSet/>
      <dgm:spPr/>
      <dgm:t>
        <a:bodyPr/>
        <a:lstStyle/>
        <a:p>
          <a:endParaRPr lang="en-US"/>
        </a:p>
      </dgm:t>
    </dgm:pt>
    <dgm:pt modelId="{06329E62-86B4-4314-98F1-80DA85990F30}" type="sibTrans" cxnId="{F76F8546-8F84-4183-8F82-A097584DA67A}">
      <dgm:prSet/>
      <dgm:spPr/>
      <dgm:t>
        <a:bodyPr/>
        <a:lstStyle/>
        <a:p>
          <a:endParaRPr lang="en-US"/>
        </a:p>
      </dgm:t>
    </dgm:pt>
    <dgm:pt modelId="{2BCE4AEC-1A85-42D6-A6A0-6EE374B9E107}" type="pres">
      <dgm:prSet presAssocID="{5827FF56-1106-4A73-976A-A4C232209BC0}" presName="composite" presStyleCnt="0">
        <dgm:presLayoutVars>
          <dgm:chMax val="1"/>
          <dgm:dir/>
          <dgm:resizeHandles val="exact"/>
        </dgm:presLayoutVars>
      </dgm:prSet>
      <dgm:spPr/>
      <dgm:t>
        <a:bodyPr/>
        <a:lstStyle/>
        <a:p>
          <a:endParaRPr lang="en-US"/>
        </a:p>
      </dgm:t>
    </dgm:pt>
    <dgm:pt modelId="{83C4A9F5-2E38-4498-9135-C05900D724FD}" type="pres">
      <dgm:prSet presAssocID="{8322BDD9-8FE2-4781-8484-373E2AFA1AAA}" presName="roof" presStyleLbl="dkBgShp" presStyleIdx="0" presStyleCnt="2" custLinFactNeighborX="-2174"/>
      <dgm:spPr/>
      <dgm:t>
        <a:bodyPr/>
        <a:lstStyle/>
        <a:p>
          <a:endParaRPr lang="en-US"/>
        </a:p>
      </dgm:t>
    </dgm:pt>
    <dgm:pt modelId="{3D7772A2-3C89-4151-8AAE-F5A379678CA9}" type="pres">
      <dgm:prSet presAssocID="{8322BDD9-8FE2-4781-8484-373E2AFA1AAA}" presName="pillars" presStyleCnt="0"/>
      <dgm:spPr/>
    </dgm:pt>
    <dgm:pt modelId="{8EC0B314-85A5-41A9-AA46-B5D86490A954}" type="pres">
      <dgm:prSet presAssocID="{8322BDD9-8FE2-4781-8484-373E2AFA1AAA}" presName="pillar1" presStyleLbl="node1" presStyleIdx="0" presStyleCnt="2">
        <dgm:presLayoutVars>
          <dgm:bulletEnabled val="1"/>
        </dgm:presLayoutVars>
      </dgm:prSet>
      <dgm:spPr/>
      <dgm:t>
        <a:bodyPr/>
        <a:lstStyle/>
        <a:p>
          <a:endParaRPr lang="en-US"/>
        </a:p>
      </dgm:t>
    </dgm:pt>
    <dgm:pt modelId="{F6234F1D-45FA-4284-967A-CBA9CE548BE8}" type="pres">
      <dgm:prSet presAssocID="{75407C28-4E2A-46A1-885D-BBDB3D234C2B}" presName="pillarX" presStyleLbl="node1" presStyleIdx="1" presStyleCnt="2">
        <dgm:presLayoutVars>
          <dgm:bulletEnabled val="1"/>
        </dgm:presLayoutVars>
      </dgm:prSet>
      <dgm:spPr/>
      <dgm:t>
        <a:bodyPr/>
        <a:lstStyle/>
        <a:p>
          <a:endParaRPr lang="en-US"/>
        </a:p>
      </dgm:t>
    </dgm:pt>
    <dgm:pt modelId="{CF164611-19A6-4931-A82C-6F78A9FB5909}" type="pres">
      <dgm:prSet presAssocID="{8322BDD9-8FE2-4781-8484-373E2AFA1AAA}" presName="base" presStyleLbl="dkBgShp" presStyleIdx="1" presStyleCnt="2"/>
      <dgm:spPr/>
    </dgm:pt>
  </dgm:ptLst>
  <dgm:cxnLst>
    <dgm:cxn modelId="{BCB076CF-8BE8-4035-ADBF-D02F4B509976}" type="presOf" srcId="{8322BDD9-8FE2-4781-8484-373E2AFA1AAA}" destId="{83C4A9F5-2E38-4498-9135-C05900D724FD}" srcOrd="0" destOrd="0" presId="urn:microsoft.com/office/officeart/2005/8/layout/hList3"/>
    <dgm:cxn modelId="{6FB02904-3417-49BD-B35A-FEE75ADED467}" srcId="{8322BDD9-8FE2-4781-8484-373E2AFA1AAA}" destId="{98113B66-6A64-406C-9076-480FCFA25CAA}" srcOrd="0" destOrd="0" parTransId="{4689965A-766E-4AF3-A14C-D2C2553C2E9F}" sibTransId="{BD001310-1363-4366-AFF5-99A6A773CD27}"/>
    <dgm:cxn modelId="{0B94EF49-0F98-4CE5-B81C-78FEE16DC236}" type="presOf" srcId="{5827FF56-1106-4A73-976A-A4C232209BC0}" destId="{2BCE4AEC-1A85-42D6-A6A0-6EE374B9E107}" srcOrd="0" destOrd="0" presId="urn:microsoft.com/office/officeart/2005/8/layout/hList3"/>
    <dgm:cxn modelId="{F76F8546-8F84-4183-8F82-A097584DA67A}" srcId="{5827FF56-1106-4A73-976A-A4C232209BC0}" destId="{8322BDD9-8FE2-4781-8484-373E2AFA1AAA}" srcOrd="0" destOrd="0" parTransId="{4A758533-5E60-4E76-8B6E-051887D1BABB}" sibTransId="{06329E62-86B4-4314-98F1-80DA85990F30}"/>
    <dgm:cxn modelId="{D7F01558-48F2-4A7B-A027-CA78886601CB}" type="presOf" srcId="{75407C28-4E2A-46A1-885D-BBDB3D234C2B}" destId="{F6234F1D-45FA-4284-967A-CBA9CE548BE8}" srcOrd="0" destOrd="0" presId="urn:microsoft.com/office/officeart/2005/8/layout/hList3"/>
    <dgm:cxn modelId="{4AFD0DE6-0B8E-423F-A85F-FCF801B46D76}" type="presOf" srcId="{98113B66-6A64-406C-9076-480FCFA25CAA}" destId="{8EC0B314-85A5-41A9-AA46-B5D86490A954}" srcOrd="0" destOrd="0" presId="urn:microsoft.com/office/officeart/2005/8/layout/hList3"/>
    <dgm:cxn modelId="{E7EA32BE-8205-42CD-B94A-D68389F78D61}" srcId="{8322BDD9-8FE2-4781-8484-373E2AFA1AAA}" destId="{75407C28-4E2A-46A1-885D-BBDB3D234C2B}" srcOrd="1" destOrd="0" parTransId="{7822D78B-5496-484B-B41C-DF41F48399A4}" sibTransId="{63AF699B-175C-48F2-8188-CA03B62C3687}"/>
    <dgm:cxn modelId="{1C5831B2-09CD-4D2A-B4BB-24A170A6C4CA}" type="presParOf" srcId="{2BCE4AEC-1A85-42D6-A6A0-6EE374B9E107}" destId="{83C4A9F5-2E38-4498-9135-C05900D724FD}" srcOrd="0" destOrd="0" presId="urn:microsoft.com/office/officeart/2005/8/layout/hList3"/>
    <dgm:cxn modelId="{5917C0F7-9339-4ECD-AB5B-DF2D4F12E821}" type="presParOf" srcId="{2BCE4AEC-1A85-42D6-A6A0-6EE374B9E107}" destId="{3D7772A2-3C89-4151-8AAE-F5A379678CA9}" srcOrd="1" destOrd="0" presId="urn:microsoft.com/office/officeart/2005/8/layout/hList3"/>
    <dgm:cxn modelId="{EC7DCC24-A654-4DF7-9316-0EEBAF45D276}" type="presParOf" srcId="{3D7772A2-3C89-4151-8AAE-F5A379678CA9}" destId="{8EC0B314-85A5-41A9-AA46-B5D86490A954}" srcOrd="0" destOrd="0" presId="urn:microsoft.com/office/officeart/2005/8/layout/hList3"/>
    <dgm:cxn modelId="{B791F640-F86F-4A27-BA31-0538C7392F19}" type="presParOf" srcId="{3D7772A2-3C89-4151-8AAE-F5A379678CA9}" destId="{F6234F1D-45FA-4284-967A-CBA9CE548BE8}" srcOrd="1" destOrd="0" presId="urn:microsoft.com/office/officeart/2005/8/layout/hList3"/>
    <dgm:cxn modelId="{69A3F1F3-5124-4303-A364-85ED93F27AE6}" type="presParOf" srcId="{2BCE4AEC-1A85-42D6-A6A0-6EE374B9E107}" destId="{CF164611-19A6-4931-A82C-6F78A9FB5909}" srcOrd="2" destOrd="0" presId="urn:microsoft.com/office/officeart/2005/8/layout/h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27FF56-1106-4A73-976A-A4C232209BC0}" type="doc">
      <dgm:prSet loTypeId="urn:microsoft.com/office/officeart/2005/8/layout/hList3" loCatId="list" qsTypeId="urn:microsoft.com/office/officeart/2005/8/quickstyle/3d9" qsCatId="3D" csTypeId="urn:microsoft.com/office/officeart/2005/8/colors/colorful3" csCatId="colorful" phldr="1"/>
      <dgm:spPr>
        <a:scene3d>
          <a:camera prst="perspectiveRelaxed">
            <a:rot lat="19799985" lon="0" rev="21599992"/>
          </a:camera>
          <a:lightRig rig="soft" dir="t"/>
          <a:backdrop>
            <a:anchor x="0" y="0" z="-210000"/>
            <a:norm dx="0" dy="0" dz="914400"/>
            <a:up dx="0" dy="914400" dz="0"/>
          </a:backdrop>
        </a:scene3d>
      </dgm:spPr>
      <dgm:t>
        <a:bodyPr/>
        <a:lstStyle/>
        <a:p>
          <a:endParaRPr lang="en-US"/>
        </a:p>
      </dgm:t>
    </dgm:pt>
    <dgm:pt modelId="{98113B66-6A64-406C-9076-480FCFA25CAA}">
      <dgm:prSet phldrT="[Text]"/>
      <dgm:spPr/>
      <dgm:t>
        <a:bodyPr vert="horz"/>
        <a:lstStyle/>
        <a:p>
          <a:r>
            <a:rPr lang="en-US" dirty="0" smtClean="0">
              <a:latin typeface="+mj-lt"/>
            </a:rPr>
            <a:t>VS2010</a:t>
          </a:r>
          <a:endParaRPr lang="en-US" dirty="0">
            <a:latin typeface="+mj-lt"/>
          </a:endParaRPr>
        </a:p>
      </dgm:t>
    </dgm:pt>
    <dgm:pt modelId="{4689965A-766E-4AF3-A14C-D2C2553C2E9F}" type="parTrans" cxnId="{6FB02904-3417-49BD-B35A-FEE75ADED467}">
      <dgm:prSet/>
      <dgm:spPr/>
      <dgm:t>
        <a:bodyPr/>
        <a:lstStyle/>
        <a:p>
          <a:endParaRPr lang="en-US"/>
        </a:p>
      </dgm:t>
    </dgm:pt>
    <dgm:pt modelId="{BD001310-1363-4366-AFF5-99A6A773CD27}" type="sibTrans" cxnId="{6FB02904-3417-49BD-B35A-FEE75ADED467}">
      <dgm:prSet/>
      <dgm:spPr/>
      <dgm:t>
        <a:bodyPr/>
        <a:lstStyle/>
        <a:p>
          <a:endParaRPr lang="en-US"/>
        </a:p>
      </dgm:t>
    </dgm:pt>
    <dgm:pt modelId="{75407C28-4E2A-46A1-885D-BBDB3D234C2B}">
      <dgm:prSet phldrT="[Text]"/>
      <dgm:spPr/>
      <dgm:t>
        <a:bodyPr vert="horz"/>
        <a:lstStyle/>
        <a:p>
          <a:r>
            <a:rPr lang="en-US" dirty="0" smtClean="0">
              <a:latin typeface="+mj-lt"/>
            </a:rPr>
            <a:t>Sandcastle</a:t>
          </a:r>
          <a:endParaRPr lang="en-US" dirty="0">
            <a:latin typeface="+mj-lt"/>
          </a:endParaRPr>
        </a:p>
      </dgm:t>
    </dgm:pt>
    <dgm:pt modelId="{7822D78B-5496-484B-B41C-DF41F48399A4}" type="parTrans" cxnId="{E7EA32BE-8205-42CD-B94A-D68389F78D61}">
      <dgm:prSet/>
      <dgm:spPr/>
      <dgm:t>
        <a:bodyPr/>
        <a:lstStyle/>
        <a:p>
          <a:endParaRPr lang="en-US"/>
        </a:p>
      </dgm:t>
    </dgm:pt>
    <dgm:pt modelId="{63AF699B-175C-48F2-8188-CA03B62C3687}" type="sibTrans" cxnId="{E7EA32BE-8205-42CD-B94A-D68389F78D61}">
      <dgm:prSet/>
      <dgm:spPr/>
      <dgm:t>
        <a:bodyPr/>
        <a:lstStyle/>
        <a:p>
          <a:endParaRPr lang="en-US"/>
        </a:p>
      </dgm:t>
    </dgm:pt>
    <dgm:pt modelId="{8322BDD9-8FE2-4781-8484-373E2AFA1AAA}">
      <dgm:prSet phldrT="[Text]"/>
      <dgm:spPr>
        <a:sp3d z="-227350" prstMaterial="matte"/>
      </dgm:spPr>
      <dgm:t>
        <a:bodyPr/>
        <a:lstStyle/>
        <a:p>
          <a:r>
            <a:rPr lang="en-US" dirty="0" smtClean="0">
              <a:latin typeface="+mj-lt"/>
            </a:rPr>
            <a:t>Presentation</a:t>
          </a:r>
          <a:endParaRPr lang="en-US" dirty="0">
            <a:latin typeface="+mj-lt"/>
          </a:endParaRPr>
        </a:p>
      </dgm:t>
    </dgm:pt>
    <dgm:pt modelId="{4A758533-5E60-4E76-8B6E-051887D1BABB}" type="parTrans" cxnId="{F76F8546-8F84-4183-8F82-A097584DA67A}">
      <dgm:prSet/>
      <dgm:spPr/>
      <dgm:t>
        <a:bodyPr/>
        <a:lstStyle/>
        <a:p>
          <a:endParaRPr lang="en-US"/>
        </a:p>
      </dgm:t>
    </dgm:pt>
    <dgm:pt modelId="{06329E62-86B4-4314-98F1-80DA85990F30}" type="sibTrans" cxnId="{F76F8546-8F84-4183-8F82-A097584DA67A}">
      <dgm:prSet/>
      <dgm:spPr/>
      <dgm:t>
        <a:bodyPr/>
        <a:lstStyle/>
        <a:p>
          <a:endParaRPr lang="en-US"/>
        </a:p>
      </dgm:t>
    </dgm:pt>
    <dgm:pt modelId="{2BCE4AEC-1A85-42D6-A6A0-6EE374B9E107}" type="pres">
      <dgm:prSet presAssocID="{5827FF56-1106-4A73-976A-A4C232209BC0}" presName="composite" presStyleCnt="0">
        <dgm:presLayoutVars>
          <dgm:chMax val="1"/>
          <dgm:dir/>
          <dgm:resizeHandles val="exact"/>
        </dgm:presLayoutVars>
      </dgm:prSet>
      <dgm:spPr/>
      <dgm:t>
        <a:bodyPr/>
        <a:lstStyle/>
        <a:p>
          <a:endParaRPr lang="en-US"/>
        </a:p>
      </dgm:t>
    </dgm:pt>
    <dgm:pt modelId="{83C4A9F5-2E38-4498-9135-C05900D724FD}" type="pres">
      <dgm:prSet presAssocID="{8322BDD9-8FE2-4781-8484-373E2AFA1AAA}" presName="roof" presStyleLbl="dkBgShp" presStyleIdx="0" presStyleCnt="2" custLinFactNeighborY="-12346"/>
      <dgm:spPr/>
      <dgm:t>
        <a:bodyPr/>
        <a:lstStyle/>
        <a:p>
          <a:endParaRPr lang="en-US"/>
        </a:p>
      </dgm:t>
    </dgm:pt>
    <dgm:pt modelId="{3D7772A2-3C89-4151-8AAE-F5A379678CA9}" type="pres">
      <dgm:prSet presAssocID="{8322BDD9-8FE2-4781-8484-373E2AFA1AAA}" presName="pillars" presStyleCnt="0"/>
      <dgm:spPr/>
    </dgm:pt>
    <dgm:pt modelId="{8EC0B314-85A5-41A9-AA46-B5D86490A954}" type="pres">
      <dgm:prSet presAssocID="{8322BDD9-8FE2-4781-8484-373E2AFA1AAA}" presName="pillar1" presStyleLbl="node1" presStyleIdx="0" presStyleCnt="2">
        <dgm:presLayoutVars>
          <dgm:bulletEnabled val="1"/>
        </dgm:presLayoutVars>
      </dgm:prSet>
      <dgm:spPr/>
      <dgm:t>
        <a:bodyPr/>
        <a:lstStyle/>
        <a:p>
          <a:endParaRPr lang="en-US"/>
        </a:p>
      </dgm:t>
    </dgm:pt>
    <dgm:pt modelId="{F6234F1D-45FA-4284-967A-CBA9CE548BE8}" type="pres">
      <dgm:prSet presAssocID="{75407C28-4E2A-46A1-885D-BBDB3D234C2B}" presName="pillarX" presStyleLbl="node1" presStyleIdx="1" presStyleCnt="2">
        <dgm:presLayoutVars>
          <dgm:bulletEnabled val="1"/>
        </dgm:presLayoutVars>
      </dgm:prSet>
      <dgm:spPr/>
      <dgm:t>
        <a:bodyPr/>
        <a:lstStyle/>
        <a:p>
          <a:endParaRPr lang="en-US"/>
        </a:p>
      </dgm:t>
    </dgm:pt>
    <dgm:pt modelId="{CF164611-19A6-4931-A82C-6F78A9FB5909}" type="pres">
      <dgm:prSet presAssocID="{8322BDD9-8FE2-4781-8484-373E2AFA1AAA}" presName="base" presStyleLbl="dkBgShp" presStyleIdx="1" presStyleCnt="2"/>
      <dgm:spPr/>
    </dgm:pt>
  </dgm:ptLst>
  <dgm:cxnLst>
    <dgm:cxn modelId="{6FD9E9CB-1081-4599-9EF7-64F880587ABC}" type="presOf" srcId="{75407C28-4E2A-46A1-885D-BBDB3D234C2B}" destId="{F6234F1D-45FA-4284-967A-CBA9CE548BE8}" srcOrd="0" destOrd="0" presId="urn:microsoft.com/office/officeart/2005/8/layout/hList3"/>
    <dgm:cxn modelId="{F76F8546-8F84-4183-8F82-A097584DA67A}" srcId="{5827FF56-1106-4A73-976A-A4C232209BC0}" destId="{8322BDD9-8FE2-4781-8484-373E2AFA1AAA}" srcOrd="0" destOrd="0" parTransId="{4A758533-5E60-4E76-8B6E-051887D1BABB}" sibTransId="{06329E62-86B4-4314-98F1-80DA85990F30}"/>
    <dgm:cxn modelId="{6FB02904-3417-49BD-B35A-FEE75ADED467}" srcId="{8322BDD9-8FE2-4781-8484-373E2AFA1AAA}" destId="{98113B66-6A64-406C-9076-480FCFA25CAA}" srcOrd="0" destOrd="0" parTransId="{4689965A-766E-4AF3-A14C-D2C2553C2E9F}" sibTransId="{BD001310-1363-4366-AFF5-99A6A773CD27}"/>
    <dgm:cxn modelId="{E7EA32BE-8205-42CD-B94A-D68389F78D61}" srcId="{8322BDD9-8FE2-4781-8484-373E2AFA1AAA}" destId="{75407C28-4E2A-46A1-885D-BBDB3D234C2B}" srcOrd="1" destOrd="0" parTransId="{7822D78B-5496-484B-B41C-DF41F48399A4}" sibTransId="{63AF699B-175C-48F2-8188-CA03B62C3687}"/>
    <dgm:cxn modelId="{6AD2077B-7751-46F5-B723-065A06E74CFD}" type="presOf" srcId="{98113B66-6A64-406C-9076-480FCFA25CAA}" destId="{8EC0B314-85A5-41A9-AA46-B5D86490A954}" srcOrd="0" destOrd="0" presId="urn:microsoft.com/office/officeart/2005/8/layout/hList3"/>
    <dgm:cxn modelId="{1A776916-CEB7-4149-B569-3CD477FCF22B}" type="presOf" srcId="{5827FF56-1106-4A73-976A-A4C232209BC0}" destId="{2BCE4AEC-1A85-42D6-A6A0-6EE374B9E107}" srcOrd="0" destOrd="0" presId="urn:microsoft.com/office/officeart/2005/8/layout/hList3"/>
    <dgm:cxn modelId="{C5C6F1F8-AE34-4B47-88E9-94B0F51F3455}" type="presOf" srcId="{8322BDD9-8FE2-4781-8484-373E2AFA1AAA}" destId="{83C4A9F5-2E38-4498-9135-C05900D724FD}" srcOrd="0" destOrd="0" presId="urn:microsoft.com/office/officeart/2005/8/layout/hList3"/>
    <dgm:cxn modelId="{62F65E05-616B-4AA6-AB3F-DF8B37F298F3}" type="presParOf" srcId="{2BCE4AEC-1A85-42D6-A6A0-6EE374B9E107}" destId="{83C4A9F5-2E38-4498-9135-C05900D724FD}" srcOrd="0" destOrd="0" presId="urn:microsoft.com/office/officeart/2005/8/layout/hList3"/>
    <dgm:cxn modelId="{529C20CC-44BF-4D42-BB00-CD5C47C164D0}" type="presParOf" srcId="{2BCE4AEC-1A85-42D6-A6A0-6EE374B9E107}" destId="{3D7772A2-3C89-4151-8AAE-F5A379678CA9}" srcOrd="1" destOrd="0" presId="urn:microsoft.com/office/officeart/2005/8/layout/hList3"/>
    <dgm:cxn modelId="{B35F8C3D-46F0-4E62-B86E-E12F2B3CEB43}" type="presParOf" srcId="{3D7772A2-3C89-4151-8AAE-F5A379678CA9}" destId="{8EC0B314-85A5-41A9-AA46-B5D86490A954}" srcOrd="0" destOrd="0" presId="urn:microsoft.com/office/officeart/2005/8/layout/hList3"/>
    <dgm:cxn modelId="{73A70907-0160-43AF-93B6-9B4B02551C77}" type="presParOf" srcId="{3D7772A2-3C89-4151-8AAE-F5A379678CA9}" destId="{F6234F1D-45FA-4284-967A-CBA9CE548BE8}" srcOrd="1" destOrd="0" presId="urn:microsoft.com/office/officeart/2005/8/layout/hList3"/>
    <dgm:cxn modelId="{EDAAAE45-BCDA-4C50-8681-FD9BE1ABA1CC}" type="presParOf" srcId="{2BCE4AEC-1A85-42D6-A6A0-6EE374B9E107}" destId="{CF164611-19A6-4931-A82C-6F78A9FB5909}" srcOrd="2" destOrd="0" presId="urn:microsoft.com/office/officeart/2005/8/layout/h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27FF56-1106-4A73-976A-A4C232209BC0}" type="doc">
      <dgm:prSet loTypeId="urn:microsoft.com/office/officeart/2005/8/layout/hList3" loCatId="list" qsTypeId="urn:microsoft.com/office/officeart/2005/8/quickstyle/3d9" qsCatId="3D" csTypeId="urn:microsoft.com/office/officeart/2005/8/colors/colorful3" csCatId="colorful" phldr="1"/>
      <dgm:spPr>
        <a:scene3d>
          <a:camera prst="perspectiveRelaxed">
            <a:rot lat="19799985" lon="0" rev="21599992"/>
          </a:camera>
          <a:lightRig rig="soft" dir="t"/>
          <a:backdrop>
            <a:anchor x="0" y="0" z="-210000"/>
            <a:norm dx="0" dy="0" dz="914400"/>
            <a:up dx="0" dy="914400" dz="0"/>
          </a:backdrop>
        </a:scene3d>
      </dgm:spPr>
      <dgm:t>
        <a:bodyPr/>
        <a:lstStyle/>
        <a:p>
          <a:endParaRPr lang="en-US"/>
        </a:p>
      </dgm:t>
    </dgm:pt>
    <dgm:pt modelId="{98113B66-6A64-406C-9076-480FCFA25CAA}">
      <dgm:prSet phldrT="[Text]"/>
      <dgm:spPr/>
      <dgm:t>
        <a:bodyPr vert="vert"/>
        <a:lstStyle/>
        <a:p>
          <a:r>
            <a:rPr lang="en-US" dirty="0" err="1" smtClean="0">
              <a:latin typeface="+mj-lt"/>
            </a:rPr>
            <a:t>ccrewrite</a:t>
          </a:r>
          <a:endParaRPr lang="en-US" dirty="0">
            <a:latin typeface="+mj-lt"/>
          </a:endParaRPr>
        </a:p>
      </dgm:t>
    </dgm:pt>
    <dgm:pt modelId="{4689965A-766E-4AF3-A14C-D2C2553C2E9F}" type="parTrans" cxnId="{6FB02904-3417-49BD-B35A-FEE75ADED467}">
      <dgm:prSet/>
      <dgm:spPr/>
      <dgm:t>
        <a:bodyPr/>
        <a:lstStyle/>
        <a:p>
          <a:endParaRPr lang="en-US"/>
        </a:p>
      </dgm:t>
    </dgm:pt>
    <dgm:pt modelId="{BD001310-1363-4366-AFF5-99A6A773CD27}" type="sibTrans" cxnId="{6FB02904-3417-49BD-B35A-FEE75ADED467}">
      <dgm:prSet/>
      <dgm:spPr/>
      <dgm:t>
        <a:bodyPr/>
        <a:lstStyle/>
        <a:p>
          <a:endParaRPr lang="en-US"/>
        </a:p>
      </dgm:t>
    </dgm:pt>
    <dgm:pt modelId="{75407C28-4E2A-46A1-885D-BBDB3D234C2B}">
      <dgm:prSet phldrT="[Text]"/>
      <dgm:spPr/>
      <dgm:t>
        <a:bodyPr vert="vert"/>
        <a:lstStyle/>
        <a:p>
          <a:r>
            <a:rPr lang="en-US" dirty="0" err="1" smtClean="0">
              <a:latin typeface="+mj-lt"/>
            </a:rPr>
            <a:t>cccheck</a:t>
          </a:r>
          <a:endParaRPr lang="en-US" dirty="0">
            <a:latin typeface="+mj-lt"/>
          </a:endParaRPr>
        </a:p>
      </dgm:t>
    </dgm:pt>
    <dgm:pt modelId="{7822D78B-5496-484B-B41C-DF41F48399A4}" type="parTrans" cxnId="{E7EA32BE-8205-42CD-B94A-D68389F78D61}">
      <dgm:prSet/>
      <dgm:spPr/>
      <dgm:t>
        <a:bodyPr/>
        <a:lstStyle/>
        <a:p>
          <a:endParaRPr lang="en-US"/>
        </a:p>
      </dgm:t>
    </dgm:pt>
    <dgm:pt modelId="{63AF699B-175C-48F2-8188-CA03B62C3687}" type="sibTrans" cxnId="{E7EA32BE-8205-42CD-B94A-D68389F78D61}">
      <dgm:prSet/>
      <dgm:spPr/>
      <dgm:t>
        <a:bodyPr/>
        <a:lstStyle/>
        <a:p>
          <a:endParaRPr lang="en-US"/>
        </a:p>
      </dgm:t>
    </dgm:pt>
    <dgm:pt modelId="{9959F3E8-B2C3-4C94-8CA1-2CFAFEDD0BDE}">
      <dgm:prSet phldrT="[Text]"/>
      <dgm:spPr/>
      <dgm:t>
        <a:bodyPr vert="vert"/>
        <a:lstStyle/>
        <a:p>
          <a:r>
            <a:rPr lang="en-US" dirty="0" err="1" smtClean="0">
              <a:latin typeface="+mj-lt"/>
            </a:rPr>
            <a:t>ccdocgen</a:t>
          </a:r>
          <a:endParaRPr lang="en-US" dirty="0">
            <a:latin typeface="+mj-lt"/>
          </a:endParaRPr>
        </a:p>
      </dgm:t>
    </dgm:pt>
    <dgm:pt modelId="{AAC48930-9421-4CDB-9381-150D58A5E33B}" type="parTrans" cxnId="{CCCF573F-3C30-4FB8-B5E7-63376B633190}">
      <dgm:prSet/>
      <dgm:spPr/>
      <dgm:t>
        <a:bodyPr/>
        <a:lstStyle/>
        <a:p>
          <a:endParaRPr lang="en-US"/>
        </a:p>
      </dgm:t>
    </dgm:pt>
    <dgm:pt modelId="{B0F1A3CB-3B4E-4E9B-BFF5-6B1653BD9932}" type="sibTrans" cxnId="{CCCF573F-3C30-4FB8-B5E7-63376B633190}">
      <dgm:prSet/>
      <dgm:spPr/>
      <dgm:t>
        <a:bodyPr/>
        <a:lstStyle/>
        <a:p>
          <a:endParaRPr lang="en-US"/>
        </a:p>
      </dgm:t>
    </dgm:pt>
    <dgm:pt modelId="{2A525A97-1E31-4480-941B-88FE2771F6C9}">
      <dgm:prSet phldrT="[Text]"/>
      <dgm:spPr/>
      <dgm:t>
        <a:bodyPr vert="vert"/>
        <a:lstStyle/>
        <a:p>
          <a:r>
            <a:rPr lang="en-US" dirty="0" err="1" smtClean="0">
              <a:latin typeface="+mj-lt"/>
            </a:rPr>
            <a:t>ccrefgen</a:t>
          </a:r>
          <a:endParaRPr lang="en-US" dirty="0">
            <a:latin typeface="+mj-lt"/>
          </a:endParaRPr>
        </a:p>
      </dgm:t>
    </dgm:pt>
    <dgm:pt modelId="{E67F12FD-C848-4F92-A146-D6E792D41354}" type="parTrans" cxnId="{33F96FB9-20BA-4B32-9239-88CCD6AAD181}">
      <dgm:prSet/>
      <dgm:spPr/>
      <dgm:t>
        <a:bodyPr/>
        <a:lstStyle/>
        <a:p>
          <a:endParaRPr lang="en-US"/>
        </a:p>
      </dgm:t>
    </dgm:pt>
    <dgm:pt modelId="{0EFFBCA7-8B18-45A5-B5CA-95F46C8A82FB}" type="sibTrans" cxnId="{33F96FB9-20BA-4B32-9239-88CCD6AAD181}">
      <dgm:prSet/>
      <dgm:spPr/>
      <dgm:t>
        <a:bodyPr/>
        <a:lstStyle/>
        <a:p>
          <a:endParaRPr lang="en-US"/>
        </a:p>
      </dgm:t>
    </dgm:pt>
    <dgm:pt modelId="{8322BDD9-8FE2-4781-8484-373E2AFA1AAA}">
      <dgm:prSet phldrT="[Text]"/>
      <dgm:spPr>
        <a:sp3d z="-227350" prstMaterial="matte"/>
      </dgm:spPr>
      <dgm:t>
        <a:bodyPr/>
        <a:lstStyle/>
        <a:p>
          <a:r>
            <a:rPr lang="en-US" dirty="0" smtClean="0">
              <a:latin typeface="+mj-lt"/>
            </a:rPr>
            <a:t>Tools</a:t>
          </a:r>
          <a:endParaRPr lang="en-US" dirty="0">
            <a:latin typeface="+mj-lt"/>
          </a:endParaRPr>
        </a:p>
      </dgm:t>
    </dgm:pt>
    <dgm:pt modelId="{4A758533-5E60-4E76-8B6E-051887D1BABB}" type="parTrans" cxnId="{F76F8546-8F84-4183-8F82-A097584DA67A}">
      <dgm:prSet/>
      <dgm:spPr/>
      <dgm:t>
        <a:bodyPr/>
        <a:lstStyle/>
        <a:p>
          <a:endParaRPr lang="en-US"/>
        </a:p>
      </dgm:t>
    </dgm:pt>
    <dgm:pt modelId="{06329E62-86B4-4314-98F1-80DA85990F30}" type="sibTrans" cxnId="{F76F8546-8F84-4183-8F82-A097584DA67A}">
      <dgm:prSet/>
      <dgm:spPr/>
      <dgm:t>
        <a:bodyPr/>
        <a:lstStyle/>
        <a:p>
          <a:endParaRPr lang="en-US"/>
        </a:p>
      </dgm:t>
    </dgm:pt>
    <dgm:pt modelId="{2BCE4AEC-1A85-42D6-A6A0-6EE374B9E107}" type="pres">
      <dgm:prSet presAssocID="{5827FF56-1106-4A73-976A-A4C232209BC0}" presName="composite" presStyleCnt="0">
        <dgm:presLayoutVars>
          <dgm:chMax val="1"/>
          <dgm:dir/>
          <dgm:resizeHandles val="exact"/>
        </dgm:presLayoutVars>
      </dgm:prSet>
      <dgm:spPr/>
      <dgm:t>
        <a:bodyPr/>
        <a:lstStyle/>
        <a:p>
          <a:endParaRPr lang="en-US"/>
        </a:p>
      </dgm:t>
    </dgm:pt>
    <dgm:pt modelId="{83C4A9F5-2E38-4498-9135-C05900D724FD}" type="pres">
      <dgm:prSet presAssocID="{8322BDD9-8FE2-4781-8484-373E2AFA1AAA}" presName="roof" presStyleLbl="dkBgShp" presStyleIdx="0" presStyleCnt="2" custLinFactNeighborX="2174"/>
      <dgm:spPr/>
      <dgm:t>
        <a:bodyPr/>
        <a:lstStyle/>
        <a:p>
          <a:endParaRPr lang="en-US"/>
        </a:p>
      </dgm:t>
    </dgm:pt>
    <dgm:pt modelId="{3D7772A2-3C89-4151-8AAE-F5A379678CA9}" type="pres">
      <dgm:prSet presAssocID="{8322BDD9-8FE2-4781-8484-373E2AFA1AAA}" presName="pillars" presStyleCnt="0"/>
      <dgm:spPr/>
    </dgm:pt>
    <dgm:pt modelId="{8EC0B314-85A5-41A9-AA46-B5D86490A954}" type="pres">
      <dgm:prSet presAssocID="{8322BDD9-8FE2-4781-8484-373E2AFA1AAA}" presName="pillar1" presStyleLbl="node1" presStyleIdx="0" presStyleCnt="4">
        <dgm:presLayoutVars>
          <dgm:bulletEnabled val="1"/>
        </dgm:presLayoutVars>
      </dgm:prSet>
      <dgm:spPr/>
      <dgm:t>
        <a:bodyPr/>
        <a:lstStyle/>
        <a:p>
          <a:endParaRPr lang="en-US"/>
        </a:p>
      </dgm:t>
    </dgm:pt>
    <dgm:pt modelId="{F6234F1D-45FA-4284-967A-CBA9CE548BE8}" type="pres">
      <dgm:prSet presAssocID="{75407C28-4E2A-46A1-885D-BBDB3D234C2B}" presName="pillarX" presStyleLbl="node1" presStyleIdx="1" presStyleCnt="4">
        <dgm:presLayoutVars>
          <dgm:bulletEnabled val="1"/>
        </dgm:presLayoutVars>
      </dgm:prSet>
      <dgm:spPr/>
      <dgm:t>
        <a:bodyPr/>
        <a:lstStyle/>
        <a:p>
          <a:endParaRPr lang="en-US"/>
        </a:p>
      </dgm:t>
    </dgm:pt>
    <dgm:pt modelId="{19562310-614D-4C91-9CB6-5B79EC14699C}" type="pres">
      <dgm:prSet presAssocID="{9959F3E8-B2C3-4C94-8CA1-2CFAFEDD0BDE}" presName="pillarX" presStyleLbl="node1" presStyleIdx="2" presStyleCnt="4">
        <dgm:presLayoutVars>
          <dgm:bulletEnabled val="1"/>
        </dgm:presLayoutVars>
      </dgm:prSet>
      <dgm:spPr/>
      <dgm:t>
        <a:bodyPr/>
        <a:lstStyle/>
        <a:p>
          <a:endParaRPr lang="en-US"/>
        </a:p>
      </dgm:t>
    </dgm:pt>
    <dgm:pt modelId="{CD3A4C1E-7C18-438B-AB66-E52A0167CDE7}" type="pres">
      <dgm:prSet presAssocID="{2A525A97-1E31-4480-941B-88FE2771F6C9}" presName="pillarX" presStyleLbl="node1" presStyleIdx="3" presStyleCnt="4">
        <dgm:presLayoutVars>
          <dgm:bulletEnabled val="1"/>
        </dgm:presLayoutVars>
      </dgm:prSet>
      <dgm:spPr/>
      <dgm:t>
        <a:bodyPr/>
        <a:lstStyle/>
        <a:p>
          <a:endParaRPr lang="en-US"/>
        </a:p>
      </dgm:t>
    </dgm:pt>
    <dgm:pt modelId="{CF164611-19A6-4931-A82C-6F78A9FB5909}" type="pres">
      <dgm:prSet presAssocID="{8322BDD9-8FE2-4781-8484-373E2AFA1AAA}" presName="base" presStyleLbl="dkBgShp" presStyleIdx="1" presStyleCnt="2"/>
      <dgm:spPr/>
    </dgm:pt>
  </dgm:ptLst>
  <dgm:cxnLst>
    <dgm:cxn modelId="{D53A2CE0-ADCB-4722-AE12-8D1078827A15}" type="presOf" srcId="{75407C28-4E2A-46A1-885D-BBDB3D234C2B}" destId="{F6234F1D-45FA-4284-967A-CBA9CE548BE8}" srcOrd="0" destOrd="0" presId="urn:microsoft.com/office/officeart/2005/8/layout/hList3"/>
    <dgm:cxn modelId="{33F96FB9-20BA-4B32-9239-88CCD6AAD181}" srcId="{8322BDD9-8FE2-4781-8484-373E2AFA1AAA}" destId="{2A525A97-1E31-4480-941B-88FE2771F6C9}" srcOrd="3" destOrd="0" parTransId="{E67F12FD-C848-4F92-A146-D6E792D41354}" sibTransId="{0EFFBCA7-8B18-45A5-B5CA-95F46C8A82FB}"/>
    <dgm:cxn modelId="{F79493C2-3CDD-4154-A2DE-820D64E9BC34}" type="presOf" srcId="{8322BDD9-8FE2-4781-8484-373E2AFA1AAA}" destId="{83C4A9F5-2E38-4498-9135-C05900D724FD}" srcOrd="0" destOrd="0" presId="urn:microsoft.com/office/officeart/2005/8/layout/hList3"/>
    <dgm:cxn modelId="{CCCF573F-3C30-4FB8-B5E7-63376B633190}" srcId="{8322BDD9-8FE2-4781-8484-373E2AFA1AAA}" destId="{9959F3E8-B2C3-4C94-8CA1-2CFAFEDD0BDE}" srcOrd="2" destOrd="0" parTransId="{AAC48930-9421-4CDB-9381-150D58A5E33B}" sibTransId="{B0F1A3CB-3B4E-4E9B-BFF5-6B1653BD9932}"/>
    <dgm:cxn modelId="{6FB02904-3417-49BD-B35A-FEE75ADED467}" srcId="{8322BDD9-8FE2-4781-8484-373E2AFA1AAA}" destId="{98113B66-6A64-406C-9076-480FCFA25CAA}" srcOrd="0" destOrd="0" parTransId="{4689965A-766E-4AF3-A14C-D2C2553C2E9F}" sibTransId="{BD001310-1363-4366-AFF5-99A6A773CD27}"/>
    <dgm:cxn modelId="{4615465C-039D-4AD5-9E79-825CF0A4772F}" type="presOf" srcId="{9959F3E8-B2C3-4C94-8CA1-2CFAFEDD0BDE}" destId="{19562310-614D-4C91-9CB6-5B79EC14699C}" srcOrd="0" destOrd="0" presId="urn:microsoft.com/office/officeart/2005/8/layout/hList3"/>
    <dgm:cxn modelId="{F76F8546-8F84-4183-8F82-A097584DA67A}" srcId="{5827FF56-1106-4A73-976A-A4C232209BC0}" destId="{8322BDD9-8FE2-4781-8484-373E2AFA1AAA}" srcOrd="0" destOrd="0" parTransId="{4A758533-5E60-4E76-8B6E-051887D1BABB}" sibTransId="{06329E62-86B4-4314-98F1-80DA85990F30}"/>
    <dgm:cxn modelId="{FC1DC532-C599-448F-A634-9A9763929D74}" type="presOf" srcId="{5827FF56-1106-4A73-976A-A4C232209BC0}" destId="{2BCE4AEC-1A85-42D6-A6A0-6EE374B9E107}" srcOrd="0" destOrd="0" presId="urn:microsoft.com/office/officeart/2005/8/layout/hList3"/>
    <dgm:cxn modelId="{6C728FA8-6A65-4B32-A70D-261A649C377C}" type="presOf" srcId="{98113B66-6A64-406C-9076-480FCFA25CAA}" destId="{8EC0B314-85A5-41A9-AA46-B5D86490A954}" srcOrd="0" destOrd="0" presId="urn:microsoft.com/office/officeart/2005/8/layout/hList3"/>
    <dgm:cxn modelId="{912C880E-BE81-42E3-867A-A48431A5B7B2}" type="presOf" srcId="{2A525A97-1E31-4480-941B-88FE2771F6C9}" destId="{CD3A4C1E-7C18-438B-AB66-E52A0167CDE7}" srcOrd="0" destOrd="0" presId="urn:microsoft.com/office/officeart/2005/8/layout/hList3"/>
    <dgm:cxn modelId="{E7EA32BE-8205-42CD-B94A-D68389F78D61}" srcId="{8322BDD9-8FE2-4781-8484-373E2AFA1AAA}" destId="{75407C28-4E2A-46A1-885D-BBDB3D234C2B}" srcOrd="1" destOrd="0" parTransId="{7822D78B-5496-484B-B41C-DF41F48399A4}" sibTransId="{63AF699B-175C-48F2-8188-CA03B62C3687}"/>
    <dgm:cxn modelId="{BDF83802-B647-4EFD-9D7D-A5E12AB5FD45}" type="presParOf" srcId="{2BCE4AEC-1A85-42D6-A6A0-6EE374B9E107}" destId="{83C4A9F5-2E38-4498-9135-C05900D724FD}" srcOrd="0" destOrd="0" presId="urn:microsoft.com/office/officeart/2005/8/layout/hList3"/>
    <dgm:cxn modelId="{318AC1A3-A5AD-4D62-BE12-602E1EB36F75}" type="presParOf" srcId="{2BCE4AEC-1A85-42D6-A6A0-6EE374B9E107}" destId="{3D7772A2-3C89-4151-8AAE-F5A379678CA9}" srcOrd="1" destOrd="0" presId="urn:microsoft.com/office/officeart/2005/8/layout/hList3"/>
    <dgm:cxn modelId="{8F23B319-CEC6-4447-BCB0-C91295D18064}" type="presParOf" srcId="{3D7772A2-3C89-4151-8AAE-F5A379678CA9}" destId="{8EC0B314-85A5-41A9-AA46-B5D86490A954}" srcOrd="0" destOrd="0" presId="urn:microsoft.com/office/officeart/2005/8/layout/hList3"/>
    <dgm:cxn modelId="{0E78281D-7F7D-4CD8-940B-D55BBDD1B6E3}" type="presParOf" srcId="{3D7772A2-3C89-4151-8AAE-F5A379678CA9}" destId="{F6234F1D-45FA-4284-967A-CBA9CE548BE8}" srcOrd="1" destOrd="0" presId="urn:microsoft.com/office/officeart/2005/8/layout/hList3"/>
    <dgm:cxn modelId="{70FA94E8-8011-4E36-97E9-6F61CD037FE7}" type="presParOf" srcId="{3D7772A2-3C89-4151-8AAE-F5A379678CA9}" destId="{19562310-614D-4C91-9CB6-5B79EC14699C}" srcOrd="2" destOrd="0" presId="urn:microsoft.com/office/officeart/2005/8/layout/hList3"/>
    <dgm:cxn modelId="{B2315330-A4B8-4DE3-8CDB-818D49134035}" type="presParOf" srcId="{3D7772A2-3C89-4151-8AAE-F5A379678CA9}" destId="{CD3A4C1E-7C18-438B-AB66-E52A0167CDE7}" srcOrd="3" destOrd="0" presId="urn:microsoft.com/office/officeart/2005/8/layout/hList3"/>
    <dgm:cxn modelId="{1E22EFE4-6955-4806-BD3C-46231408F15B}" type="presParOf" srcId="{2BCE4AEC-1A85-42D6-A6A0-6EE374B9E107}" destId="{CF164611-19A6-4931-A82C-6F78A9FB5909}"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27FF56-1106-4A73-976A-A4C232209BC0}" type="doc">
      <dgm:prSet loTypeId="urn:microsoft.com/office/officeart/2005/8/layout/hList3" loCatId="list" qsTypeId="urn:microsoft.com/office/officeart/2005/8/quickstyle/3d9" qsCatId="3D" csTypeId="urn:microsoft.com/office/officeart/2005/8/colors/colorful3" csCatId="colorful" phldr="1"/>
      <dgm:spPr>
        <a:scene3d>
          <a:camera prst="perspectiveRelaxed">
            <a:rot lat="19799985" lon="0" rev="21599992"/>
          </a:camera>
          <a:lightRig rig="soft" dir="t"/>
          <a:backdrop>
            <a:anchor x="0" y="0" z="-210000"/>
            <a:norm dx="0" dy="0" dz="914400"/>
            <a:up dx="0" dy="914400" dz="0"/>
          </a:backdrop>
        </a:scene3d>
      </dgm:spPr>
      <dgm:t>
        <a:bodyPr/>
        <a:lstStyle/>
        <a:p>
          <a:endParaRPr lang="en-US"/>
        </a:p>
      </dgm:t>
    </dgm:pt>
    <dgm:pt modelId="{98113B66-6A64-406C-9076-480FCFA25CAA}">
      <dgm:prSet phldrT="[Text]"/>
      <dgm:spPr/>
      <dgm:t>
        <a:bodyPr vert="horz"/>
        <a:lstStyle/>
        <a:p>
          <a:r>
            <a:rPr lang="en-US" dirty="0" smtClean="0">
              <a:latin typeface="+mj-lt"/>
            </a:rPr>
            <a:t>Contracts</a:t>
          </a:r>
          <a:endParaRPr lang="en-US" dirty="0">
            <a:latin typeface="+mj-lt"/>
          </a:endParaRPr>
        </a:p>
      </dgm:t>
    </dgm:pt>
    <dgm:pt modelId="{4689965A-766E-4AF3-A14C-D2C2553C2E9F}" type="parTrans" cxnId="{6FB02904-3417-49BD-B35A-FEE75ADED467}">
      <dgm:prSet/>
      <dgm:spPr/>
      <dgm:t>
        <a:bodyPr/>
        <a:lstStyle/>
        <a:p>
          <a:endParaRPr lang="en-US"/>
        </a:p>
      </dgm:t>
    </dgm:pt>
    <dgm:pt modelId="{BD001310-1363-4366-AFF5-99A6A773CD27}" type="sibTrans" cxnId="{6FB02904-3417-49BD-B35A-FEE75ADED467}">
      <dgm:prSet/>
      <dgm:spPr/>
      <dgm:t>
        <a:bodyPr/>
        <a:lstStyle/>
        <a:p>
          <a:endParaRPr lang="en-US"/>
        </a:p>
      </dgm:t>
    </dgm:pt>
    <dgm:pt modelId="{75407C28-4E2A-46A1-885D-BBDB3D234C2B}">
      <dgm:prSet phldrT="[Text]"/>
      <dgm:spPr/>
      <dgm:t>
        <a:bodyPr vert="horz"/>
        <a:lstStyle/>
        <a:p>
          <a:r>
            <a:rPr lang="en-US" dirty="0" smtClean="0">
              <a:latin typeface="+mj-lt"/>
            </a:rPr>
            <a:t>BCL 4.0</a:t>
          </a:r>
          <a:endParaRPr lang="en-US" dirty="0">
            <a:latin typeface="+mj-lt"/>
          </a:endParaRPr>
        </a:p>
      </dgm:t>
    </dgm:pt>
    <dgm:pt modelId="{7822D78B-5496-484B-B41C-DF41F48399A4}" type="parTrans" cxnId="{E7EA32BE-8205-42CD-B94A-D68389F78D61}">
      <dgm:prSet/>
      <dgm:spPr/>
      <dgm:t>
        <a:bodyPr/>
        <a:lstStyle/>
        <a:p>
          <a:endParaRPr lang="en-US"/>
        </a:p>
      </dgm:t>
    </dgm:pt>
    <dgm:pt modelId="{63AF699B-175C-48F2-8188-CA03B62C3687}" type="sibTrans" cxnId="{E7EA32BE-8205-42CD-B94A-D68389F78D61}">
      <dgm:prSet/>
      <dgm:spPr/>
      <dgm:t>
        <a:bodyPr/>
        <a:lstStyle/>
        <a:p>
          <a:endParaRPr lang="en-US"/>
        </a:p>
      </dgm:t>
    </dgm:pt>
    <dgm:pt modelId="{8322BDD9-8FE2-4781-8484-373E2AFA1AAA}">
      <dgm:prSet phldrT="[Text]"/>
      <dgm:spPr>
        <a:sp3d z="-227350" prstMaterial="matte"/>
      </dgm:spPr>
      <dgm:t>
        <a:bodyPr/>
        <a:lstStyle/>
        <a:p>
          <a:r>
            <a:rPr lang="en-US" dirty="0" smtClean="0">
              <a:latin typeface="+mj-lt"/>
            </a:rPr>
            <a:t>Authoring</a:t>
          </a:r>
        </a:p>
      </dgm:t>
    </dgm:pt>
    <dgm:pt modelId="{4A758533-5E60-4E76-8B6E-051887D1BABB}" type="parTrans" cxnId="{F76F8546-8F84-4183-8F82-A097584DA67A}">
      <dgm:prSet/>
      <dgm:spPr/>
      <dgm:t>
        <a:bodyPr/>
        <a:lstStyle/>
        <a:p>
          <a:endParaRPr lang="en-US"/>
        </a:p>
      </dgm:t>
    </dgm:pt>
    <dgm:pt modelId="{06329E62-86B4-4314-98F1-80DA85990F30}" type="sibTrans" cxnId="{F76F8546-8F84-4183-8F82-A097584DA67A}">
      <dgm:prSet/>
      <dgm:spPr/>
      <dgm:t>
        <a:bodyPr/>
        <a:lstStyle/>
        <a:p>
          <a:endParaRPr lang="en-US"/>
        </a:p>
      </dgm:t>
    </dgm:pt>
    <dgm:pt modelId="{2BCE4AEC-1A85-42D6-A6A0-6EE374B9E107}" type="pres">
      <dgm:prSet presAssocID="{5827FF56-1106-4A73-976A-A4C232209BC0}" presName="composite" presStyleCnt="0">
        <dgm:presLayoutVars>
          <dgm:chMax val="1"/>
          <dgm:dir/>
          <dgm:resizeHandles val="exact"/>
        </dgm:presLayoutVars>
      </dgm:prSet>
      <dgm:spPr/>
      <dgm:t>
        <a:bodyPr/>
        <a:lstStyle/>
        <a:p>
          <a:endParaRPr lang="en-US"/>
        </a:p>
      </dgm:t>
    </dgm:pt>
    <dgm:pt modelId="{83C4A9F5-2E38-4498-9135-C05900D724FD}" type="pres">
      <dgm:prSet presAssocID="{8322BDD9-8FE2-4781-8484-373E2AFA1AAA}" presName="roof" presStyleLbl="dkBgShp" presStyleIdx="0" presStyleCnt="2" custLinFactNeighborX="-2174"/>
      <dgm:spPr/>
      <dgm:t>
        <a:bodyPr/>
        <a:lstStyle/>
        <a:p>
          <a:endParaRPr lang="en-US"/>
        </a:p>
      </dgm:t>
    </dgm:pt>
    <dgm:pt modelId="{3D7772A2-3C89-4151-8AAE-F5A379678CA9}" type="pres">
      <dgm:prSet presAssocID="{8322BDD9-8FE2-4781-8484-373E2AFA1AAA}" presName="pillars" presStyleCnt="0"/>
      <dgm:spPr/>
    </dgm:pt>
    <dgm:pt modelId="{8EC0B314-85A5-41A9-AA46-B5D86490A954}" type="pres">
      <dgm:prSet presAssocID="{8322BDD9-8FE2-4781-8484-373E2AFA1AAA}" presName="pillar1" presStyleLbl="node1" presStyleIdx="0" presStyleCnt="2">
        <dgm:presLayoutVars>
          <dgm:bulletEnabled val="1"/>
        </dgm:presLayoutVars>
      </dgm:prSet>
      <dgm:spPr/>
      <dgm:t>
        <a:bodyPr/>
        <a:lstStyle/>
        <a:p>
          <a:endParaRPr lang="en-US"/>
        </a:p>
      </dgm:t>
    </dgm:pt>
    <dgm:pt modelId="{F6234F1D-45FA-4284-967A-CBA9CE548BE8}" type="pres">
      <dgm:prSet presAssocID="{75407C28-4E2A-46A1-885D-BBDB3D234C2B}" presName="pillarX" presStyleLbl="node1" presStyleIdx="1" presStyleCnt="2">
        <dgm:presLayoutVars>
          <dgm:bulletEnabled val="1"/>
        </dgm:presLayoutVars>
      </dgm:prSet>
      <dgm:spPr/>
      <dgm:t>
        <a:bodyPr/>
        <a:lstStyle/>
        <a:p>
          <a:endParaRPr lang="en-US"/>
        </a:p>
      </dgm:t>
    </dgm:pt>
    <dgm:pt modelId="{CF164611-19A6-4931-A82C-6F78A9FB5909}" type="pres">
      <dgm:prSet presAssocID="{8322BDD9-8FE2-4781-8484-373E2AFA1AAA}" presName="base" presStyleLbl="dkBgShp" presStyleIdx="1" presStyleCnt="2"/>
      <dgm:spPr/>
    </dgm:pt>
  </dgm:ptLst>
  <dgm:cxnLst>
    <dgm:cxn modelId="{6FB02904-3417-49BD-B35A-FEE75ADED467}" srcId="{8322BDD9-8FE2-4781-8484-373E2AFA1AAA}" destId="{98113B66-6A64-406C-9076-480FCFA25CAA}" srcOrd="0" destOrd="0" parTransId="{4689965A-766E-4AF3-A14C-D2C2553C2E9F}" sibTransId="{BD001310-1363-4366-AFF5-99A6A773CD27}"/>
    <dgm:cxn modelId="{F76F8546-8F84-4183-8F82-A097584DA67A}" srcId="{5827FF56-1106-4A73-976A-A4C232209BC0}" destId="{8322BDD9-8FE2-4781-8484-373E2AFA1AAA}" srcOrd="0" destOrd="0" parTransId="{4A758533-5E60-4E76-8B6E-051887D1BABB}" sibTransId="{06329E62-86B4-4314-98F1-80DA85990F30}"/>
    <dgm:cxn modelId="{D876AAD6-DD74-4E65-844F-126E91BDEFD1}" type="presOf" srcId="{8322BDD9-8FE2-4781-8484-373E2AFA1AAA}" destId="{83C4A9F5-2E38-4498-9135-C05900D724FD}" srcOrd="0" destOrd="0" presId="urn:microsoft.com/office/officeart/2005/8/layout/hList3"/>
    <dgm:cxn modelId="{8D696085-888F-4F8F-A43B-5C5EC27BE100}" type="presOf" srcId="{75407C28-4E2A-46A1-885D-BBDB3D234C2B}" destId="{F6234F1D-45FA-4284-967A-CBA9CE548BE8}" srcOrd="0" destOrd="0" presId="urn:microsoft.com/office/officeart/2005/8/layout/hList3"/>
    <dgm:cxn modelId="{8FFE32C7-59B9-4BF7-BCEE-9BF43537AABC}" type="presOf" srcId="{98113B66-6A64-406C-9076-480FCFA25CAA}" destId="{8EC0B314-85A5-41A9-AA46-B5D86490A954}" srcOrd="0" destOrd="0" presId="urn:microsoft.com/office/officeart/2005/8/layout/hList3"/>
    <dgm:cxn modelId="{DDD607CF-0FFB-40C3-BFA9-F8C367AF6C13}" type="presOf" srcId="{5827FF56-1106-4A73-976A-A4C232209BC0}" destId="{2BCE4AEC-1A85-42D6-A6A0-6EE374B9E107}" srcOrd="0" destOrd="0" presId="urn:microsoft.com/office/officeart/2005/8/layout/hList3"/>
    <dgm:cxn modelId="{E7EA32BE-8205-42CD-B94A-D68389F78D61}" srcId="{8322BDD9-8FE2-4781-8484-373E2AFA1AAA}" destId="{75407C28-4E2A-46A1-885D-BBDB3D234C2B}" srcOrd="1" destOrd="0" parTransId="{7822D78B-5496-484B-B41C-DF41F48399A4}" sibTransId="{63AF699B-175C-48F2-8188-CA03B62C3687}"/>
    <dgm:cxn modelId="{B1E55A1B-C0BF-49D0-9298-8CA8DFC248E0}" type="presParOf" srcId="{2BCE4AEC-1A85-42D6-A6A0-6EE374B9E107}" destId="{83C4A9F5-2E38-4498-9135-C05900D724FD}" srcOrd="0" destOrd="0" presId="urn:microsoft.com/office/officeart/2005/8/layout/hList3"/>
    <dgm:cxn modelId="{9C780A60-A32E-4C15-BFD6-EC16FB35614E}" type="presParOf" srcId="{2BCE4AEC-1A85-42D6-A6A0-6EE374B9E107}" destId="{3D7772A2-3C89-4151-8AAE-F5A379678CA9}" srcOrd="1" destOrd="0" presId="urn:microsoft.com/office/officeart/2005/8/layout/hList3"/>
    <dgm:cxn modelId="{C3755352-BECE-490F-B23D-B0EEDB04B677}" type="presParOf" srcId="{3D7772A2-3C89-4151-8AAE-F5A379678CA9}" destId="{8EC0B314-85A5-41A9-AA46-B5D86490A954}" srcOrd="0" destOrd="0" presId="urn:microsoft.com/office/officeart/2005/8/layout/hList3"/>
    <dgm:cxn modelId="{25FA9536-FBA4-4474-AB2F-552D29750A48}" type="presParOf" srcId="{3D7772A2-3C89-4151-8AAE-F5A379678CA9}" destId="{F6234F1D-45FA-4284-967A-CBA9CE548BE8}" srcOrd="1" destOrd="0" presId="urn:microsoft.com/office/officeart/2005/8/layout/hList3"/>
    <dgm:cxn modelId="{16AF6A7C-B4F2-4BB5-853B-E4B5FE6B03A5}" type="presParOf" srcId="{2BCE4AEC-1A85-42D6-A6A0-6EE374B9E107}" destId="{CF164611-19A6-4931-A82C-6F78A9FB5909}" srcOrd="2" destOrd="0" presId="urn:microsoft.com/office/officeart/2005/8/layout/h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27FF56-1106-4A73-976A-A4C232209BC0}" type="doc">
      <dgm:prSet loTypeId="urn:microsoft.com/office/officeart/2005/8/layout/hList3" loCatId="list" qsTypeId="urn:microsoft.com/office/officeart/2005/8/quickstyle/3d9" qsCatId="3D" csTypeId="urn:microsoft.com/office/officeart/2005/8/colors/colorful3" csCatId="colorful" phldr="1"/>
      <dgm:spPr>
        <a:scene3d>
          <a:camera prst="perspectiveRelaxed">
            <a:rot lat="19799985" lon="0" rev="21599992"/>
          </a:camera>
          <a:lightRig rig="soft" dir="t"/>
          <a:backdrop>
            <a:anchor x="0" y="0" z="-210000"/>
            <a:norm dx="0" dy="0" dz="914400"/>
            <a:up dx="0" dy="914400" dz="0"/>
          </a:backdrop>
        </a:scene3d>
      </dgm:spPr>
      <dgm:t>
        <a:bodyPr/>
        <a:lstStyle/>
        <a:p>
          <a:endParaRPr lang="en-US"/>
        </a:p>
      </dgm:t>
    </dgm:pt>
    <dgm:pt modelId="{98113B66-6A64-406C-9076-480FCFA25CAA}">
      <dgm:prSet phldrT="[Text]"/>
      <dgm:spPr/>
      <dgm:t>
        <a:bodyPr vert="horz"/>
        <a:lstStyle/>
        <a:p>
          <a:r>
            <a:rPr lang="en-US" dirty="0" smtClean="0">
              <a:latin typeface="+mj-lt"/>
            </a:rPr>
            <a:t>VS2010</a:t>
          </a:r>
          <a:endParaRPr lang="en-US" dirty="0">
            <a:latin typeface="+mj-lt"/>
          </a:endParaRPr>
        </a:p>
      </dgm:t>
    </dgm:pt>
    <dgm:pt modelId="{4689965A-766E-4AF3-A14C-D2C2553C2E9F}" type="parTrans" cxnId="{6FB02904-3417-49BD-B35A-FEE75ADED467}">
      <dgm:prSet/>
      <dgm:spPr/>
      <dgm:t>
        <a:bodyPr/>
        <a:lstStyle/>
        <a:p>
          <a:endParaRPr lang="en-US"/>
        </a:p>
      </dgm:t>
    </dgm:pt>
    <dgm:pt modelId="{BD001310-1363-4366-AFF5-99A6A773CD27}" type="sibTrans" cxnId="{6FB02904-3417-49BD-B35A-FEE75ADED467}">
      <dgm:prSet/>
      <dgm:spPr/>
      <dgm:t>
        <a:bodyPr/>
        <a:lstStyle/>
        <a:p>
          <a:endParaRPr lang="en-US"/>
        </a:p>
      </dgm:t>
    </dgm:pt>
    <dgm:pt modelId="{75407C28-4E2A-46A1-885D-BBDB3D234C2B}">
      <dgm:prSet phldrT="[Text]"/>
      <dgm:spPr/>
      <dgm:t>
        <a:bodyPr vert="horz"/>
        <a:lstStyle/>
        <a:p>
          <a:r>
            <a:rPr lang="en-US" dirty="0" smtClean="0">
              <a:latin typeface="+mj-lt"/>
            </a:rPr>
            <a:t>Sandcastle</a:t>
          </a:r>
          <a:endParaRPr lang="en-US" dirty="0">
            <a:latin typeface="+mj-lt"/>
          </a:endParaRPr>
        </a:p>
      </dgm:t>
    </dgm:pt>
    <dgm:pt modelId="{7822D78B-5496-484B-B41C-DF41F48399A4}" type="parTrans" cxnId="{E7EA32BE-8205-42CD-B94A-D68389F78D61}">
      <dgm:prSet/>
      <dgm:spPr/>
      <dgm:t>
        <a:bodyPr/>
        <a:lstStyle/>
        <a:p>
          <a:endParaRPr lang="en-US"/>
        </a:p>
      </dgm:t>
    </dgm:pt>
    <dgm:pt modelId="{63AF699B-175C-48F2-8188-CA03B62C3687}" type="sibTrans" cxnId="{E7EA32BE-8205-42CD-B94A-D68389F78D61}">
      <dgm:prSet/>
      <dgm:spPr/>
      <dgm:t>
        <a:bodyPr/>
        <a:lstStyle/>
        <a:p>
          <a:endParaRPr lang="en-US"/>
        </a:p>
      </dgm:t>
    </dgm:pt>
    <dgm:pt modelId="{8322BDD9-8FE2-4781-8484-373E2AFA1AAA}">
      <dgm:prSet phldrT="[Text]"/>
      <dgm:spPr>
        <a:sp3d z="-227350" prstMaterial="matte"/>
      </dgm:spPr>
      <dgm:t>
        <a:bodyPr/>
        <a:lstStyle/>
        <a:p>
          <a:r>
            <a:rPr lang="en-US" dirty="0" smtClean="0">
              <a:latin typeface="+mj-lt"/>
            </a:rPr>
            <a:t>Presentation</a:t>
          </a:r>
          <a:endParaRPr lang="en-US" dirty="0">
            <a:latin typeface="+mj-lt"/>
          </a:endParaRPr>
        </a:p>
      </dgm:t>
    </dgm:pt>
    <dgm:pt modelId="{4A758533-5E60-4E76-8B6E-051887D1BABB}" type="parTrans" cxnId="{F76F8546-8F84-4183-8F82-A097584DA67A}">
      <dgm:prSet/>
      <dgm:spPr/>
      <dgm:t>
        <a:bodyPr/>
        <a:lstStyle/>
        <a:p>
          <a:endParaRPr lang="en-US"/>
        </a:p>
      </dgm:t>
    </dgm:pt>
    <dgm:pt modelId="{06329E62-86B4-4314-98F1-80DA85990F30}" type="sibTrans" cxnId="{F76F8546-8F84-4183-8F82-A097584DA67A}">
      <dgm:prSet/>
      <dgm:spPr/>
      <dgm:t>
        <a:bodyPr/>
        <a:lstStyle/>
        <a:p>
          <a:endParaRPr lang="en-US"/>
        </a:p>
      </dgm:t>
    </dgm:pt>
    <dgm:pt modelId="{2BCE4AEC-1A85-42D6-A6A0-6EE374B9E107}" type="pres">
      <dgm:prSet presAssocID="{5827FF56-1106-4A73-976A-A4C232209BC0}" presName="composite" presStyleCnt="0">
        <dgm:presLayoutVars>
          <dgm:chMax val="1"/>
          <dgm:dir/>
          <dgm:resizeHandles val="exact"/>
        </dgm:presLayoutVars>
      </dgm:prSet>
      <dgm:spPr/>
      <dgm:t>
        <a:bodyPr/>
        <a:lstStyle/>
        <a:p>
          <a:endParaRPr lang="en-US"/>
        </a:p>
      </dgm:t>
    </dgm:pt>
    <dgm:pt modelId="{83C4A9F5-2E38-4498-9135-C05900D724FD}" type="pres">
      <dgm:prSet presAssocID="{8322BDD9-8FE2-4781-8484-373E2AFA1AAA}" presName="roof" presStyleLbl="dkBgShp" presStyleIdx="0" presStyleCnt="2" custLinFactNeighborY="-12346"/>
      <dgm:spPr/>
      <dgm:t>
        <a:bodyPr/>
        <a:lstStyle/>
        <a:p>
          <a:endParaRPr lang="en-US"/>
        </a:p>
      </dgm:t>
    </dgm:pt>
    <dgm:pt modelId="{3D7772A2-3C89-4151-8AAE-F5A379678CA9}" type="pres">
      <dgm:prSet presAssocID="{8322BDD9-8FE2-4781-8484-373E2AFA1AAA}" presName="pillars" presStyleCnt="0"/>
      <dgm:spPr/>
    </dgm:pt>
    <dgm:pt modelId="{8EC0B314-85A5-41A9-AA46-B5D86490A954}" type="pres">
      <dgm:prSet presAssocID="{8322BDD9-8FE2-4781-8484-373E2AFA1AAA}" presName="pillar1" presStyleLbl="node1" presStyleIdx="0" presStyleCnt="2">
        <dgm:presLayoutVars>
          <dgm:bulletEnabled val="1"/>
        </dgm:presLayoutVars>
      </dgm:prSet>
      <dgm:spPr/>
      <dgm:t>
        <a:bodyPr/>
        <a:lstStyle/>
        <a:p>
          <a:endParaRPr lang="en-US"/>
        </a:p>
      </dgm:t>
    </dgm:pt>
    <dgm:pt modelId="{F6234F1D-45FA-4284-967A-CBA9CE548BE8}" type="pres">
      <dgm:prSet presAssocID="{75407C28-4E2A-46A1-885D-BBDB3D234C2B}" presName="pillarX" presStyleLbl="node1" presStyleIdx="1" presStyleCnt="2">
        <dgm:presLayoutVars>
          <dgm:bulletEnabled val="1"/>
        </dgm:presLayoutVars>
      </dgm:prSet>
      <dgm:spPr/>
      <dgm:t>
        <a:bodyPr/>
        <a:lstStyle/>
        <a:p>
          <a:endParaRPr lang="en-US"/>
        </a:p>
      </dgm:t>
    </dgm:pt>
    <dgm:pt modelId="{CF164611-19A6-4931-A82C-6F78A9FB5909}" type="pres">
      <dgm:prSet presAssocID="{8322BDD9-8FE2-4781-8484-373E2AFA1AAA}" presName="base" presStyleLbl="dkBgShp" presStyleIdx="1" presStyleCnt="2"/>
      <dgm:spPr/>
    </dgm:pt>
  </dgm:ptLst>
  <dgm:cxnLst>
    <dgm:cxn modelId="{6FB02904-3417-49BD-B35A-FEE75ADED467}" srcId="{8322BDD9-8FE2-4781-8484-373E2AFA1AAA}" destId="{98113B66-6A64-406C-9076-480FCFA25CAA}" srcOrd="0" destOrd="0" parTransId="{4689965A-766E-4AF3-A14C-D2C2553C2E9F}" sibTransId="{BD001310-1363-4366-AFF5-99A6A773CD27}"/>
    <dgm:cxn modelId="{0130084F-4C1E-4E07-AC25-482EAF7F790F}" type="presOf" srcId="{8322BDD9-8FE2-4781-8484-373E2AFA1AAA}" destId="{83C4A9F5-2E38-4498-9135-C05900D724FD}" srcOrd="0" destOrd="0" presId="urn:microsoft.com/office/officeart/2005/8/layout/hList3"/>
    <dgm:cxn modelId="{F76F8546-8F84-4183-8F82-A097584DA67A}" srcId="{5827FF56-1106-4A73-976A-A4C232209BC0}" destId="{8322BDD9-8FE2-4781-8484-373E2AFA1AAA}" srcOrd="0" destOrd="0" parTransId="{4A758533-5E60-4E76-8B6E-051887D1BABB}" sibTransId="{06329E62-86B4-4314-98F1-80DA85990F30}"/>
    <dgm:cxn modelId="{ED76967D-3ADF-4113-9BEC-FFA65F2A34DC}" type="presOf" srcId="{5827FF56-1106-4A73-976A-A4C232209BC0}" destId="{2BCE4AEC-1A85-42D6-A6A0-6EE374B9E107}" srcOrd="0" destOrd="0" presId="urn:microsoft.com/office/officeart/2005/8/layout/hList3"/>
    <dgm:cxn modelId="{B86DEA97-9EF9-4A3D-9741-00EEC9FA0CC8}" type="presOf" srcId="{75407C28-4E2A-46A1-885D-BBDB3D234C2B}" destId="{F6234F1D-45FA-4284-967A-CBA9CE548BE8}" srcOrd="0" destOrd="0" presId="urn:microsoft.com/office/officeart/2005/8/layout/hList3"/>
    <dgm:cxn modelId="{20FDE8DE-A82D-42C7-BAFB-EBEF971AF2BF}" type="presOf" srcId="{98113B66-6A64-406C-9076-480FCFA25CAA}" destId="{8EC0B314-85A5-41A9-AA46-B5D86490A954}" srcOrd="0" destOrd="0" presId="urn:microsoft.com/office/officeart/2005/8/layout/hList3"/>
    <dgm:cxn modelId="{E7EA32BE-8205-42CD-B94A-D68389F78D61}" srcId="{8322BDD9-8FE2-4781-8484-373E2AFA1AAA}" destId="{75407C28-4E2A-46A1-885D-BBDB3D234C2B}" srcOrd="1" destOrd="0" parTransId="{7822D78B-5496-484B-B41C-DF41F48399A4}" sibTransId="{63AF699B-175C-48F2-8188-CA03B62C3687}"/>
    <dgm:cxn modelId="{473F3067-06FD-4C94-9FF8-5D36A568C38C}" type="presParOf" srcId="{2BCE4AEC-1A85-42D6-A6A0-6EE374B9E107}" destId="{83C4A9F5-2E38-4498-9135-C05900D724FD}" srcOrd="0" destOrd="0" presId="urn:microsoft.com/office/officeart/2005/8/layout/hList3"/>
    <dgm:cxn modelId="{5A02112C-C5AD-4F51-986D-8211DCDC8722}" type="presParOf" srcId="{2BCE4AEC-1A85-42D6-A6A0-6EE374B9E107}" destId="{3D7772A2-3C89-4151-8AAE-F5A379678CA9}" srcOrd="1" destOrd="0" presId="urn:microsoft.com/office/officeart/2005/8/layout/hList3"/>
    <dgm:cxn modelId="{5F781480-1828-49AB-85D7-E4E61A71A9B7}" type="presParOf" srcId="{3D7772A2-3C89-4151-8AAE-F5A379678CA9}" destId="{8EC0B314-85A5-41A9-AA46-B5D86490A954}" srcOrd="0" destOrd="0" presId="urn:microsoft.com/office/officeart/2005/8/layout/hList3"/>
    <dgm:cxn modelId="{052A96EC-F3C9-4E84-8466-7EA44C308838}" type="presParOf" srcId="{3D7772A2-3C89-4151-8AAE-F5A379678CA9}" destId="{F6234F1D-45FA-4284-967A-CBA9CE548BE8}" srcOrd="1" destOrd="0" presId="urn:microsoft.com/office/officeart/2005/8/layout/hList3"/>
    <dgm:cxn modelId="{4BF03CE1-7FF3-42B8-ADE9-6F1B46ACDB04}" type="presParOf" srcId="{2BCE4AEC-1A85-42D6-A6A0-6EE374B9E107}" destId="{CF164611-19A6-4931-A82C-6F78A9FB5909}" srcOrd="2" destOrd="0" presId="urn:microsoft.com/office/officeart/2005/8/layout/h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175F588-72C3-417A-8C73-EEE0584E7F54}" type="doc">
      <dgm:prSet loTypeId="urn:microsoft.com/office/officeart/2005/8/layout/default#2" loCatId="list" qsTypeId="urn:microsoft.com/office/officeart/2005/8/quickstyle/3d2" qsCatId="3D" csTypeId="urn:microsoft.com/office/officeart/2005/8/colors/colorful1#2" csCatId="colorful" phldr="1"/>
      <dgm:spPr/>
      <dgm:t>
        <a:bodyPr/>
        <a:lstStyle/>
        <a:p>
          <a:endParaRPr lang="en-US"/>
        </a:p>
      </dgm:t>
    </dgm:pt>
    <dgm:pt modelId="{3ED097E9-5EE4-4C25-B4BF-8B8CE4EF83C0}">
      <dgm:prSet phldrT="[Text]" custT="1"/>
      <dgm:spPr/>
      <dgm:t>
        <a:bodyPr/>
        <a:lstStyle/>
        <a:p>
          <a:r>
            <a:rPr lang="en-US" sz="1500" dirty="0" err="1" smtClean="0"/>
            <a:t>Mscorlib</a:t>
          </a:r>
          <a:endParaRPr lang="en-US" sz="1500" dirty="0"/>
        </a:p>
      </dgm:t>
    </dgm:pt>
    <dgm:pt modelId="{0C5A00B8-8262-4C11-817A-BF0A38113AFF}" type="parTrans" cxnId="{685C69BD-591B-4EA3-AD3C-A5F361FE6512}">
      <dgm:prSet/>
      <dgm:spPr/>
      <dgm:t>
        <a:bodyPr/>
        <a:lstStyle/>
        <a:p>
          <a:endParaRPr lang="en-US" sz="1500"/>
        </a:p>
      </dgm:t>
    </dgm:pt>
    <dgm:pt modelId="{5F74F382-BE9F-4007-858C-EAF5E94B6D26}" type="sibTrans" cxnId="{685C69BD-591B-4EA3-AD3C-A5F361FE6512}">
      <dgm:prSet/>
      <dgm:spPr/>
      <dgm:t>
        <a:bodyPr/>
        <a:lstStyle/>
        <a:p>
          <a:endParaRPr lang="en-US" sz="1500"/>
        </a:p>
      </dgm:t>
    </dgm:pt>
    <dgm:pt modelId="{E65BACBF-D419-45A5-9A89-BD2F54BA2E91}">
      <dgm:prSet phldrT="[Text]" custT="1"/>
      <dgm:spPr/>
      <dgm:t>
        <a:bodyPr/>
        <a:lstStyle/>
        <a:p>
          <a:r>
            <a:rPr lang="en-US" sz="1500" dirty="0" smtClean="0"/>
            <a:t>System</a:t>
          </a:r>
          <a:endParaRPr lang="en-US" sz="1500" dirty="0"/>
        </a:p>
      </dgm:t>
    </dgm:pt>
    <dgm:pt modelId="{CACFC0EE-6E82-4EFA-9118-4D5CF3FB64DA}" type="parTrans" cxnId="{160B0B99-E4BC-4DC9-96EC-694292C98ADD}">
      <dgm:prSet/>
      <dgm:spPr/>
      <dgm:t>
        <a:bodyPr/>
        <a:lstStyle/>
        <a:p>
          <a:endParaRPr lang="en-US" sz="1500"/>
        </a:p>
      </dgm:t>
    </dgm:pt>
    <dgm:pt modelId="{CBE8B7F6-ACC1-441F-9139-FF270DE60D5F}" type="sibTrans" cxnId="{160B0B99-E4BC-4DC9-96EC-694292C98ADD}">
      <dgm:prSet/>
      <dgm:spPr/>
      <dgm:t>
        <a:bodyPr/>
        <a:lstStyle/>
        <a:p>
          <a:endParaRPr lang="en-US" sz="1500"/>
        </a:p>
      </dgm:t>
    </dgm:pt>
    <dgm:pt modelId="{008718F3-8378-4729-898D-4526710677D5}">
      <dgm:prSet phldrT="[Text]" custT="1"/>
      <dgm:spPr/>
      <dgm:t>
        <a:bodyPr/>
        <a:lstStyle/>
        <a:p>
          <a:r>
            <a:rPr lang="en-US" sz="1500" dirty="0" err="1" smtClean="0"/>
            <a:t>System.Data</a:t>
          </a:r>
          <a:endParaRPr lang="en-US" sz="1500" dirty="0"/>
        </a:p>
      </dgm:t>
    </dgm:pt>
    <dgm:pt modelId="{3078914E-1A40-4811-A58E-DE71B92B58BE}" type="parTrans" cxnId="{350ACD22-4F79-4AF2-A697-4B1B530868CE}">
      <dgm:prSet/>
      <dgm:spPr/>
      <dgm:t>
        <a:bodyPr/>
        <a:lstStyle/>
        <a:p>
          <a:endParaRPr lang="en-US" sz="1500"/>
        </a:p>
      </dgm:t>
    </dgm:pt>
    <dgm:pt modelId="{BD145980-8DA6-40AB-8081-84203F3ECC2A}" type="sibTrans" cxnId="{350ACD22-4F79-4AF2-A697-4B1B530868CE}">
      <dgm:prSet/>
      <dgm:spPr/>
      <dgm:t>
        <a:bodyPr/>
        <a:lstStyle/>
        <a:p>
          <a:endParaRPr lang="en-US" sz="1500"/>
        </a:p>
      </dgm:t>
    </dgm:pt>
    <dgm:pt modelId="{D6C7EEBC-385F-433F-A443-75D42D805491}">
      <dgm:prSet phldrT="[Text]" custT="1"/>
      <dgm:spPr/>
      <dgm:t>
        <a:bodyPr/>
        <a:lstStyle/>
        <a:p>
          <a:r>
            <a:rPr lang="en-US" sz="1500" dirty="0" err="1" smtClean="0"/>
            <a:t>System.Xml</a:t>
          </a:r>
          <a:endParaRPr lang="en-US" sz="1500" dirty="0"/>
        </a:p>
      </dgm:t>
    </dgm:pt>
    <dgm:pt modelId="{78BB853F-4F3C-4ADE-A98C-9B19C382F4D3}" type="parTrans" cxnId="{9DED53C3-8FE6-41C4-A235-5730758151E9}">
      <dgm:prSet/>
      <dgm:spPr/>
      <dgm:t>
        <a:bodyPr/>
        <a:lstStyle/>
        <a:p>
          <a:endParaRPr lang="en-US" sz="1500"/>
        </a:p>
      </dgm:t>
    </dgm:pt>
    <dgm:pt modelId="{C5180E90-BD58-40D5-8067-0F9A0F57A94F}" type="sibTrans" cxnId="{9DED53C3-8FE6-41C4-A235-5730758151E9}">
      <dgm:prSet/>
      <dgm:spPr/>
      <dgm:t>
        <a:bodyPr/>
        <a:lstStyle/>
        <a:p>
          <a:endParaRPr lang="en-US" sz="1500"/>
        </a:p>
      </dgm:t>
    </dgm:pt>
    <dgm:pt modelId="{E5E3B7DC-40F9-4BC3-A6F2-F3FCF82EB2D4}">
      <dgm:prSet phldrT="[Text]" custT="1"/>
      <dgm:spPr/>
      <dgm:t>
        <a:bodyPr/>
        <a:lstStyle/>
        <a:p>
          <a:r>
            <a:rPr lang="en-US" sz="1500" dirty="0" err="1" smtClean="0"/>
            <a:t>System.Windows</a:t>
          </a:r>
          <a:endParaRPr lang="en-US" sz="1500" dirty="0"/>
        </a:p>
      </dgm:t>
    </dgm:pt>
    <dgm:pt modelId="{E196E5B5-3E79-42E7-80AF-6744579E3176}" type="parTrans" cxnId="{D10FE53A-30E3-4710-9A80-7C1CC5371349}">
      <dgm:prSet/>
      <dgm:spPr/>
      <dgm:t>
        <a:bodyPr/>
        <a:lstStyle/>
        <a:p>
          <a:endParaRPr lang="en-US" sz="1500"/>
        </a:p>
      </dgm:t>
    </dgm:pt>
    <dgm:pt modelId="{E52D0705-88AD-46F1-9198-BB19ACB1A0B9}" type="sibTrans" cxnId="{D10FE53A-30E3-4710-9A80-7C1CC5371349}">
      <dgm:prSet/>
      <dgm:spPr/>
      <dgm:t>
        <a:bodyPr/>
        <a:lstStyle/>
        <a:p>
          <a:endParaRPr lang="en-US" sz="1500"/>
        </a:p>
      </dgm:t>
    </dgm:pt>
    <dgm:pt modelId="{7BB3D91B-FC9C-44F0-8169-C8904BDA9A5B}">
      <dgm:prSet phldrT="[Text]" custT="1"/>
      <dgm:spPr/>
      <dgm:t>
        <a:bodyPr/>
        <a:lstStyle/>
        <a:p>
          <a:r>
            <a:rPr lang="en-US" sz="1500" dirty="0" err="1" smtClean="0"/>
            <a:t>System.Core</a:t>
          </a:r>
          <a:endParaRPr lang="en-US" sz="1500" dirty="0"/>
        </a:p>
      </dgm:t>
    </dgm:pt>
    <dgm:pt modelId="{8169AF1F-2E69-4524-816A-130090D24CBD}" type="parTrans" cxnId="{8BAF5143-A9D1-4AF3-8362-1AB0C88C3C46}">
      <dgm:prSet/>
      <dgm:spPr/>
      <dgm:t>
        <a:bodyPr/>
        <a:lstStyle/>
        <a:p>
          <a:endParaRPr lang="en-US" sz="1500"/>
        </a:p>
      </dgm:t>
    </dgm:pt>
    <dgm:pt modelId="{C3A2C25E-81E5-4066-84F0-09E41A3AF5EB}" type="sibTrans" cxnId="{8BAF5143-A9D1-4AF3-8362-1AB0C88C3C46}">
      <dgm:prSet/>
      <dgm:spPr/>
      <dgm:t>
        <a:bodyPr/>
        <a:lstStyle/>
        <a:p>
          <a:endParaRPr lang="en-US" sz="1500"/>
        </a:p>
      </dgm:t>
    </dgm:pt>
    <dgm:pt modelId="{B0F0FEBA-9DE6-4EF1-9FE8-620304F845B6}">
      <dgm:prSet phldrT="[Text]" custT="1"/>
      <dgm:spPr/>
      <dgm:t>
        <a:bodyPr/>
        <a:lstStyle/>
        <a:p>
          <a:r>
            <a:rPr lang="en-US" sz="1500" dirty="0" err="1" smtClean="0"/>
            <a:t>System.Configuration</a:t>
          </a:r>
          <a:endParaRPr lang="en-US" sz="1500" dirty="0"/>
        </a:p>
      </dgm:t>
    </dgm:pt>
    <dgm:pt modelId="{9BA8B478-F797-47DF-B195-0CFAF4E861E5}" type="parTrans" cxnId="{41D4E600-349E-4FA9-A0EE-7C5FB96AFD01}">
      <dgm:prSet/>
      <dgm:spPr/>
      <dgm:t>
        <a:bodyPr/>
        <a:lstStyle/>
        <a:p>
          <a:endParaRPr lang="en-US" sz="1500"/>
        </a:p>
      </dgm:t>
    </dgm:pt>
    <dgm:pt modelId="{92078EC4-8B38-48A2-9ABA-52A9CF3372B9}" type="sibTrans" cxnId="{41D4E600-349E-4FA9-A0EE-7C5FB96AFD01}">
      <dgm:prSet/>
      <dgm:spPr/>
      <dgm:t>
        <a:bodyPr/>
        <a:lstStyle/>
        <a:p>
          <a:endParaRPr lang="en-US" sz="1500"/>
        </a:p>
      </dgm:t>
    </dgm:pt>
    <dgm:pt modelId="{69B31C35-4582-4BC7-9E33-6784036EDC53}">
      <dgm:prSet phldrT="[Text]" custT="1"/>
      <dgm:spPr/>
      <dgm:t>
        <a:bodyPr/>
        <a:lstStyle/>
        <a:p>
          <a:r>
            <a:rPr lang="en-US" sz="1500" dirty="0" err="1" smtClean="0"/>
            <a:t>System.Web</a:t>
          </a:r>
          <a:endParaRPr lang="en-US" sz="1500" dirty="0"/>
        </a:p>
      </dgm:t>
    </dgm:pt>
    <dgm:pt modelId="{A0359BCB-15D0-4D2F-A248-42F474B75816}" type="parTrans" cxnId="{018A5C32-7FA3-40F4-8029-C260021A1B7F}">
      <dgm:prSet/>
      <dgm:spPr/>
      <dgm:t>
        <a:bodyPr/>
        <a:lstStyle/>
        <a:p>
          <a:endParaRPr lang="en-US" sz="1500"/>
        </a:p>
      </dgm:t>
    </dgm:pt>
    <dgm:pt modelId="{6CBA4465-BACF-4701-831E-805CF163D9F9}" type="sibTrans" cxnId="{018A5C32-7FA3-40F4-8029-C260021A1B7F}">
      <dgm:prSet/>
      <dgm:spPr/>
      <dgm:t>
        <a:bodyPr/>
        <a:lstStyle/>
        <a:p>
          <a:endParaRPr lang="en-US" sz="1500"/>
        </a:p>
      </dgm:t>
    </dgm:pt>
    <dgm:pt modelId="{34552AD7-489E-4826-9571-081BD7C752CD}">
      <dgm:prSet phldrT="[Text]" custT="1"/>
      <dgm:spPr/>
      <dgm:t>
        <a:bodyPr/>
        <a:lstStyle/>
        <a:p>
          <a:r>
            <a:rPr lang="en-US" sz="1500" dirty="0" err="1" smtClean="0"/>
            <a:t>System.Windows.Browser</a:t>
          </a:r>
          <a:endParaRPr lang="en-US" sz="1500" dirty="0"/>
        </a:p>
      </dgm:t>
    </dgm:pt>
    <dgm:pt modelId="{D4A32967-7C86-46EC-9212-3CFC6F479EF5}" type="parTrans" cxnId="{C7B0A947-F0BE-409A-A7AD-FCBB9A44BF56}">
      <dgm:prSet/>
      <dgm:spPr/>
      <dgm:t>
        <a:bodyPr/>
        <a:lstStyle/>
        <a:p>
          <a:endParaRPr lang="en-US" sz="1500"/>
        </a:p>
      </dgm:t>
    </dgm:pt>
    <dgm:pt modelId="{F9578AF4-6BBD-4202-B167-07C3E7939284}" type="sibTrans" cxnId="{C7B0A947-F0BE-409A-A7AD-FCBB9A44BF56}">
      <dgm:prSet/>
      <dgm:spPr/>
      <dgm:t>
        <a:bodyPr/>
        <a:lstStyle/>
        <a:p>
          <a:endParaRPr lang="en-US" sz="1500"/>
        </a:p>
      </dgm:t>
    </dgm:pt>
    <dgm:pt modelId="{C8630515-1B83-4C6F-A2FD-D9162A92BD86}">
      <dgm:prSet phldrT="[Text]" custT="1"/>
      <dgm:spPr/>
      <dgm:t>
        <a:bodyPr/>
        <a:lstStyle/>
        <a:p>
          <a:r>
            <a:rPr lang="en-US" sz="1500" dirty="0" err="1" smtClean="0"/>
            <a:t>System.Windows.Forms</a:t>
          </a:r>
          <a:endParaRPr lang="en-US" sz="1500" dirty="0"/>
        </a:p>
      </dgm:t>
    </dgm:pt>
    <dgm:pt modelId="{19B70FF4-6651-48C9-BD3D-6180D304B97D}" type="parTrans" cxnId="{E2A997EA-B801-41BD-A7BE-C34D382C99F9}">
      <dgm:prSet/>
      <dgm:spPr/>
      <dgm:t>
        <a:bodyPr/>
        <a:lstStyle/>
        <a:p>
          <a:endParaRPr lang="en-US" sz="1500"/>
        </a:p>
      </dgm:t>
    </dgm:pt>
    <dgm:pt modelId="{CC197E1F-97B1-4DC0-A5E6-278A6A7CC26C}" type="sibTrans" cxnId="{E2A997EA-B801-41BD-A7BE-C34D382C99F9}">
      <dgm:prSet/>
      <dgm:spPr/>
      <dgm:t>
        <a:bodyPr/>
        <a:lstStyle/>
        <a:p>
          <a:endParaRPr lang="en-US" sz="1500"/>
        </a:p>
      </dgm:t>
    </dgm:pt>
    <dgm:pt modelId="{DDC1D3AE-9D94-4CC6-A889-345AF3C6AD7B}">
      <dgm:prSet phldrT="[Text]" custT="1"/>
      <dgm:spPr/>
      <dgm:t>
        <a:bodyPr/>
        <a:lstStyle/>
        <a:p>
          <a:r>
            <a:rPr lang="en-US" sz="1500" dirty="0" err="1" smtClean="0"/>
            <a:t>WindowsBase</a:t>
          </a:r>
          <a:endParaRPr lang="en-US" sz="1500" dirty="0"/>
        </a:p>
      </dgm:t>
    </dgm:pt>
    <dgm:pt modelId="{D7063C0D-9A36-42EF-8F70-062ACC018B26}" type="parTrans" cxnId="{4950801D-6E43-430F-B8A4-BA9C905AF6FF}">
      <dgm:prSet/>
      <dgm:spPr/>
      <dgm:t>
        <a:bodyPr/>
        <a:lstStyle/>
        <a:p>
          <a:endParaRPr lang="en-US" sz="1500"/>
        </a:p>
      </dgm:t>
    </dgm:pt>
    <dgm:pt modelId="{79A87D2A-3B93-43AE-A13C-7C49A88A81C2}" type="sibTrans" cxnId="{4950801D-6E43-430F-B8A4-BA9C905AF6FF}">
      <dgm:prSet/>
      <dgm:spPr/>
      <dgm:t>
        <a:bodyPr/>
        <a:lstStyle/>
        <a:p>
          <a:endParaRPr lang="en-US" sz="1500"/>
        </a:p>
      </dgm:t>
    </dgm:pt>
    <dgm:pt modelId="{80312292-DCE1-4913-B649-82043EEBB602}">
      <dgm:prSet phldrT="[Text]" custT="1"/>
      <dgm:spPr/>
      <dgm:t>
        <a:bodyPr/>
        <a:lstStyle/>
        <a:p>
          <a:r>
            <a:rPr lang="en-US" sz="1500" dirty="0" err="1" smtClean="0"/>
            <a:t>System.Drawing</a:t>
          </a:r>
          <a:endParaRPr lang="en-US" sz="1500" dirty="0"/>
        </a:p>
      </dgm:t>
    </dgm:pt>
    <dgm:pt modelId="{51ED64A5-EA8D-44F5-B746-449BDBF39A40}" type="parTrans" cxnId="{B53F330F-5BEF-4394-9E4F-B0A95EA386AF}">
      <dgm:prSet/>
      <dgm:spPr/>
      <dgm:t>
        <a:bodyPr/>
        <a:lstStyle/>
        <a:p>
          <a:endParaRPr lang="en-US" sz="1500"/>
        </a:p>
      </dgm:t>
    </dgm:pt>
    <dgm:pt modelId="{35649F8D-6F9C-4234-ABEE-0FB91F7462A6}" type="sibTrans" cxnId="{B53F330F-5BEF-4394-9E4F-B0A95EA386AF}">
      <dgm:prSet/>
      <dgm:spPr/>
      <dgm:t>
        <a:bodyPr/>
        <a:lstStyle/>
        <a:p>
          <a:endParaRPr lang="en-US" sz="1500"/>
        </a:p>
      </dgm:t>
    </dgm:pt>
    <dgm:pt modelId="{0B00B15E-6814-4E28-8EB3-739457DAE3A3}">
      <dgm:prSet phldrT="[Text]" custT="1"/>
      <dgm:spPr/>
      <dgm:t>
        <a:bodyPr/>
        <a:lstStyle/>
        <a:p>
          <a:r>
            <a:rPr lang="en-US" sz="1500" dirty="0" err="1" smtClean="0"/>
            <a:t>System.Security</a:t>
          </a:r>
          <a:endParaRPr lang="en-US" sz="1500" dirty="0"/>
        </a:p>
      </dgm:t>
    </dgm:pt>
    <dgm:pt modelId="{0C462439-7C8B-4C9B-A241-CD606B656B40}" type="parTrans" cxnId="{D062E138-8D22-4540-801C-57D9E617A6AC}">
      <dgm:prSet/>
      <dgm:spPr/>
      <dgm:t>
        <a:bodyPr/>
        <a:lstStyle/>
        <a:p>
          <a:endParaRPr lang="en-US" sz="1500"/>
        </a:p>
      </dgm:t>
    </dgm:pt>
    <dgm:pt modelId="{9069DD7D-E4E7-48BF-B520-DC9F9A44EA0E}" type="sibTrans" cxnId="{D062E138-8D22-4540-801C-57D9E617A6AC}">
      <dgm:prSet/>
      <dgm:spPr/>
      <dgm:t>
        <a:bodyPr/>
        <a:lstStyle/>
        <a:p>
          <a:endParaRPr lang="en-US" sz="1500"/>
        </a:p>
      </dgm:t>
    </dgm:pt>
    <dgm:pt modelId="{80B79D5B-F55F-4F44-B98A-6686B36DCB29}">
      <dgm:prSet phldrT="[Text]" custT="1"/>
      <dgm:spPr/>
      <dgm:t>
        <a:bodyPr/>
        <a:lstStyle/>
        <a:p>
          <a:r>
            <a:rPr lang="en-US" sz="1500" dirty="0" err="1" smtClean="0"/>
            <a:t>Microsoft.VisualBasic.Compatibility</a:t>
          </a:r>
          <a:endParaRPr lang="en-US" sz="1500" dirty="0"/>
        </a:p>
      </dgm:t>
    </dgm:pt>
    <dgm:pt modelId="{634D8E37-CA51-41D9-B8D8-A6CD18702498}" type="parTrans" cxnId="{B0A07531-E00A-4020-B8FA-9B2B9DBAAD45}">
      <dgm:prSet/>
      <dgm:spPr/>
      <dgm:t>
        <a:bodyPr/>
        <a:lstStyle/>
        <a:p>
          <a:endParaRPr lang="en-US" sz="1500"/>
        </a:p>
      </dgm:t>
    </dgm:pt>
    <dgm:pt modelId="{44EFB752-07D1-4C80-9C16-173C11D02041}" type="sibTrans" cxnId="{B0A07531-E00A-4020-B8FA-9B2B9DBAAD45}">
      <dgm:prSet/>
      <dgm:spPr/>
      <dgm:t>
        <a:bodyPr/>
        <a:lstStyle/>
        <a:p>
          <a:endParaRPr lang="en-US" sz="1500"/>
        </a:p>
      </dgm:t>
    </dgm:pt>
    <dgm:pt modelId="{F20ACB0A-D202-4040-A534-AFF28DE78C48}">
      <dgm:prSet phldrT="[Text]" custT="1"/>
      <dgm:spPr/>
      <dgm:t>
        <a:bodyPr/>
        <a:lstStyle/>
        <a:p>
          <a:r>
            <a:rPr lang="en-US" sz="1500" dirty="0" err="1" smtClean="0"/>
            <a:t>System.Xml.Linq</a:t>
          </a:r>
          <a:endParaRPr lang="en-US" sz="1500" dirty="0"/>
        </a:p>
      </dgm:t>
    </dgm:pt>
    <dgm:pt modelId="{06BE16B1-C08E-4493-A57E-AD524D0F7367}" type="parTrans" cxnId="{7365C61A-81BD-4A36-B556-1AF044C81ED1}">
      <dgm:prSet/>
      <dgm:spPr/>
      <dgm:t>
        <a:bodyPr/>
        <a:lstStyle/>
        <a:p>
          <a:endParaRPr lang="en-US" sz="1500"/>
        </a:p>
      </dgm:t>
    </dgm:pt>
    <dgm:pt modelId="{E2D937D1-AF97-4B3E-8292-64BF5FECCDA6}" type="sibTrans" cxnId="{7365C61A-81BD-4A36-B556-1AF044C81ED1}">
      <dgm:prSet/>
      <dgm:spPr/>
      <dgm:t>
        <a:bodyPr/>
        <a:lstStyle/>
        <a:p>
          <a:endParaRPr lang="en-US" sz="1500"/>
        </a:p>
      </dgm:t>
    </dgm:pt>
    <dgm:pt modelId="{F4CE69D3-8A1F-450F-8016-BF66F4BC0820}">
      <dgm:prSet phldrT="[Text]" custT="1"/>
      <dgm:spPr/>
      <dgm:t>
        <a:bodyPr/>
        <a:lstStyle/>
        <a:p>
          <a:r>
            <a:rPr lang="en-US" sz="1500" dirty="0" err="1" smtClean="0"/>
            <a:t>Microsoft.VisualBasic</a:t>
          </a:r>
          <a:endParaRPr lang="en-US" sz="1500" dirty="0"/>
        </a:p>
      </dgm:t>
    </dgm:pt>
    <dgm:pt modelId="{CA107AE3-807E-4D2B-8693-11E13FB5EA51}" type="sibTrans" cxnId="{E7906267-3E35-445A-917E-1AF1FD7C5ADC}">
      <dgm:prSet/>
      <dgm:spPr/>
      <dgm:t>
        <a:bodyPr/>
        <a:lstStyle/>
        <a:p>
          <a:endParaRPr lang="en-US" sz="1500"/>
        </a:p>
      </dgm:t>
    </dgm:pt>
    <dgm:pt modelId="{F2F5B249-53AD-40BB-B036-D62FF9026CE5}" type="parTrans" cxnId="{E7906267-3E35-445A-917E-1AF1FD7C5ADC}">
      <dgm:prSet/>
      <dgm:spPr/>
      <dgm:t>
        <a:bodyPr/>
        <a:lstStyle/>
        <a:p>
          <a:endParaRPr lang="en-US" sz="1500"/>
        </a:p>
      </dgm:t>
    </dgm:pt>
    <dgm:pt modelId="{56394162-568B-4A75-8C35-B47D39545ED4}" type="pres">
      <dgm:prSet presAssocID="{9175F588-72C3-417A-8C73-EEE0584E7F54}" presName="diagram" presStyleCnt="0">
        <dgm:presLayoutVars>
          <dgm:dir/>
          <dgm:resizeHandles val="exact"/>
        </dgm:presLayoutVars>
      </dgm:prSet>
      <dgm:spPr/>
      <dgm:t>
        <a:bodyPr/>
        <a:lstStyle/>
        <a:p>
          <a:endParaRPr lang="en-US"/>
        </a:p>
      </dgm:t>
    </dgm:pt>
    <dgm:pt modelId="{2C86A339-6EE0-4D5C-BDF6-6596390EE0ED}" type="pres">
      <dgm:prSet presAssocID="{3ED097E9-5EE4-4C25-B4BF-8B8CE4EF83C0}" presName="node" presStyleLbl="node1" presStyleIdx="0" presStyleCnt="16">
        <dgm:presLayoutVars>
          <dgm:bulletEnabled val="1"/>
        </dgm:presLayoutVars>
      </dgm:prSet>
      <dgm:spPr/>
      <dgm:t>
        <a:bodyPr/>
        <a:lstStyle/>
        <a:p>
          <a:endParaRPr lang="en-US"/>
        </a:p>
      </dgm:t>
    </dgm:pt>
    <dgm:pt modelId="{BDF272D2-C982-4E95-B5E4-57932B99A14A}" type="pres">
      <dgm:prSet presAssocID="{5F74F382-BE9F-4007-858C-EAF5E94B6D26}" presName="sibTrans" presStyleCnt="0"/>
      <dgm:spPr/>
    </dgm:pt>
    <dgm:pt modelId="{3951F9E7-E717-4DC0-9204-0492A4F67470}" type="pres">
      <dgm:prSet presAssocID="{E65BACBF-D419-45A5-9A89-BD2F54BA2E91}" presName="node" presStyleLbl="node1" presStyleIdx="1" presStyleCnt="16">
        <dgm:presLayoutVars>
          <dgm:bulletEnabled val="1"/>
        </dgm:presLayoutVars>
      </dgm:prSet>
      <dgm:spPr/>
      <dgm:t>
        <a:bodyPr/>
        <a:lstStyle/>
        <a:p>
          <a:endParaRPr lang="en-US"/>
        </a:p>
      </dgm:t>
    </dgm:pt>
    <dgm:pt modelId="{6FAD3733-9CC7-4B6E-AD32-8F59C4F1076A}" type="pres">
      <dgm:prSet presAssocID="{CBE8B7F6-ACC1-441F-9139-FF270DE60D5F}" presName="sibTrans" presStyleCnt="0"/>
      <dgm:spPr/>
    </dgm:pt>
    <dgm:pt modelId="{3A01DA19-E14F-420A-A33E-C1FB6173CFE5}" type="pres">
      <dgm:prSet presAssocID="{7BB3D91B-FC9C-44F0-8169-C8904BDA9A5B}" presName="node" presStyleLbl="node1" presStyleIdx="2" presStyleCnt="16">
        <dgm:presLayoutVars>
          <dgm:bulletEnabled val="1"/>
        </dgm:presLayoutVars>
      </dgm:prSet>
      <dgm:spPr/>
      <dgm:t>
        <a:bodyPr/>
        <a:lstStyle/>
        <a:p>
          <a:endParaRPr lang="en-US"/>
        </a:p>
      </dgm:t>
    </dgm:pt>
    <dgm:pt modelId="{D6C45CF2-99B2-43CD-96C3-B0A5208B3FFA}" type="pres">
      <dgm:prSet presAssocID="{C3A2C25E-81E5-4066-84F0-09E41A3AF5EB}" presName="sibTrans" presStyleCnt="0"/>
      <dgm:spPr/>
    </dgm:pt>
    <dgm:pt modelId="{7C32DF91-1E99-4207-898D-D679E69D3DF7}" type="pres">
      <dgm:prSet presAssocID="{008718F3-8378-4729-898D-4526710677D5}" presName="node" presStyleLbl="node1" presStyleIdx="3" presStyleCnt="16">
        <dgm:presLayoutVars>
          <dgm:bulletEnabled val="1"/>
        </dgm:presLayoutVars>
      </dgm:prSet>
      <dgm:spPr/>
      <dgm:t>
        <a:bodyPr/>
        <a:lstStyle/>
        <a:p>
          <a:endParaRPr lang="en-US"/>
        </a:p>
      </dgm:t>
    </dgm:pt>
    <dgm:pt modelId="{DF9E4E84-6D86-4FFD-80A6-E552980E8E5F}" type="pres">
      <dgm:prSet presAssocID="{BD145980-8DA6-40AB-8081-84203F3ECC2A}" presName="sibTrans" presStyleCnt="0"/>
      <dgm:spPr/>
    </dgm:pt>
    <dgm:pt modelId="{20F9E593-98D9-4982-B846-F96774D87A41}" type="pres">
      <dgm:prSet presAssocID="{D6C7EEBC-385F-433F-A443-75D42D805491}" presName="node" presStyleLbl="node1" presStyleIdx="4" presStyleCnt="16">
        <dgm:presLayoutVars>
          <dgm:bulletEnabled val="1"/>
        </dgm:presLayoutVars>
      </dgm:prSet>
      <dgm:spPr/>
      <dgm:t>
        <a:bodyPr/>
        <a:lstStyle/>
        <a:p>
          <a:endParaRPr lang="en-US"/>
        </a:p>
      </dgm:t>
    </dgm:pt>
    <dgm:pt modelId="{3AD237C6-4A3B-4D05-9DC9-0FF951CF805E}" type="pres">
      <dgm:prSet presAssocID="{C5180E90-BD58-40D5-8067-0F9A0F57A94F}" presName="sibTrans" presStyleCnt="0"/>
      <dgm:spPr/>
    </dgm:pt>
    <dgm:pt modelId="{B5FB615C-E206-4EEF-B197-D2A8A460E56C}" type="pres">
      <dgm:prSet presAssocID="{80312292-DCE1-4913-B649-82043EEBB602}" presName="node" presStyleLbl="node1" presStyleIdx="5" presStyleCnt="16">
        <dgm:presLayoutVars>
          <dgm:bulletEnabled val="1"/>
        </dgm:presLayoutVars>
      </dgm:prSet>
      <dgm:spPr/>
      <dgm:t>
        <a:bodyPr/>
        <a:lstStyle/>
        <a:p>
          <a:endParaRPr lang="en-US"/>
        </a:p>
      </dgm:t>
    </dgm:pt>
    <dgm:pt modelId="{09474F48-E1DD-4758-A729-3B2FF4300D0C}" type="pres">
      <dgm:prSet presAssocID="{35649F8D-6F9C-4234-ABEE-0FB91F7462A6}" presName="sibTrans" presStyleCnt="0"/>
      <dgm:spPr/>
    </dgm:pt>
    <dgm:pt modelId="{FF10EA89-072B-4C4F-AC0F-5508264BD5FB}" type="pres">
      <dgm:prSet presAssocID="{0B00B15E-6814-4E28-8EB3-739457DAE3A3}" presName="node" presStyleLbl="node1" presStyleIdx="6" presStyleCnt="16">
        <dgm:presLayoutVars>
          <dgm:bulletEnabled val="1"/>
        </dgm:presLayoutVars>
      </dgm:prSet>
      <dgm:spPr/>
      <dgm:t>
        <a:bodyPr/>
        <a:lstStyle/>
        <a:p>
          <a:endParaRPr lang="en-US"/>
        </a:p>
      </dgm:t>
    </dgm:pt>
    <dgm:pt modelId="{AD502E85-7F55-41F9-9390-729337E4CEAC}" type="pres">
      <dgm:prSet presAssocID="{9069DD7D-E4E7-48BF-B520-DC9F9A44EA0E}" presName="sibTrans" presStyleCnt="0"/>
      <dgm:spPr/>
    </dgm:pt>
    <dgm:pt modelId="{105C38D0-564D-407E-A687-ACB6666DB3A3}" type="pres">
      <dgm:prSet presAssocID="{E5E3B7DC-40F9-4BC3-A6F2-F3FCF82EB2D4}" presName="node" presStyleLbl="node1" presStyleIdx="7" presStyleCnt="16">
        <dgm:presLayoutVars>
          <dgm:bulletEnabled val="1"/>
        </dgm:presLayoutVars>
      </dgm:prSet>
      <dgm:spPr/>
      <dgm:t>
        <a:bodyPr/>
        <a:lstStyle/>
        <a:p>
          <a:endParaRPr lang="en-US"/>
        </a:p>
      </dgm:t>
    </dgm:pt>
    <dgm:pt modelId="{366E2DC6-2151-48B0-953A-280FBC4E8BBE}" type="pres">
      <dgm:prSet presAssocID="{E52D0705-88AD-46F1-9198-BB19ACB1A0B9}" presName="sibTrans" presStyleCnt="0"/>
      <dgm:spPr/>
    </dgm:pt>
    <dgm:pt modelId="{7A6C3C4B-73F4-4A4B-A275-5AF008BF40CE}" type="pres">
      <dgm:prSet presAssocID="{B0F0FEBA-9DE6-4EF1-9FE8-620304F845B6}" presName="node" presStyleLbl="node1" presStyleIdx="8" presStyleCnt="16">
        <dgm:presLayoutVars>
          <dgm:bulletEnabled val="1"/>
        </dgm:presLayoutVars>
      </dgm:prSet>
      <dgm:spPr/>
      <dgm:t>
        <a:bodyPr/>
        <a:lstStyle/>
        <a:p>
          <a:endParaRPr lang="en-US"/>
        </a:p>
      </dgm:t>
    </dgm:pt>
    <dgm:pt modelId="{24752931-F331-4776-8E95-CB35752BB898}" type="pres">
      <dgm:prSet presAssocID="{92078EC4-8B38-48A2-9ABA-52A9CF3372B9}" presName="sibTrans" presStyleCnt="0"/>
      <dgm:spPr/>
    </dgm:pt>
    <dgm:pt modelId="{0FE43E8D-7EBA-4458-B7A6-8162135A140E}" type="pres">
      <dgm:prSet presAssocID="{69B31C35-4582-4BC7-9E33-6784036EDC53}" presName="node" presStyleLbl="node1" presStyleIdx="9" presStyleCnt="16">
        <dgm:presLayoutVars>
          <dgm:bulletEnabled val="1"/>
        </dgm:presLayoutVars>
      </dgm:prSet>
      <dgm:spPr/>
      <dgm:t>
        <a:bodyPr/>
        <a:lstStyle/>
        <a:p>
          <a:endParaRPr lang="en-US"/>
        </a:p>
      </dgm:t>
    </dgm:pt>
    <dgm:pt modelId="{8C918C25-F50D-4599-AED1-A48E984BC4BA}" type="pres">
      <dgm:prSet presAssocID="{6CBA4465-BACF-4701-831E-805CF163D9F9}" presName="sibTrans" presStyleCnt="0"/>
      <dgm:spPr/>
    </dgm:pt>
    <dgm:pt modelId="{17B030B9-1343-4416-89F4-6C7EDFD69DDF}" type="pres">
      <dgm:prSet presAssocID="{34552AD7-489E-4826-9571-081BD7C752CD}" presName="node" presStyleLbl="node1" presStyleIdx="10" presStyleCnt="16">
        <dgm:presLayoutVars>
          <dgm:bulletEnabled val="1"/>
        </dgm:presLayoutVars>
      </dgm:prSet>
      <dgm:spPr/>
      <dgm:t>
        <a:bodyPr/>
        <a:lstStyle/>
        <a:p>
          <a:endParaRPr lang="en-US"/>
        </a:p>
      </dgm:t>
    </dgm:pt>
    <dgm:pt modelId="{C8637749-40FC-4733-909B-FA0B5689047C}" type="pres">
      <dgm:prSet presAssocID="{F9578AF4-6BBD-4202-B167-07C3E7939284}" presName="sibTrans" presStyleCnt="0"/>
      <dgm:spPr/>
    </dgm:pt>
    <dgm:pt modelId="{8D0CDE98-7349-4402-94D2-44DC47929861}" type="pres">
      <dgm:prSet presAssocID="{C8630515-1B83-4C6F-A2FD-D9162A92BD86}" presName="node" presStyleLbl="node1" presStyleIdx="11" presStyleCnt="16">
        <dgm:presLayoutVars>
          <dgm:bulletEnabled val="1"/>
        </dgm:presLayoutVars>
      </dgm:prSet>
      <dgm:spPr/>
      <dgm:t>
        <a:bodyPr/>
        <a:lstStyle/>
        <a:p>
          <a:endParaRPr lang="en-US"/>
        </a:p>
      </dgm:t>
    </dgm:pt>
    <dgm:pt modelId="{F89AAAE7-2AA9-4D2B-B4BA-0F8752DC04AA}" type="pres">
      <dgm:prSet presAssocID="{CC197E1F-97B1-4DC0-A5E6-278A6A7CC26C}" presName="sibTrans" presStyleCnt="0"/>
      <dgm:spPr/>
    </dgm:pt>
    <dgm:pt modelId="{9A0194AB-189E-4270-92AA-5C4568F40374}" type="pres">
      <dgm:prSet presAssocID="{DDC1D3AE-9D94-4CC6-A889-345AF3C6AD7B}" presName="node" presStyleLbl="node1" presStyleIdx="12" presStyleCnt="16">
        <dgm:presLayoutVars>
          <dgm:bulletEnabled val="1"/>
        </dgm:presLayoutVars>
      </dgm:prSet>
      <dgm:spPr/>
      <dgm:t>
        <a:bodyPr/>
        <a:lstStyle/>
        <a:p>
          <a:endParaRPr lang="en-US"/>
        </a:p>
      </dgm:t>
    </dgm:pt>
    <dgm:pt modelId="{3BAE9BF5-62DA-45F9-8F59-AE0E1900925B}" type="pres">
      <dgm:prSet presAssocID="{79A87D2A-3B93-43AE-A13C-7C49A88A81C2}" presName="sibTrans" presStyleCnt="0"/>
      <dgm:spPr/>
    </dgm:pt>
    <dgm:pt modelId="{FAA33D5C-AB51-4FF1-8E71-B93FC5710955}" type="pres">
      <dgm:prSet presAssocID="{F4CE69D3-8A1F-450F-8016-BF66F4BC0820}" presName="node" presStyleLbl="node1" presStyleIdx="13" presStyleCnt="16">
        <dgm:presLayoutVars>
          <dgm:bulletEnabled val="1"/>
        </dgm:presLayoutVars>
      </dgm:prSet>
      <dgm:spPr/>
      <dgm:t>
        <a:bodyPr/>
        <a:lstStyle/>
        <a:p>
          <a:endParaRPr lang="en-US"/>
        </a:p>
      </dgm:t>
    </dgm:pt>
    <dgm:pt modelId="{13E5F024-43D0-4AA0-B709-F7983B8B2DE0}" type="pres">
      <dgm:prSet presAssocID="{CA107AE3-807E-4D2B-8693-11E13FB5EA51}" presName="sibTrans" presStyleCnt="0"/>
      <dgm:spPr/>
    </dgm:pt>
    <dgm:pt modelId="{BCE71A01-8697-44F7-8965-E004CE0050A7}" type="pres">
      <dgm:prSet presAssocID="{80B79D5B-F55F-4F44-B98A-6686B36DCB29}" presName="node" presStyleLbl="node1" presStyleIdx="14" presStyleCnt="16">
        <dgm:presLayoutVars>
          <dgm:bulletEnabled val="1"/>
        </dgm:presLayoutVars>
      </dgm:prSet>
      <dgm:spPr/>
      <dgm:t>
        <a:bodyPr/>
        <a:lstStyle/>
        <a:p>
          <a:endParaRPr lang="en-US"/>
        </a:p>
      </dgm:t>
    </dgm:pt>
    <dgm:pt modelId="{90659A5F-9727-499A-8252-B6DF1E540089}" type="pres">
      <dgm:prSet presAssocID="{44EFB752-07D1-4C80-9C16-173C11D02041}" presName="sibTrans" presStyleCnt="0"/>
      <dgm:spPr/>
    </dgm:pt>
    <dgm:pt modelId="{65D01703-9564-4904-A6C6-D10C174F01B8}" type="pres">
      <dgm:prSet presAssocID="{F20ACB0A-D202-4040-A534-AFF28DE78C48}" presName="node" presStyleLbl="node1" presStyleIdx="15" presStyleCnt="16">
        <dgm:presLayoutVars>
          <dgm:bulletEnabled val="1"/>
        </dgm:presLayoutVars>
      </dgm:prSet>
      <dgm:spPr/>
      <dgm:t>
        <a:bodyPr/>
        <a:lstStyle/>
        <a:p>
          <a:endParaRPr lang="en-US"/>
        </a:p>
      </dgm:t>
    </dgm:pt>
  </dgm:ptLst>
  <dgm:cxnLst>
    <dgm:cxn modelId="{018A5C32-7FA3-40F4-8029-C260021A1B7F}" srcId="{9175F588-72C3-417A-8C73-EEE0584E7F54}" destId="{69B31C35-4582-4BC7-9E33-6784036EDC53}" srcOrd="9" destOrd="0" parTransId="{A0359BCB-15D0-4D2F-A248-42F474B75816}" sibTransId="{6CBA4465-BACF-4701-831E-805CF163D9F9}"/>
    <dgm:cxn modelId="{0D3831F3-E264-4302-B598-77B94CDB02D6}" type="presOf" srcId="{7BB3D91B-FC9C-44F0-8169-C8904BDA9A5B}" destId="{3A01DA19-E14F-420A-A33E-C1FB6173CFE5}" srcOrd="0" destOrd="0" presId="urn:microsoft.com/office/officeart/2005/8/layout/default#2"/>
    <dgm:cxn modelId="{B0A07531-E00A-4020-B8FA-9B2B9DBAAD45}" srcId="{9175F588-72C3-417A-8C73-EEE0584E7F54}" destId="{80B79D5B-F55F-4F44-B98A-6686B36DCB29}" srcOrd="14" destOrd="0" parTransId="{634D8E37-CA51-41D9-B8D8-A6CD18702498}" sibTransId="{44EFB752-07D1-4C80-9C16-173C11D02041}"/>
    <dgm:cxn modelId="{685C69BD-591B-4EA3-AD3C-A5F361FE6512}" srcId="{9175F588-72C3-417A-8C73-EEE0584E7F54}" destId="{3ED097E9-5EE4-4C25-B4BF-8B8CE4EF83C0}" srcOrd="0" destOrd="0" parTransId="{0C5A00B8-8262-4C11-817A-BF0A38113AFF}" sibTransId="{5F74F382-BE9F-4007-858C-EAF5E94B6D26}"/>
    <dgm:cxn modelId="{D062E138-8D22-4540-801C-57D9E617A6AC}" srcId="{9175F588-72C3-417A-8C73-EEE0584E7F54}" destId="{0B00B15E-6814-4E28-8EB3-739457DAE3A3}" srcOrd="6" destOrd="0" parTransId="{0C462439-7C8B-4C9B-A241-CD606B656B40}" sibTransId="{9069DD7D-E4E7-48BF-B520-DC9F9A44EA0E}"/>
    <dgm:cxn modelId="{91413F3E-679F-4CA9-9472-81E2E248E396}" type="presOf" srcId="{3ED097E9-5EE4-4C25-B4BF-8B8CE4EF83C0}" destId="{2C86A339-6EE0-4D5C-BDF6-6596390EE0ED}" srcOrd="0" destOrd="0" presId="urn:microsoft.com/office/officeart/2005/8/layout/default#2"/>
    <dgm:cxn modelId="{54982B52-8B26-4C24-8E63-7892B48B8363}" type="presOf" srcId="{008718F3-8378-4729-898D-4526710677D5}" destId="{7C32DF91-1E99-4207-898D-D679E69D3DF7}" srcOrd="0" destOrd="0" presId="urn:microsoft.com/office/officeart/2005/8/layout/default#2"/>
    <dgm:cxn modelId="{160B0B99-E4BC-4DC9-96EC-694292C98ADD}" srcId="{9175F588-72C3-417A-8C73-EEE0584E7F54}" destId="{E65BACBF-D419-45A5-9A89-BD2F54BA2E91}" srcOrd="1" destOrd="0" parTransId="{CACFC0EE-6E82-4EFA-9118-4D5CF3FB64DA}" sibTransId="{CBE8B7F6-ACC1-441F-9139-FF270DE60D5F}"/>
    <dgm:cxn modelId="{A3C437B3-5068-4FE3-BD9A-814EA55A8207}" type="presOf" srcId="{DDC1D3AE-9D94-4CC6-A889-345AF3C6AD7B}" destId="{9A0194AB-189E-4270-92AA-5C4568F40374}" srcOrd="0" destOrd="0" presId="urn:microsoft.com/office/officeart/2005/8/layout/default#2"/>
    <dgm:cxn modelId="{9DED53C3-8FE6-41C4-A235-5730758151E9}" srcId="{9175F588-72C3-417A-8C73-EEE0584E7F54}" destId="{D6C7EEBC-385F-433F-A443-75D42D805491}" srcOrd="4" destOrd="0" parTransId="{78BB853F-4F3C-4ADE-A98C-9B19C382F4D3}" sibTransId="{C5180E90-BD58-40D5-8067-0F9A0F57A94F}"/>
    <dgm:cxn modelId="{CA9E8AD7-0193-4007-BE8C-19CBDAAADACC}" type="presOf" srcId="{B0F0FEBA-9DE6-4EF1-9FE8-620304F845B6}" destId="{7A6C3C4B-73F4-4A4B-A275-5AF008BF40CE}" srcOrd="0" destOrd="0" presId="urn:microsoft.com/office/officeart/2005/8/layout/default#2"/>
    <dgm:cxn modelId="{05146556-C249-47FF-9AC1-6D3E6E60D6CE}" type="presOf" srcId="{C8630515-1B83-4C6F-A2FD-D9162A92BD86}" destId="{8D0CDE98-7349-4402-94D2-44DC47929861}" srcOrd="0" destOrd="0" presId="urn:microsoft.com/office/officeart/2005/8/layout/default#2"/>
    <dgm:cxn modelId="{41D4E600-349E-4FA9-A0EE-7C5FB96AFD01}" srcId="{9175F588-72C3-417A-8C73-EEE0584E7F54}" destId="{B0F0FEBA-9DE6-4EF1-9FE8-620304F845B6}" srcOrd="8" destOrd="0" parTransId="{9BA8B478-F797-47DF-B195-0CFAF4E861E5}" sibTransId="{92078EC4-8B38-48A2-9ABA-52A9CF3372B9}"/>
    <dgm:cxn modelId="{350ACD22-4F79-4AF2-A697-4B1B530868CE}" srcId="{9175F588-72C3-417A-8C73-EEE0584E7F54}" destId="{008718F3-8378-4729-898D-4526710677D5}" srcOrd="3" destOrd="0" parTransId="{3078914E-1A40-4811-A58E-DE71B92B58BE}" sibTransId="{BD145980-8DA6-40AB-8081-84203F3ECC2A}"/>
    <dgm:cxn modelId="{C7B0A947-F0BE-409A-A7AD-FCBB9A44BF56}" srcId="{9175F588-72C3-417A-8C73-EEE0584E7F54}" destId="{34552AD7-489E-4826-9571-081BD7C752CD}" srcOrd="10" destOrd="0" parTransId="{D4A32967-7C86-46EC-9212-3CFC6F479EF5}" sibTransId="{F9578AF4-6BBD-4202-B167-07C3E7939284}"/>
    <dgm:cxn modelId="{CCBB37B3-E75B-4D9E-B582-8BB80B9DDA5F}" type="presOf" srcId="{0B00B15E-6814-4E28-8EB3-739457DAE3A3}" destId="{FF10EA89-072B-4C4F-AC0F-5508264BD5FB}" srcOrd="0" destOrd="0" presId="urn:microsoft.com/office/officeart/2005/8/layout/default#2"/>
    <dgm:cxn modelId="{2EBB4053-9F5F-4801-95D1-271CB8BF1F6D}" type="presOf" srcId="{E65BACBF-D419-45A5-9A89-BD2F54BA2E91}" destId="{3951F9E7-E717-4DC0-9204-0492A4F67470}" srcOrd="0" destOrd="0" presId="urn:microsoft.com/office/officeart/2005/8/layout/default#2"/>
    <dgm:cxn modelId="{7760A4CD-877B-48E1-BD32-F0EC99D47C59}" type="presOf" srcId="{E5E3B7DC-40F9-4BC3-A6F2-F3FCF82EB2D4}" destId="{105C38D0-564D-407E-A687-ACB6666DB3A3}" srcOrd="0" destOrd="0" presId="urn:microsoft.com/office/officeart/2005/8/layout/default#2"/>
    <dgm:cxn modelId="{7365C61A-81BD-4A36-B556-1AF044C81ED1}" srcId="{9175F588-72C3-417A-8C73-EEE0584E7F54}" destId="{F20ACB0A-D202-4040-A534-AFF28DE78C48}" srcOrd="15" destOrd="0" parTransId="{06BE16B1-C08E-4493-A57E-AD524D0F7367}" sibTransId="{E2D937D1-AF97-4B3E-8292-64BF5FECCDA6}"/>
    <dgm:cxn modelId="{E2A997EA-B801-41BD-A7BE-C34D382C99F9}" srcId="{9175F588-72C3-417A-8C73-EEE0584E7F54}" destId="{C8630515-1B83-4C6F-A2FD-D9162A92BD86}" srcOrd="11" destOrd="0" parTransId="{19B70FF4-6651-48C9-BD3D-6180D304B97D}" sibTransId="{CC197E1F-97B1-4DC0-A5E6-278A6A7CC26C}"/>
    <dgm:cxn modelId="{937AF924-D32F-4BD3-956F-84B58BD6F017}" type="presOf" srcId="{69B31C35-4582-4BC7-9E33-6784036EDC53}" destId="{0FE43E8D-7EBA-4458-B7A6-8162135A140E}" srcOrd="0" destOrd="0" presId="urn:microsoft.com/office/officeart/2005/8/layout/default#2"/>
    <dgm:cxn modelId="{B0ABD909-F697-42CA-BE2F-49FE046376F9}" type="presOf" srcId="{80312292-DCE1-4913-B649-82043EEBB602}" destId="{B5FB615C-E206-4EEF-B197-D2A8A460E56C}" srcOrd="0" destOrd="0" presId="urn:microsoft.com/office/officeart/2005/8/layout/default#2"/>
    <dgm:cxn modelId="{E7906267-3E35-445A-917E-1AF1FD7C5ADC}" srcId="{9175F588-72C3-417A-8C73-EEE0584E7F54}" destId="{F4CE69D3-8A1F-450F-8016-BF66F4BC0820}" srcOrd="13" destOrd="0" parTransId="{F2F5B249-53AD-40BB-B036-D62FF9026CE5}" sibTransId="{CA107AE3-807E-4D2B-8693-11E13FB5EA51}"/>
    <dgm:cxn modelId="{B53F330F-5BEF-4394-9E4F-B0A95EA386AF}" srcId="{9175F588-72C3-417A-8C73-EEE0584E7F54}" destId="{80312292-DCE1-4913-B649-82043EEBB602}" srcOrd="5" destOrd="0" parTransId="{51ED64A5-EA8D-44F5-B746-449BDBF39A40}" sibTransId="{35649F8D-6F9C-4234-ABEE-0FB91F7462A6}"/>
    <dgm:cxn modelId="{F4FC3030-4BEE-4ED2-A26C-8A846E6C981A}" type="presOf" srcId="{9175F588-72C3-417A-8C73-EEE0584E7F54}" destId="{56394162-568B-4A75-8C35-B47D39545ED4}" srcOrd="0" destOrd="0" presId="urn:microsoft.com/office/officeart/2005/8/layout/default#2"/>
    <dgm:cxn modelId="{15C314EC-8516-453F-9FD0-ACD18CAAD612}" type="presOf" srcId="{80B79D5B-F55F-4F44-B98A-6686B36DCB29}" destId="{BCE71A01-8697-44F7-8965-E004CE0050A7}" srcOrd="0" destOrd="0" presId="urn:microsoft.com/office/officeart/2005/8/layout/default#2"/>
    <dgm:cxn modelId="{B0FB79E2-7813-40FC-8567-9ABE291DD20B}" type="presOf" srcId="{34552AD7-489E-4826-9571-081BD7C752CD}" destId="{17B030B9-1343-4416-89F4-6C7EDFD69DDF}" srcOrd="0" destOrd="0" presId="urn:microsoft.com/office/officeart/2005/8/layout/default#2"/>
    <dgm:cxn modelId="{D10FE53A-30E3-4710-9A80-7C1CC5371349}" srcId="{9175F588-72C3-417A-8C73-EEE0584E7F54}" destId="{E5E3B7DC-40F9-4BC3-A6F2-F3FCF82EB2D4}" srcOrd="7" destOrd="0" parTransId="{E196E5B5-3E79-42E7-80AF-6744579E3176}" sibTransId="{E52D0705-88AD-46F1-9198-BB19ACB1A0B9}"/>
    <dgm:cxn modelId="{048A11FA-B6CE-4B5C-A3EB-B10AAD01B295}" type="presOf" srcId="{F20ACB0A-D202-4040-A534-AFF28DE78C48}" destId="{65D01703-9564-4904-A6C6-D10C174F01B8}" srcOrd="0" destOrd="0" presId="urn:microsoft.com/office/officeart/2005/8/layout/default#2"/>
    <dgm:cxn modelId="{D4FD15A5-4D89-461A-BA5D-B787C05DA340}" type="presOf" srcId="{D6C7EEBC-385F-433F-A443-75D42D805491}" destId="{20F9E593-98D9-4982-B846-F96774D87A41}" srcOrd="0" destOrd="0" presId="urn:microsoft.com/office/officeart/2005/8/layout/default#2"/>
    <dgm:cxn modelId="{17C393CC-C4A2-4A3E-866F-938C5B0CE1F3}" type="presOf" srcId="{F4CE69D3-8A1F-450F-8016-BF66F4BC0820}" destId="{FAA33D5C-AB51-4FF1-8E71-B93FC5710955}" srcOrd="0" destOrd="0" presId="urn:microsoft.com/office/officeart/2005/8/layout/default#2"/>
    <dgm:cxn modelId="{8BAF5143-A9D1-4AF3-8362-1AB0C88C3C46}" srcId="{9175F588-72C3-417A-8C73-EEE0584E7F54}" destId="{7BB3D91B-FC9C-44F0-8169-C8904BDA9A5B}" srcOrd="2" destOrd="0" parTransId="{8169AF1F-2E69-4524-816A-130090D24CBD}" sibTransId="{C3A2C25E-81E5-4066-84F0-09E41A3AF5EB}"/>
    <dgm:cxn modelId="{4950801D-6E43-430F-B8A4-BA9C905AF6FF}" srcId="{9175F588-72C3-417A-8C73-EEE0584E7F54}" destId="{DDC1D3AE-9D94-4CC6-A889-345AF3C6AD7B}" srcOrd="12" destOrd="0" parTransId="{D7063C0D-9A36-42EF-8F70-062ACC018B26}" sibTransId="{79A87D2A-3B93-43AE-A13C-7C49A88A81C2}"/>
    <dgm:cxn modelId="{C827223D-9148-42A2-ADC7-14D7AAC088DE}" type="presParOf" srcId="{56394162-568B-4A75-8C35-B47D39545ED4}" destId="{2C86A339-6EE0-4D5C-BDF6-6596390EE0ED}" srcOrd="0" destOrd="0" presId="urn:microsoft.com/office/officeart/2005/8/layout/default#2"/>
    <dgm:cxn modelId="{AE0C771E-B540-4AE3-9BEA-A03872F40B76}" type="presParOf" srcId="{56394162-568B-4A75-8C35-B47D39545ED4}" destId="{BDF272D2-C982-4E95-B5E4-57932B99A14A}" srcOrd="1" destOrd="0" presId="urn:microsoft.com/office/officeart/2005/8/layout/default#2"/>
    <dgm:cxn modelId="{158C0D59-EBDB-4BD9-B14A-CA0B6110665A}" type="presParOf" srcId="{56394162-568B-4A75-8C35-B47D39545ED4}" destId="{3951F9E7-E717-4DC0-9204-0492A4F67470}" srcOrd="2" destOrd="0" presId="urn:microsoft.com/office/officeart/2005/8/layout/default#2"/>
    <dgm:cxn modelId="{57A3A006-98F9-415E-ADD0-2587631596F3}" type="presParOf" srcId="{56394162-568B-4A75-8C35-B47D39545ED4}" destId="{6FAD3733-9CC7-4B6E-AD32-8F59C4F1076A}" srcOrd="3" destOrd="0" presId="urn:microsoft.com/office/officeart/2005/8/layout/default#2"/>
    <dgm:cxn modelId="{F55D9630-DE04-40F0-BA2D-CE35B26C27D7}" type="presParOf" srcId="{56394162-568B-4A75-8C35-B47D39545ED4}" destId="{3A01DA19-E14F-420A-A33E-C1FB6173CFE5}" srcOrd="4" destOrd="0" presId="urn:microsoft.com/office/officeart/2005/8/layout/default#2"/>
    <dgm:cxn modelId="{C3ADEAD5-87FA-452B-A3CF-2F7990E16B3D}" type="presParOf" srcId="{56394162-568B-4A75-8C35-B47D39545ED4}" destId="{D6C45CF2-99B2-43CD-96C3-B0A5208B3FFA}" srcOrd="5" destOrd="0" presId="urn:microsoft.com/office/officeart/2005/8/layout/default#2"/>
    <dgm:cxn modelId="{86B257A7-6EC5-4DFD-B5C9-A999F8503A18}" type="presParOf" srcId="{56394162-568B-4A75-8C35-B47D39545ED4}" destId="{7C32DF91-1E99-4207-898D-D679E69D3DF7}" srcOrd="6" destOrd="0" presId="urn:microsoft.com/office/officeart/2005/8/layout/default#2"/>
    <dgm:cxn modelId="{7D22D394-D55B-4B7C-AF50-8B9260A9EF3A}" type="presParOf" srcId="{56394162-568B-4A75-8C35-B47D39545ED4}" destId="{DF9E4E84-6D86-4FFD-80A6-E552980E8E5F}" srcOrd="7" destOrd="0" presId="urn:microsoft.com/office/officeart/2005/8/layout/default#2"/>
    <dgm:cxn modelId="{523BA618-DFBD-40E9-B1C2-72C5DEA5B1C3}" type="presParOf" srcId="{56394162-568B-4A75-8C35-B47D39545ED4}" destId="{20F9E593-98D9-4982-B846-F96774D87A41}" srcOrd="8" destOrd="0" presId="urn:microsoft.com/office/officeart/2005/8/layout/default#2"/>
    <dgm:cxn modelId="{F68717E5-EAEF-44AD-BF56-1490BF664777}" type="presParOf" srcId="{56394162-568B-4A75-8C35-B47D39545ED4}" destId="{3AD237C6-4A3B-4D05-9DC9-0FF951CF805E}" srcOrd="9" destOrd="0" presId="urn:microsoft.com/office/officeart/2005/8/layout/default#2"/>
    <dgm:cxn modelId="{7A94A862-A1F4-45D2-B713-A0CCC7AD9EE6}" type="presParOf" srcId="{56394162-568B-4A75-8C35-B47D39545ED4}" destId="{B5FB615C-E206-4EEF-B197-D2A8A460E56C}" srcOrd="10" destOrd="0" presId="urn:microsoft.com/office/officeart/2005/8/layout/default#2"/>
    <dgm:cxn modelId="{2EE60B94-FFA1-499B-B76D-79398A266905}" type="presParOf" srcId="{56394162-568B-4A75-8C35-B47D39545ED4}" destId="{09474F48-E1DD-4758-A729-3B2FF4300D0C}" srcOrd="11" destOrd="0" presId="urn:microsoft.com/office/officeart/2005/8/layout/default#2"/>
    <dgm:cxn modelId="{5E52BD71-D6B5-45AD-B530-32C2A6CA0CDB}" type="presParOf" srcId="{56394162-568B-4A75-8C35-B47D39545ED4}" destId="{FF10EA89-072B-4C4F-AC0F-5508264BD5FB}" srcOrd="12" destOrd="0" presId="urn:microsoft.com/office/officeart/2005/8/layout/default#2"/>
    <dgm:cxn modelId="{BBAA1C7E-E587-40D4-9739-B28D09CB3887}" type="presParOf" srcId="{56394162-568B-4A75-8C35-B47D39545ED4}" destId="{AD502E85-7F55-41F9-9390-729337E4CEAC}" srcOrd="13" destOrd="0" presId="urn:microsoft.com/office/officeart/2005/8/layout/default#2"/>
    <dgm:cxn modelId="{B31FD465-CFD4-4F0C-9288-7457100F26E8}" type="presParOf" srcId="{56394162-568B-4A75-8C35-B47D39545ED4}" destId="{105C38D0-564D-407E-A687-ACB6666DB3A3}" srcOrd="14" destOrd="0" presId="urn:microsoft.com/office/officeart/2005/8/layout/default#2"/>
    <dgm:cxn modelId="{5DB7176F-8CD8-4F76-9CF7-B47C8C2EECDB}" type="presParOf" srcId="{56394162-568B-4A75-8C35-B47D39545ED4}" destId="{366E2DC6-2151-48B0-953A-280FBC4E8BBE}" srcOrd="15" destOrd="0" presId="urn:microsoft.com/office/officeart/2005/8/layout/default#2"/>
    <dgm:cxn modelId="{3E141BDE-28B8-4F83-8FD3-D3BC9BE5D463}" type="presParOf" srcId="{56394162-568B-4A75-8C35-B47D39545ED4}" destId="{7A6C3C4B-73F4-4A4B-A275-5AF008BF40CE}" srcOrd="16" destOrd="0" presId="urn:microsoft.com/office/officeart/2005/8/layout/default#2"/>
    <dgm:cxn modelId="{1356402D-78A7-4991-9FA5-3969D61F89A9}" type="presParOf" srcId="{56394162-568B-4A75-8C35-B47D39545ED4}" destId="{24752931-F331-4776-8E95-CB35752BB898}" srcOrd="17" destOrd="0" presId="urn:microsoft.com/office/officeart/2005/8/layout/default#2"/>
    <dgm:cxn modelId="{94F27CD0-AEAD-4553-B96B-369F36BEF206}" type="presParOf" srcId="{56394162-568B-4A75-8C35-B47D39545ED4}" destId="{0FE43E8D-7EBA-4458-B7A6-8162135A140E}" srcOrd="18" destOrd="0" presId="urn:microsoft.com/office/officeart/2005/8/layout/default#2"/>
    <dgm:cxn modelId="{078E665F-27CA-4364-92D0-C7BBC761801C}" type="presParOf" srcId="{56394162-568B-4A75-8C35-B47D39545ED4}" destId="{8C918C25-F50D-4599-AED1-A48E984BC4BA}" srcOrd="19" destOrd="0" presId="urn:microsoft.com/office/officeart/2005/8/layout/default#2"/>
    <dgm:cxn modelId="{D504A123-AD9C-492A-9D4C-0C731FADF30E}" type="presParOf" srcId="{56394162-568B-4A75-8C35-B47D39545ED4}" destId="{17B030B9-1343-4416-89F4-6C7EDFD69DDF}" srcOrd="20" destOrd="0" presId="urn:microsoft.com/office/officeart/2005/8/layout/default#2"/>
    <dgm:cxn modelId="{61A49D86-1426-49B5-AF35-37A974DB9B32}" type="presParOf" srcId="{56394162-568B-4A75-8C35-B47D39545ED4}" destId="{C8637749-40FC-4733-909B-FA0B5689047C}" srcOrd="21" destOrd="0" presId="urn:microsoft.com/office/officeart/2005/8/layout/default#2"/>
    <dgm:cxn modelId="{1CBB1139-0D58-4C69-BE7C-3C8127357EF9}" type="presParOf" srcId="{56394162-568B-4A75-8C35-B47D39545ED4}" destId="{8D0CDE98-7349-4402-94D2-44DC47929861}" srcOrd="22" destOrd="0" presId="urn:microsoft.com/office/officeart/2005/8/layout/default#2"/>
    <dgm:cxn modelId="{CF54CCE3-7E27-4AFE-9ECF-C148E6094699}" type="presParOf" srcId="{56394162-568B-4A75-8C35-B47D39545ED4}" destId="{F89AAAE7-2AA9-4D2B-B4BA-0F8752DC04AA}" srcOrd="23" destOrd="0" presId="urn:microsoft.com/office/officeart/2005/8/layout/default#2"/>
    <dgm:cxn modelId="{4B917B4F-11AF-4F1F-B381-A3A92116F54F}" type="presParOf" srcId="{56394162-568B-4A75-8C35-B47D39545ED4}" destId="{9A0194AB-189E-4270-92AA-5C4568F40374}" srcOrd="24" destOrd="0" presId="urn:microsoft.com/office/officeart/2005/8/layout/default#2"/>
    <dgm:cxn modelId="{5A7A1EB1-B5C1-4BA4-9B2C-4042DCC4A3B6}" type="presParOf" srcId="{56394162-568B-4A75-8C35-B47D39545ED4}" destId="{3BAE9BF5-62DA-45F9-8F59-AE0E1900925B}" srcOrd="25" destOrd="0" presId="urn:microsoft.com/office/officeart/2005/8/layout/default#2"/>
    <dgm:cxn modelId="{5E5EB115-4649-41D2-9A49-F36DF0C9B5CF}" type="presParOf" srcId="{56394162-568B-4A75-8C35-B47D39545ED4}" destId="{FAA33D5C-AB51-4FF1-8E71-B93FC5710955}" srcOrd="26" destOrd="0" presId="urn:microsoft.com/office/officeart/2005/8/layout/default#2"/>
    <dgm:cxn modelId="{CA1FAA1A-3157-40DB-BE1C-A1B2A2125897}" type="presParOf" srcId="{56394162-568B-4A75-8C35-B47D39545ED4}" destId="{13E5F024-43D0-4AA0-B709-F7983B8B2DE0}" srcOrd="27" destOrd="0" presId="urn:microsoft.com/office/officeart/2005/8/layout/default#2"/>
    <dgm:cxn modelId="{218EC9AC-C5A3-4908-B977-E1C0B0806261}" type="presParOf" srcId="{56394162-568B-4A75-8C35-B47D39545ED4}" destId="{BCE71A01-8697-44F7-8965-E004CE0050A7}" srcOrd="28" destOrd="0" presId="urn:microsoft.com/office/officeart/2005/8/layout/default#2"/>
    <dgm:cxn modelId="{B3F050AB-81B4-420F-B025-3DE12A9F5666}" type="presParOf" srcId="{56394162-568B-4A75-8C35-B47D39545ED4}" destId="{90659A5F-9727-499A-8252-B6DF1E540089}" srcOrd="29" destOrd="0" presId="urn:microsoft.com/office/officeart/2005/8/layout/default#2"/>
    <dgm:cxn modelId="{42C81369-BECA-460D-B86B-820DCBEB4517}" type="presParOf" srcId="{56394162-568B-4A75-8C35-B47D39545ED4}" destId="{65D01703-9564-4904-A6C6-D10C174F01B8}" srcOrd="30"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C553BA-22A0-407D-9218-C86F5A064E8F}" type="doc">
      <dgm:prSet loTypeId="urn:microsoft.com/office/officeart/2005/8/layout/venn1" loCatId="relationship" qsTypeId="urn:microsoft.com/office/officeart/2005/8/quickstyle/simple1" qsCatId="simple" csTypeId="urn:microsoft.com/office/officeart/2005/8/colors/colorful1#1" csCatId="colorful" phldr="1"/>
      <dgm:spPr/>
    </dgm:pt>
    <dgm:pt modelId="{2BD79412-FA54-4C5A-900B-DB5AD919776A}">
      <dgm:prSet phldrT="[Text]" custT="1"/>
      <dgm:spPr/>
      <dgm:t>
        <a:bodyPr/>
        <a:lstStyle/>
        <a:p>
          <a:r>
            <a:rPr lang="en-US" sz="1600" dirty="0" smtClean="0"/>
            <a:t>Annotation</a:t>
          </a:r>
          <a:br>
            <a:rPr lang="en-US" sz="1600" dirty="0" smtClean="0"/>
          </a:br>
          <a:r>
            <a:rPr lang="en-US" sz="1600" dirty="0" smtClean="0"/>
            <a:t>Overhead</a:t>
          </a:r>
          <a:endParaRPr lang="en-US" sz="1600" dirty="0"/>
        </a:p>
      </dgm:t>
    </dgm:pt>
    <dgm:pt modelId="{D18274CD-CE16-4103-AB87-C9C91285121D}" type="parTrans" cxnId="{F9810391-C39F-4D56-9E6B-626DBA8CF895}">
      <dgm:prSet/>
      <dgm:spPr/>
      <dgm:t>
        <a:bodyPr/>
        <a:lstStyle/>
        <a:p>
          <a:endParaRPr lang="en-US"/>
        </a:p>
      </dgm:t>
    </dgm:pt>
    <dgm:pt modelId="{4B152A47-2881-4221-89D8-7A5D93EC0B40}" type="sibTrans" cxnId="{F9810391-C39F-4D56-9E6B-626DBA8CF895}">
      <dgm:prSet/>
      <dgm:spPr/>
      <dgm:t>
        <a:bodyPr/>
        <a:lstStyle/>
        <a:p>
          <a:endParaRPr lang="en-US"/>
        </a:p>
      </dgm:t>
    </dgm:pt>
    <dgm:pt modelId="{F0B815D4-8016-4EAB-8A3A-EFE85D198166}">
      <dgm:prSet phldrT="[Text]" custT="1"/>
      <dgm:spPr/>
      <dgm:t>
        <a:bodyPr/>
        <a:lstStyle/>
        <a:p>
          <a:r>
            <a:rPr lang="en-US" sz="1500" dirty="0" smtClean="0"/>
            <a:t>Precision</a:t>
          </a:r>
          <a:endParaRPr lang="en-US" sz="1500" dirty="0"/>
        </a:p>
      </dgm:t>
    </dgm:pt>
    <dgm:pt modelId="{6613A9A5-D720-4712-BA90-16FA010D6F2E}" type="parTrans" cxnId="{AF570C1D-63B4-4276-8440-63DD29EFE59C}">
      <dgm:prSet/>
      <dgm:spPr/>
      <dgm:t>
        <a:bodyPr/>
        <a:lstStyle/>
        <a:p>
          <a:endParaRPr lang="en-US"/>
        </a:p>
      </dgm:t>
    </dgm:pt>
    <dgm:pt modelId="{6B818C71-475E-429F-A3B3-851FBF7E3F6C}" type="sibTrans" cxnId="{AF570C1D-63B4-4276-8440-63DD29EFE59C}">
      <dgm:prSet/>
      <dgm:spPr/>
      <dgm:t>
        <a:bodyPr/>
        <a:lstStyle/>
        <a:p>
          <a:endParaRPr lang="en-US"/>
        </a:p>
      </dgm:t>
    </dgm:pt>
    <dgm:pt modelId="{60B78A14-52BE-4A7C-B252-9CF66BD3F923}">
      <dgm:prSet phldrT="[Text]" custT="1"/>
      <dgm:spPr/>
      <dgm:t>
        <a:bodyPr/>
        <a:lstStyle/>
        <a:p>
          <a:r>
            <a:rPr lang="en-US" sz="1600" dirty="0" smtClean="0"/>
            <a:t>Performance</a:t>
          </a:r>
          <a:endParaRPr lang="en-US" sz="1600" dirty="0"/>
        </a:p>
      </dgm:t>
    </dgm:pt>
    <dgm:pt modelId="{7F2BD71D-BB68-4C52-A7DA-D04E68893BA0}" type="parTrans" cxnId="{5A974332-A18E-4CBC-955E-2ADA5516DBDB}">
      <dgm:prSet/>
      <dgm:spPr/>
      <dgm:t>
        <a:bodyPr/>
        <a:lstStyle/>
        <a:p>
          <a:endParaRPr lang="en-US"/>
        </a:p>
      </dgm:t>
    </dgm:pt>
    <dgm:pt modelId="{664614B5-5C00-45D5-87B4-1A3D641636C8}" type="sibTrans" cxnId="{5A974332-A18E-4CBC-955E-2ADA5516DBDB}">
      <dgm:prSet/>
      <dgm:spPr/>
      <dgm:t>
        <a:bodyPr/>
        <a:lstStyle/>
        <a:p>
          <a:endParaRPr lang="en-US"/>
        </a:p>
      </dgm:t>
    </dgm:pt>
    <dgm:pt modelId="{6BA6C86B-9178-441B-BBA1-960341A475A8}">
      <dgm:prSet phldrT="[Text]" custT="1"/>
      <dgm:spPr/>
      <dgm:t>
        <a:bodyPr/>
        <a:lstStyle/>
        <a:p>
          <a:r>
            <a:rPr lang="en-US" sz="1600" dirty="0" smtClean="0"/>
            <a:t>Noise</a:t>
          </a:r>
          <a:endParaRPr lang="en-US" sz="1400" dirty="0"/>
        </a:p>
      </dgm:t>
    </dgm:pt>
    <dgm:pt modelId="{61D558FF-3144-4FE0-938C-E8653C7897F3}" type="parTrans" cxnId="{8DAB3730-5718-4588-8F9F-68A5A3AC2D40}">
      <dgm:prSet/>
      <dgm:spPr/>
      <dgm:t>
        <a:bodyPr/>
        <a:lstStyle/>
        <a:p>
          <a:endParaRPr lang="en-US"/>
        </a:p>
      </dgm:t>
    </dgm:pt>
    <dgm:pt modelId="{3D102BF9-D8C1-4CB0-9D5A-C9C8F4E136B0}" type="sibTrans" cxnId="{8DAB3730-5718-4588-8F9F-68A5A3AC2D40}">
      <dgm:prSet/>
      <dgm:spPr/>
      <dgm:t>
        <a:bodyPr/>
        <a:lstStyle/>
        <a:p>
          <a:endParaRPr lang="en-US"/>
        </a:p>
      </dgm:t>
    </dgm:pt>
    <dgm:pt modelId="{A5DF6665-C885-4A09-AFB1-6B37931D4887}" type="pres">
      <dgm:prSet presAssocID="{83C553BA-22A0-407D-9218-C86F5A064E8F}" presName="compositeShape" presStyleCnt="0">
        <dgm:presLayoutVars>
          <dgm:chMax val="7"/>
          <dgm:dir/>
          <dgm:resizeHandles val="exact"/>
        </dgm:presLayoutVars>
      </dgm:prSet>
      <dgm:spPr/>
    </dgm:pt>
    <dgm:pt modelId="{F502F9D9-2F42-4776-86B9-77792F8009C2}" type="pres">
      <dgm:prSet presAssocID="{2BD79412-FA54-4C5A-900B-DB5AD919776A}" presName="circ1" presStyleLbl="vennNode1" presStyleIdx="0" presStyleCnt="4"/>
      <dgm:spPr/>
      <dgm:t>
        <a:bodyPr/>
        <a:lstStyle/>
        <a:p>
          <a:endParaRPr lang="en-US"/>
        </a:p>
      </dgm:t>
    </dgm:pt>
    <dgm:pt modelId="{1736C3B3-4C44-4980-BC92-8C39D47A29EE}" type="pres">
      <dgm:prSet presAssocID="{2BD79412-FA54-4C5A-900B-DB5AD919776A}" presName="circ1Tx" presStyleLbl="revTx" presStyleIdx="0" presStyleCnt="0">
        <dgm:presLayoutVars>
          <dgm:chMax val="0"/>
          <dgm:chPref val="0"/>
          <dgm:bulletEnabled val="1"/>
        </dgm:presLayoutVars>
      </dgm:prSet>
      <dgm:spPr/>
      <dgm:t>
        <a:bodyPr/>
        <a:lstStyle/>
        <a:p>
          <a:endParaRPr lang="en-US"/>
        </a:p>
      </dgm:t>
    </dgm:pt>
    <dgm:pt modelId="{C495FD0C-F94D-40FF-BE1F-197511A1950A}" type="pres">
      <dgm:prSet presAssocID="{F0B815D4-8016-4EAB-8A3A-EFE85D198166}" presName="circ2" presStyleLbl="vennNode1" presStyleIdx="1" presStyleCnt="4"/>
      <dgm:spPr/>
      <dgm:t>
        <a:bodyPr/>
        <a:lstStyle/>
        <a:p>
          <a:endParaRPr lang="en-US"/>
        </a:p>
      </dgm:t>
    </dgm:pt>
    <dgm:pt modelId="{554823A6-DE5C-4440-BBB5-B976ECE7C426}" type="pres">
      <dgm:prSet presAssocID="{F0B815D4-8016-4EAB-8A3A-EFE85D198166}" presName="circ2Tx" presStyleLbl="revTx" presStyleIdx="0" presStyleCnt="0">
        <dgm:presLayoutVars>
          <dgm:chMax val="0"/>
          <dgm:chPref val="0"/>
          <dgm:bulletEnabled val="1"/>
        </dgm:presLayoutVars>
      </dgm:prSet>
      <dgm:spPr/>
      <dgm:t>
        <a:bodyPr/>
        <a:lstStyle/>
        <a:p>
          <a:endParaRPr lang="en-US"/>
        </a:p>
      </dgm:t>
    </dgm:pt>
    <dgm:pt modelId="{CD1E28A7-4FF8-4DF0-996A-DDF1E46E3AE8}" type="pres">
      <dgm:prSet presAssocID="{60B78A14-52BE-4A7C-B252-9CF66BD3F923}" presName="circ3" presStyleLbl="vennNode1" presStyleIdx="2" presStyleCnt="4"/>
      <dgm:spPr/>
      <dgm:t>
        <a:bodyPr/>
        <a:lstStyle/>
        <a:p>
          <a:endParaRPr lang="en-US"/>
        </a:p>
      </dgm:t>
    </dgm:pt>
    <dgm:pt modelId="{ACE20BA6-D8EB-48BC-930B-BB4EA663CB55}" type="pres">
      <dgm:prSet presAssocID="{60B78A14-52BE-4A7C-B252-9CF66BD3F923}" presName="circ3Tx" presStyleLbl="revTx" presStyleIdx="0" presStyleCnt="0">
        <dgm:presLayoutVars>
          <dgm:chMax val="0"/>
          <dgm:chPref val="0"/>
          <dgm:bulletEnabled val="1"/>
        </dgm:presLayoutVars>
      </dgm:prSet>
      <dgm:spPr/>
      <dgm:t>
        <a:bodyPr/>
        <a:lstStyle/>
        <a:p>
          <a:endParaRPr lang="en-US"/>
        </a:p>
      </dgm:t>
    </dgm:pt>
    <dgm:pt modelId="{EF08D308-1A75-4A79-96D2-0AFF6CDCD832}" type="pres">
      <dgm:prSet presAssocID="{6BA6C86B-9178-441B-BBA1-960341A475A8}" presName="circ4" presStyleLbl="vennNode1" presStyleIdx="3" presStyleCnt="4"/>
      <dgm:spPr/>
      <dgm:t>
        <a:bodyPr/>
        <a:lstStyle/>
        <a:p>
          <a:endParaRPr lang="en-US"/>
        </a:p>
      </dgm:t>
    </dgm:pt>
    <dgm:pt modelId="{F821F29D-0DB1-4919-9166-FF7430874F00}" type="pres">
      <dgm:prSet presAssocID="{6BA6C86B-9178-441B-BBA1-960341A475A8}" presName="circ4Tx" presStyleLbl="revTx" presStyleIdx="0" presStyleCnt="0">
        <dgm:presLayoutVars>
          <dgm:chMax val="0"/>
          <dgm:chPref val="0"/>
          <dgm:bulletEnabled val="1"/>
        </dgm:presLayoutVars>
      </dgm:prSet>
      <dgm:spPr/>
      <dgm:t>
        <a:bodyPr/>
        <a:lstStyle/>
        <a:p>
          <a:endParaRPr lang="en-US"/>
        </a:p>
      </dgm:t>
    </dgm:pt>
  </dgm:ptLst>
  <dgm:cxnLst>
    <dgm:cxn modelId="{B315A49B-8F67-4002-A7FA-BD9507DB5684}" type="presOf" srcId="{2BD79412-FA54-4C5A-900B-DB5AD919776A}" destId="{1736C3B3-4C44-4980-BC92-8C39D47A29EE}" srcOrd="1" destOrd="0" presId="urn:microsoft.com/office/officeart/2005/8/layout/venn1"/>
    <dgm:cxn modelId="{7E575D44-FE37-47EA-AE0A-4DD10BE250AF}" type="presOf" srcId="{60B78A14-52BE-4A7C-B252-9CF66BD3F923}" destId="{CD1E28A7-4FF8-4DF0-996A-DDF1E46E3AE8}" srcOrd="0" destOrd="0" presId="urn:microsoft.com/office/officeart/2005/8/layout/venn1"/>
    <dgm:cxn modelId="{AF570C1D-63B4-4276-8440-63DD29EFE59C}" srcId="{83C553BA-22A0-407D-9218-C86F5A064E8F}" destId="{F0B815D4-8016-4EAB-8A3A-EFE85D198166}" srcOrd="1" destOrd="0" parTransId="{6613A9A5-D720-4712-BA90-16FA010D6F2E}" sibTransId="{6B818C71-475E-429F-A3B3-851FBF7E3F6C}"/>
    <dgm:cxn modelId="{5A974332-A18E-4CBC-955E-2ADA5516DBDB}" srcId="{83C553BA-22A0-407D-9218-C86F5A064E8F}" destId="{60B78A14-52BE-4A7C-B252-9CF66BD3F923}" srcOrd="2" destOrd="0" parTransId="{7F2BD71D-BB68-4C52-A7DA-D04E68893BA0}" sibTransId="{664614B5-5C00-45D5-87B4-1A3D641636C8}"/>
    <dgm:cxn modelId="{F9810391-C39F-4D56-9E6B-626DBA8CF895}" srcId="{83C553BA-22A0-407D-9218-C86F5A064E8F}" destId="{2BD79412-FA54-4C5A-900B-DB5AD919776A}" srcOrd="0" destOrd="0" parTransId="{D18274CD-CE16-4103-AB87-C9C91285121D}" sibTransId="{4B152A47-2881-4221-89D8-7A5D93EC0B40}"/>
    <dgm:cxn modelId="{8DAB3730-5718-4588-8F9F-68A5A3AC2D40}" srcId="{83C553BA-22A0-407D-9218-C86F5A064E8F}" destId="{6BA6C86B-9178-441B-BBA1-960341A475A8}" srcOrd="3" destOrd="0" parTransId="{61D558FF-3144-4FE0-938C-E8653C7897F3}" sibTransId="{3D102BF9-D8C1-4CB0-9D5A-C9C8F4E136B0}"/>
    <dgm:cxn modelId="{DDE1E969-77ED-452A-BEC4-D019C55DD22B}" type="presOf" srcId="{F0B815D4-8016-4EAB-8A3A-EFE85D198166}" destId="{554823A6-DE5C-4440-BBB5-B976ECE7C426}" srcOrd="1" destOrd="0" presId="urn:microsoft.com/office/officeart/2005/8/layout/venn1"/>
    <dgm:cxn modelId="{CCCE362B-438B-4AF4-9F46-FD1CEA8B7C30}" type="presOf" srcId="{6BA6C86B-9178-441B-BBA1-960341A475A8}" destId="{F821F29D-0DB1-4919-9166-FF7430874F00}" srcOrd="1" destOrd="0" presId="urn:microsoft.com/office/officeart/2005/8/layout/venn1"/>
    <dgm:cxn modelId="{E13521DA-FC13-4F46-8CF1-22DBA3777AA2}" type="presOf" srcId="{83C553BA-22A0-407D-9218-C86F5A064E8F}" destId="{A5DF6665-C885-4A09-AFB1-6B37931D4887}" srcOrd="0" destOrd="0" presId="urn:microsoft.com/office/officeart/2005/8/layout/venn1"/>
    <dgm:cxn modelId="{EF2B3C89-C347-42AC-AD70-3FE00E95EAB6}" type="presOf" srcId="{F0B815D4-8016-4EAB-8A3A-EFE85D198166}" destId="{C495FD0C-F94D-40FF-BE1F-197511A1950A}" srcOrd="0" destOrd="0" presId="urn:microsoft.com/office/officeart/2005/8/layout/venn1"/>
    <dgm:cxn modelId="{5FF2772D-E2D2-4320-B7C1-47ABF3D956E6}" type="presOf" srcId="{60B78A14-52BE-4A7C-B252-9CF66BD3F923}" destId="{ACE20BA6-D8EB-48BC-930B-BB4EA663CB55}" srcOrd="1" destOrd="0" presId="urn:microsoft.com/office/officeart/2005/8/layout/venn1"/>
    <dgm:cxn modelId="{CA331B9F-6A19-47C8-99F9-015EDF8DA574}" type="presOf" srcId="{2BD79412-FA54-4C5A-900B-DB5AD919776A}" destId="{F502F9D9-2F42-4776-86B9-77792F8009C2}" srcOrd="0" destOrd="0" presId="urn:microsoft.com/office/officeart/2005/8/layout/venn1"/>
    <dgm:cxn modelId="{A4627FF0-6B04-4176-88F6-D94A14996699}" type="presOf" srcId="{6BA6C86B-9178-441B-BBA1-960341A475A8}" destId="{EF08D308-1A75-4A79-96D2-0AFF6CDCD832}" srcOrd="0" destOrd="0" presId="urn:microsoft.com/office/officeart/2005/8/layout/venn1"/>
    <dgm:cxn modelId="{C35E8266-BCCE-4158-BF93-4625E78955C8}" type="presParOf" srcId="{A5DF6665-C885-4A09-AFB1-6B37931D4887}" destId="{F502F9D9-2F42-4776-86B9-77792F8009C2}" srcOrd="0" destOrd="0" presId="urn:microsoft.com/office/officeart/2005/8/layout/venn1"/>
    <dgm:cxn modelId="{0629492D-87F0-4C26-A566-E432F9897557}" type="presParOf" srcId="{A5DF6665-C885-4A09-AFB1-6B37931D4887}" destId="{1736C3B3-4C44-4980-BC92-8C39D47A29EE}" srcOrd="1" destOrd="0" presId="urn:microsoft.com/office/officeart/2005/8/layout/venn1"/>
    <dgm:cxn modelId="{4EFA1EA8-D9FD-4F50-8DC0-90C69881D4DA}" type="presParOf" srcId="{A5DF6665-C885-4A09-AFB1-6B37931D4887}" destId="{C495FD0C-F94D-40FF-BE1F-197511A1950A}" srcOrd="2" destOrd="0" presId="urn:microsoft.com/office/officeart/2005/8/layout/venn1"/>
    <dgm:cxn modelId="{C5E8D92E-37B6-437E-B020-548AFD8A18B9}" type="presParOf" srcId="{A5DF6665-C885-4A09-AFB1-6B37931D4887}" destId="{554823A6-DE5C-4440-BBB5-B976ECE7C426}" srcOrd="3" destOrd="0" presId="urn:microsoft.com/office/officeart/2005/8/layout/venn1"/>
    <dgm:cxn modelId="{E8C41B3C-EDD2-4643-B4E7-2504815719BF}" type="presParOf" srcId="{A5DF6665-C885-4A09-AFB1-6B37931D4887}" destId="{CD1E28A7-4FF8-4DF0-996A-DDF1E46E3AE8}" srcOrd="4" destOrd="0" presId="urn:microsoft.com/office/officeart/2005/8/layout/venn1"/>
    <dgm:cxn modelId="{9FDC142E-3769-47F7-AED6-5AE056A2BE9B}" type="presParOf" srcId="{A5DF6665-C885-4A09-AFB1-6B37931D4887}" destId="{ACE20BA6-D8EB-48BC-930B-BB4EA663CB55}" srcOrd="5" destOrd="0" presId="urn:microsoft.com/office/officeart/2005/8/layout/venn1"/>
    <dgm:cxn modelId="{5DBA5650-7021-4524-9862-70644FDCCC40}" type="presParOf" srcId="{A5DF6665-C885-4A09-AFB1-6B37931D4887}" destId="{EF08D308-1A75-4A79-96D2-0AFF6CDCD832}" srcOrd="6" destOrd="0" presId="urn:microsoft.com/office/officeart/2005/8/layout/venn1"/>
    <dgm:cxn modelId="{A03FE03C-2D98-4C66-B944-475FD6E5AA4D}" type="presParOf" srcId="{A5DF6665-C885-4A09-AFB1-6B37931D4887}" destId="{F821F29D-0DB1-4919-9166-FF7430874F00}" srcOrd="7"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4A9F5-2E38-4498-9135-C05900D724FD}">
      <dsp:nvSpPr>
        <dsp:cNvPr id="0" name=""/>
        <dsp:cNvSpPr/>
      </dsp:nvSpPr>
      <dsp:spPr>
        <a:xfrm>
          <a:off x="0" y="0"/>
          <a:ext cx="3886200" cy="731520"/>
        </a:xfrm>
        <a:prstGeom prst="rect">
          <a:avLst/>
        </a:prstGeom>
        <a:solidFill>
          <a:schemeClr val="accent3">
            <a:shade val="90000"/>
            <a:hueOff val="0"/>
            <a:satOff val="0"/>
            <a:lumOff val="0"/>
            <a:alphaOff val="0"/>
          </a:schemeClr>
        </a:solidFill>
        <a:ln>
          <a:noFill/>
        </a:ln>
        <a:effectLst/>
        <a:scene3d>
          <a:camera prst="perspectiveRelaxed">
            <a:rot lat="19799985" lon="0" rev="21599992"/>
          </a:camera>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latin typeface="+mj-lt"/>
            </a:rPr>
            <a:t>Tools</a:t>
          </a:r>
          <a:endParaRPr lang="en-US" sz="3500" kern="1200" dirty="0">
            <a:latin typeface="+mj-lt"/>
          </a:endParaRPr>
        </a:p>
      </dsp:txBody>
      <dsp:txXfrm>
        <a:off x="0" y="0"/>
        <a:ext cx="3886200" cy="731520"/>
      </dsp:txXfrm>
    </dsp:sp>
    <dsp:sp modelId="{8EC0B314-85A5-41A9-AA46-B5D86490A954}">
      <dsp:nvSpPr>
        <dsp:cNvPr id="0" name=""/>
        <dsp:cNvSpPr/>
      </dsp:nvSpPr>
      <dsp:spPr>
        <a:xfrm>
          <a:off x="0" y="731520"/>
          <a:ext cx="971549" cy="1536192"/>
        </a:xfrm>
        <a:prstGeom prst="rect">
          <a:avLst/>
        </a:prstGeom>
        <a:solidFill>
          <a:schemeClr val="accent3">
            <a:hueOff val="0"/>
            <a:satOff val="0"/>
            <a:lumOff val="0"/>
            <a:alphaOff val="0"/>
          </a:schemeClr>
        </a:solidFill>
        <a:ln>
          <a:noFill/>
        </a:ln>
        <a:effectLst>
          <a:glow rad="70000">
            <a:schemeClr val="accent3">
              <a:hueOff val="0"/>
              <a:satOff val="0"/>
              <a:lumOff val="0"/>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dirty="0" err="1" smtClean="0">
              <a:latin typeface="+mj-lt"/>
            </a:rPr>
            <a:t>ccrewrite</a:t>
          </a:r>
          <a:endParaRPr lang="en-US" sz="2600" kern="1200" dirty="0">
            <a:latin typeface="+mj-lt"/>
          </a:endParaRPr>
        </a:p>
      </dsp:txBody>
      <dsp:txXfrm>
        <a:off x="0" y="731520"/>
        <a:ext cx="971549" cy="1536192"/>
      </dsp:txXfrm>
    </dsp:sp>
    <dsp:sp modelId="{F6234F1D-45FA-4284-967A-CBA9CE548BE8}">
      <dsp:nvSpPr>
        <dsp:cNvPr id="0" name=""/>
        <dsp:cNvSpPr/>
      </dsp:nvSpPr>
      <dsp:spPr>
        <a:xfrm>
          <a:off x="971550" y="731520"/>
          <a:ext cx="971549" cy="1536192"/>
        </a:xfrm>
        <a:prstGeom prst="rect">
          <a:avLst/>
        </a:prstGeom>
        <a:solidFill>
          <a:schemeClr val="accent3">
            <a:hueOff val="-1860324"/>
            <a:satOff val="-10190"/>
            <a:lumOff val="3137"/>
            <a:alphaOff val="0"/>
          </a:schemeClr>
        </a:solidFill>
        <a:ln>
          <a:noFill/>
        </a:ln>
        <a:effectLst>
          <a:glow rad="70000">
            <a:schemeClr val="accent3">
              <a:hueOff val="-1860324"/>
              <a:satOff val="-10190"/>
              <a:lumOff val="3137"/>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dirty="0" err="1" smtClean="0">
              <a:latin typeface="+mj-lt"/>
            </a:rPr>
            <a:t>cccheck</a:t>
          </a:r>
          <a:endParaRPr lang="en-US" sz="2600" kern="1200" dirty="0">
            <a:latin typeface="+mj-lt"/>
          </a:endParaRPr>
        </a:p>
      </dsp:txBody>
      <dsp:txXfrm>
        <a:off x="971550" y="731520"/>
        <a:ext cx="971549" cy="1536192"/>
      </dsp:txXfrm>
    </dsp:sp>
    <dsp:sp modelId="{19562310-614D-4C91-9CB6-5B79EC14699C}">
      <dsp:nvSpPr>
        <dsp:cNvPr id="0" name=""/>
        <dsp:cNvSpPr/>
      </dsp:nvSpPr>
      <dsp:spPr>
        <a:xfrm>
          <a:off x="1943100" y="731520"/>
          <a:ext cx="971549" cy="1536192"/>
        </a:xfrm>
        <a:prstGeom prst="rect">
          <a:avLst/>
        </a:prstGeom>
        <a:solidFill>
          <a:schemeClr val="accent3">
            <a:hueOff val="-3720649"/>
            <a:satOff val="-20381"/>
            <a:lumOff val="6275"/>
            <a:alphaOff val="0"/>
          </a:schemeClr>
        </a:solidFill>
        <a:ln>
          <a:noFill/>
        </a:ln>
        <a:effectLst>
          <a:glow rad="70000">
            <a:schemeClr val="accent3">
              <a:hueOff val="-3720649"/>
              <a:satOff val="-20381"/>
              <a:lumOff val="6275"/>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dirty="0" err="1" smtClean="0">
              <a:latin typeface="+mj-lt"/>
            </a:rPr>
            <a:t>ccdocgen</a:t>
          </a:r>
          <a:endParaRPr lang="en-US" sz="2600" kern="1200" dirty="0">
            <a:latin typeface="+mj-lt"/>
          </a:endParaRPr>
        </a:p>
      </dsp:txBody>
      <dsp:txXfrm>
        <a:off x="1943100" y="731520"/>
        <a:ext cx="971549" cy="1536192"/>
      </dsp:txXfrm>
    </dsp:sp>
    <dsp:sp modelId="{CD3A4C1E-7C18-438B-AB66-E52A0167CDE7}">
      <dsp:nvSpPr>
        <dsp:cNvPr id="0" name=""/>
        <dsp:cNvSpPr/>
      </dsp:nvSpPr>
      <dsp:spPr>
        <a:xfrm>
          <a:off x="2914649" y="731520"/>
          <a:ext cx="971549" cy="1536192"/>
        </a:xfrm>
        <a:prstGeom prst="rect">
          <a:avLst/>
        </a:prstGeom>
        <a:solidFill>
          <a:schemeClr val="accent3">
            <a:hueOff val="-5580973"/>
            <a:satOff val="-30571"/>
            <a:lumOff val="9412"/>
            <a:alphaOff val="0"/>
          </a:schemeClr>
        </a:solidFill>
        <a:ln>
          <a:noFill/>
        </a:ln>
        <a:effectLst>
          <a:glow rad="70000">
            <a:schemeClr val="accent3">
              <a:hueOff val="-5580973"/>
              <a:satOff val="-30571"/>
              <a:lumOff val="9412"/>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dirty="0" err="1" smtClean="0">
              <a:latin typeface="+mj-lt"/>
            </a:rPr>
            <a:t>ccrefgen</a:t>
          </a:r>
          <a:endParaRPr lang="en-US" sz="2600" kern="1200" dirty="0">
            <a:latin typeface="+mj-lt"/>
          </a:endParaRPr>
        </a:p>
      </dsp:txBody>
      <dsp:txXfrm>
        <a:off x="2914649" y="731520"/>
        <a:ext cx="971549" cy="1536192"/>
      </dsp:txXfrm>
    </dsp:sp>
    <dsp:sp modelId="{CF164611-19A6-4931-A82C-6F78A9FB5909}">
      <dsp:nvSpPr>
        <dsp:cNvPr id="0" name=""/>
        <dsp:cNvSpPr/>
      </dsp:nvSpPr>
      <dsp:spPr>
        <a:xfrm>
          <a:off x="0" y="2267712"/>
          <a:ext cx="3886200" cy="170688"/>
        </a:xfrm>
        <a:prstGeom prst="rect">
          <a:avLst/>
        </a:prstGeom>
        <a:solidFill>
          <a:schemeClr val="accent3">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4A9F5-2E38-4498-9135-C05900D724FD}">
      <dsp:nvSpPr>
        <dsp:cNvPr id="0" name=""/>
        <dsp:cNvSpPr/>
      </dsp:nvSpPr>
      <dsp:spPr>
        <a:xfrm>
          <a:off x="0" y="0"/>
          <a:ext cx="3505200" cy="617220"/>
        </a:xfrm>
        <a:prstGeom prst="rect">
          <a:avLst/>
        </a:prstGeom>
        <a:solidFill>
          <a:schemeClr val="accent3">
            <a:shade val="90000"/>
            <a:hueOff val="0"/>
            <a:satOff val="0"/>
            <a:lumOff val="0"/>
            <a:alphaOff val="0"/>
          </a:schemeClr>
        </a:solidFill>
        <a:ln>
          <a:noFill/>
        </a:ln>
        <a:effectLst/>
        <a:scene3d>
          <a:camera prst="perspectiveRelaxed">
            <a:rot lat="19799985" lon="0" rev="21599992"/>
          </a:camera>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latin typeface="+mj-lt"/>
            </a:rPr>
            <a:t>Authoring</a:t>
          </a:r>
        </a:p>
      </dsp:txBody>
      <dsp:txXfrm>
        <a:off x="0" y="0"/>
        <a:ext cx="3505200" cy="617220"/>
      </dsp:txXfrm>
    </dsp:sp>
    <dsp:sp modelId="{8EC0B314-85A5-41A9-AA46-B5D86490A954}">
      <dsp:nvSpPr>
        <dsp:cNvPr id="0" name=""/>
        <dsp:cNvSpPr/>
      </dsp:nvSpPr>
      <dsp:spPr>
        <a:xfrm>
          <a:off x="0" y="617220"/>
          <a:ext cx="1752600" cy="1296162"/>
        </a:xfrm>
        <a:prstGeom prst="rect">
          <a:avLst/>
        </a:prstGeom>
        <a:solidFill>
          <a:schemeClr val="accent3">
            <a:hueOff val="0"/>
            <a:satOff val="0"/>
            <a:lumOff val="0"/>
            <a:alphaOff val="0"/>
          </a:schemeClr>
        </a:solidFill>
        <a:ln>
          <a:noFill/>
        </a:ln>
        <a:effectLst>
          <a:glow rad="70000">
            <a:schemeClr val="accent3">
              <a:hueOff val="0"/>
              <a:satOff val="0"/>
              <a:lumOff val="0"/>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sp3d extrusionH="28000" prstMaterial="matte"/>
        </a:bodyPr>
        <a:lstStyle/>
        <a:p>
          <a:pPr lvl="0" algn="ctr" defTabSz="1289050">
            <a:lnSpc>
              <a:spcPct val="90000"/>
            </a:lnSpc>
            <a:spcBef>
              <a:spcPct val="0"/>
            </a:spcBef>
            <a:spcAft>
              <a:spcPct val="35000"/>
            </a:spcAft>
          </a:pPr>
          <a:r>
            <a:rPr lang="en-US" sz="2900" kern="1200" dirty="0" smtClean="0">
              <a:latin typeface="+mj-lt"/>
            </a:rPr>
            <a:t>Contracts</a:t>
          </a:r>
          <a:endParaRPr lang="en-US" sz="2900" kern="1200" dirty="0">
            <a:latin typeface="+mj-lt"/>
          </a:endParaRPr>
        </a:p>
      </dsp:txBody>
      <dsp:txXfrm>
        <a:off x="0" y="617220"/>
        <a:ext cx="1752600" cy="1296162"/>
      </dsp:txXfrm>
    </dsp:sp>
    <dsp:sp modelId="{F6234F1D-45FA-4284-967A-CBA9CE548BE8}">
      <dsp:nvSpPr>
        <dsp:cNvPr id="0" name=""/>
        <dsp:cNvSpPr/>
      </dsp:nvSpPr>
      <dsp:spPr>
        <a:xfrm>
          <a:off x="1752600" y="617220"/>
          <a:ext cx="1752600" cy="1296162"/>
        </a:xfrm>
        <a:prstGeom prst="rect">
          <a:avLst/>
        </a:prstGeom>
        <a:solidFill>
          <a:schemeClr val="accent3">
            <a:hueOff val="-5580973"/>
            <a:satOff val="-30571"/>
            <a:lumOff val="9412"/>
            <a:alphaOff val="0"/>
          </a:schemeClr>
        </a:solidFill>
        <a:ln>
          <a:noFill/>
        </a:ln>
        <a:effectLst>
          <a:glow rad="70000">
            <a:schemeClr val="accent3">
              <a:hueOff val="-5580973"/>
              <a:satOff val="-30571"/>
              <a:lumOff val="9412"/>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sp3d extrusionH="28000" prstMaterial="matte"/>
        </a:bodyPr>
        <a:lstStyle/>
        <a:p>
          <a:pPr lvl="0" algn="ctr" defTabSz="1289050">
            <a:lnSpc>
              <a:spcPct val="90000"/>
            </a:lnSpc>
            <a:spcBef>
              <a:spcPct val="0"/>
            </a:spcBef>
            <a:spcAft>
              <a:spcPct val="35000"/>
            </a:spcAft>
          </a:pPr>
          <a:r>
            <a:rPr lang="en-US" sz="2900" kern="1200" dirty="0" smtClean="0">
              <a:latin typeface="+mj-lt"/>
            </a:rPr>
            <a:t>BCL 4.0</a:t>
          </a:r>
          <a:endParaRPr lang="en-US" sz="2900" kern="1200" dirty="0">
            <a:latin typeface="+mj-lt"/>
          </a:endParaRPr>
        </a:p>
      </dsp:txBody>
      <dsp:txXfrm>
        <a:off x="1752600" y="617220"/>
        <a:ext cx="1752600" cy="1296162"/>
      </dsp:txXfrm>
    </dsp:sp>
    <dsp:sp modelId="{CF164611-19A6-4931-A82C-6F78A9FB5909}">
      <dsp:nvSpPr>
        <dsp:cNvPr id="0" name=""/>
        <dsp:cNvSpPr/>
      </dsp:nvSpPr>
      <dsp:spPr>
        <a:xfrm>
          <a:off x="0" y="1913382"/>
          <a:ext cx="3505200" cy="144018"/>
        </a:xfrm>
        <a:prstGeom prst="rect">
          <a:avLst/>
        </a:prstGeom>
        <a:solidFill>
          <a:schemeClr val="accent3">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4A9F5-2E38-4498-9135-C05900D724FD}">
      <dsp:nvSpPr>
        <dsp:cNvPr id="0" name=""/>
        <dsp:cNvSpPr/>
      </dsp:nvSpPr>
      <dsp:spPr>
        <a:xfrm>
          <a:off x="0" y="0"/>
          <a:ext cx="3505200" cy="617220"/>
        </a:xfrm>
        <a:prstGeom prst="rect">
          <a:avLst/>
        </a:prstGeom>
        <a:solidFill>
          <a:schemeClr val="accent3">
            <a:shade val="90000"/>
            <a:hueOff val="0"/>
            <a:satOff val="0"/>
            <a:lumOff val="0"/>
            <a:alphaOff val="0"/>
          </a:schemeClr>
        </a:solidFill>
        <a:ln>
          <a:noFill/>
        </a:ln>
        <a:effectLst/>
        <a:scene3d>
          <a:camera prst="perspectiveRelaxed">
            <a:rot lat="19799985" lon="0" rev="21599992"/>
          </a:camera>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latin typeface="+mj-lt"/>
            </a:rPr>
            <a:t>Presentation</a:t>
          </a:r>
          <a:endParaRPr lang="en-US" sz="2900" kern="1200" dirty="0">
            <a:latin typeface="+mj-lt"/>
          </a:endParaRPr>
        </a:p>
      </dsp:txBody>
      <dsp:txXfrm>
        <a:off x="0" y="0"/>
        <a:ext cx="3505200" cy="617220"/>
      </dsp:txXfrm>
    </dsp:sp>
    <dsp:sp modelId="{8EC0B314-85A5-41A9-AA46-B5D86490A954}">
      <dsp:nvSpPr>
        <dsp:cNvPr id="0" name=""/>
        <dsp:cNvSpPr/>
      </dsp:nvSpPr>
      <dsp:spPr>
        <a:xfrm>
          <a:off x="0" y="617220"/>
          <a:ext cx="1752600" cy="1296162"/>
        </a:xfrm>
        <a:prstGeom prst="rect">
          <a:avLst/>
        </a:prstGeom>
        <a:solidFill>
          <a:schemeClr val="accent3">
            <a:hueOff val="0"/>
            <a:satOff val="0"/>
            <a:lumOff val="0"/>
            <a:alphaOff val="0"/>
          </a:schemeClr>
        </a:solidFill>
        <a:ln>
          <a:noFill/>
        </a:ln>
        <a:effectLst>
          <a:glow rad="70000">
            <a:schemeClr val="accent3">
              <a:hueOff val="0"/>
              <a:satOff val="0"/>
              <a:lumOff val="0"/>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dirty="0" smtClean="0">
              <a:latin typeface="+mj-lt"/>
            </a:rPr>
            <a:t>VS2010</a:t>
          </a:r>
          <a:endParaRPr lang="en-US" sz="2600" kern="1200" dirty="0">
            <a:latin typeface="+mj-lt"/>
          </a:endParaRPr>
        </a:p>
      </dsp:txBody>
      <dsp:txXfrm>
        <a:off x="0" y="617220"/>
        <a:ext cx="1752600" cy="1296162"/>
      </dsp:txXfrm>
    </dsp:sp>
    <dsp:sp modelId="{F6234F1D-45FA-4284-967A-CBA9CE548BE8}">
      <dsp:nvSpPr>
        <dsp:cNvPr id="0" name=""/>
        <dsp:cNvSpPr/>
      </dsp:nvSpPr>
      <dsp:spPr>
        <a:xfrm>
          <a:off x="1752600" y="617220"/>
          <a:ext cx="1752600" cy="1296162"/>
        </a:xfrm>
        <a:prstGeom prst="rect">
          <a:avLst/>
        </a:prstGeom>
        <a:solidFill>
          <a:schemeClr val="accent3">
            <a:hueOff val="-5580973"/>
            <a:satOff val="-30571"/>
            <a:lumOff val="9412"/>
            <a:alphaOff val="0"/>
          </a:schemeClr>
        </a:solidFill>
        <a:ln>
          <a:noFill/>
        </a:ln>
        <a:effectLst>
          <a:glow rad="70000">
            <a:schemeClr val="accent3">
              <a:hueOff val="-5580973"/>
              <a:satOff val="-30571"/>
              <a:lumOff val="9412"/>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dirty="0" smtClean="0">
              <a:latin typeface="+mj-lt"/>
            </a:rPr>
            <a:t>Sandcastle</a:t>
          </a:r>
          <a:endParaRPr lang="en-US" sz="2600" kern="1200" dirty="0">
            <a:latin typeface="+mj-lt"/>
          </a:endParaRPr>
        </a:p>
      </dsp:txBody>
      <dsp:txXfrm>
        <a:off x="1752600" y="617220"/>
        <a:ext cx="1752600" cy="1296162"/>
      </dsp:txXfrm>
    </dsp:sp>
    <dsp:sp modelId="{CF164611-19A6-4931-A82C-6F78A9FB5909}">
      <dsp:nvSpPr>
        <dsp:cNvPr id="0" name=""/>
        <dsp:cNvSpPr/>
      </dsp:nvSpPr>
      <dsp:spPr>
        <a:xfrm>
          <a:off x="0" y="1913382"/>
          <a:ext cx="3505200" cy="144018"/>
        </a:xfrm>
        <a:prstGeom prst="rect">
          <a:avLst/>
        </a:prstGeom>
        <a:solidFill>
          <a:schemeClr val="accent3">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4A9F5-2E38-4498-9135-C05900D724FD}">
      <dsp:nvSpPr>
        <dsp:cNvPr id="0" name=""/>
        <dsp:cNvSpPr/>
      </dsp:nvSpPr>
      <dsp:spPr>
        <a:xfrm>
          <a:off x="0" y="0"/>
          <a:ext cx="3886200" cy="731520"/>
        </a:xfrm>
        <a:prstGeom prst="rect">
          <a:avLst/>
        </a:prstGeom>
        <a:solidFill>
          <a:schemeClr val="accent3">
            <a:shade val="90000"/>
            <a:hueOff val="0"/>
            <a:satOff val="0"/>
            <a:lumOff val="0"/>
            <a:alphaOff val="0"/>
          </a:schemeClr>
        </a:solidFill>
        <a:ln>
          <a:noFill/>
        </a:ln>
        <a:effectLst/>
        <a:scene3d>
          <a:camera prst="perspectiveRelaxed">
            <a:rot lat="19799985" lon="0" rev="21599992"/>
          </a:camera>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latin typeface="+mj-lt"/>
            </a:rPr>
            <a:t>Tools</a:t>
          </a:r>
          <a:endParaRPr lang="en-US" sz="3500" kern="1200" dirty="0">
            <a:latin typeface="+mj-lt"/>
          </a:endParaRPr>
        </a:p>
      </dsp:txBody>
      <dsp:txXfrm>
        <a:off x="0" y="0"/>
        <a:ext cx="3886200" cy="731520"/>
      </dsp:txXfrm>
    </dsp:sp>
    <dsp:sp modelId="{8EC0B314-85A5-41A9-AA46-B5D86490A954}">
      <dsp:nvSpPr>
        <dsp:cNvPr id="0" name=""/>
        <dsp:cNvSpPr/>
      </dsp:nvSpPr>
      <dsp:spPr>
        <a:xfrm>
          <a:off x="0" y="731520"/>
          <a:ext cx="971549" cy="1536192"/>
        </a:xfrm>
        <a:prstGeom prst="rect">
          <a:avLst/>
        </a:prstGeom>
        <a:solidFill>
          <a:schemeClr val="accent3">
            <a:hueOff val="0"/>
            <a:satOff val="0"/>
            <a:lumOff val="0"/>
            <a:alphaOff val="0"/>
          </a:schemeClr>
        </a:solidFill>
        <a:ln>
          <a:noFill/>
        </a:ln>
        <a:effectLst>
          <a:glow rad="70000">
            <a:schemeClr val="accent3">
              <a:hueOff val="0"/>
              <a:satOff val="0"/>
              <a:lumOff val="0"/>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dirty="0" err="1" smtClean="0">
              <a:latin typeface="+mj-lt"/>
            </a:rPr>
            <a:t>ccrewrite</a:t>
          </a:r>
          <a:endParaRPr lang="en-US" sz="2600" kern="1200" dirty="0">
            <a:latin typeface="+mj-lt"/>
          </a:endParaRPr>
        </a:p>
      </dsp:txBody>
      <dsp:txXfrm>
        <a:off x="0" y="731520"/>
        <a:ext cx="971549" cy="1536192"/>
      </dsp:txXfrm>
    </dsp:sp>
    <dsp:sp modelId="{F6234F1D-45FA-4284-967A-CBA9CE548BE8}">
      <dsp:nvSpPr>
        <dsp:cNvPr id="0" name=""/>
        <dsp:cNvSpPr/>
      </dsp:nvSpPr>
      <dsp:spPr>
        <a:xfrm>
          <a:off x="971550" y="731520"/>
          <a:ext cx="971549" cy="1536192"/>
        </a:xfrm>
        <a:prstGeom prst="rect">
          <a:avLst/>
        </a:prstGeom>
        <a:solidFill>
          <a:schemeClr val="accent3">
            <a:hueOff val="-1860324"/>
            <a:satOff val="-10190"/>
            <a:lumOff val="3137"/>
            <a:alphaOff val="0"/>
          </a:schemeClr>
        </a:solidFill>
        <a:ln>
          <a:noFill/>
        </a:ln>
        <a:effectLst>
          <a:glow rad="70000">
            <a:schemeClr val="accent3">
              <a:hueOff val="-1860324"/>
              <a:satOff val="-10190"/>
              <a:lumOff val="3137"/>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dirty="0" err="1" smtClean="0">
              <a:latin typeface="+mj-lt"/>
            </a:rPr>
            <a:t>cccheck</a:t>
          </a:r>
          <a:endParaRPr lang="en-US" sz="2600" kern="1200" dirty="0">
            <a:latin typeface="+mj-lt"/>
          </a:endParaRPr>
        </a:p>
      </dsp:txBody>
      <dsp:txXfrm>
        <a:off x="971550" y="731520"/>
        <a:ext cx="971549" cy="1536192"/>
      </dsp:txXfrm>
    </dsp:sp>
    <dsp:sp modelId="{19562310-614D-4C91-9CB6-5B79EC14699C}">
      <dsp:nvSpPr>
        <dsp:cNvPr id="0" name=""/>
        <dsp:cNvSpPr/>
      </dsp:nvSpPr>
      <dsp:spPr>
        <a:xfrm>
          <a:off x="1943100" y="731520"/>
          <a:ext cx="971549" cy="1536192"/>
        </a:xfrm>
        <a:prstGeom prst="rect">
          <a:avLst/>
        </a:prstGeom>
        <a:solidFill>
          <a:schemeClr val="accent3">
            <a:hueOff val="-3720649"/>
            <a:satOff val="-20381"/>
            <a:lumOff val="6275"/>
            <a:alphaOff val="0"/>
          </a:schemeClr>
        </a:solidFill>
        <a:ln>
          <a:noFill/>
        </a:ln>
        <a:effectLst>
          <a:glow rad="70000">
            <a:schemeClr val="accent3">
              <a:hueOff val="-3720649"/>
              <a:satOff val="-20381"/>
              <a:lumOff val="6275"/>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dirty="0" err="1" smtClean="0">
              <a:latin typeface="+mj-lt"/>
            </a:rPr>
            <a:t>ccdocgen</a:t>
          </a:r>
          <a:endParaRPr lang="en-US" sz="2600" kern="1200" dirty="0">
            <a:latin typeface="+mj-lt"/>
          </a:endParaRPr>
        </a:p>
      </dsp:txBody>
      <dsp:txXfrm>
        <a:off x="1943100" y="731520"/>
        <a:ext cx="971549" cy="1536192"/>
      </dsp:txXfrm>
    </dsp:sp>
    <dsp:sp modelId="{CD3A4C1E-7C18-438B-AB66-E52A0167CDE7}">
      <dsp:nvSpPr>
        <dsp:cNvPr id="0" name=""/>
        <dsp:cNvSpPr/>
      </dsp:nvSpPr>
      <dsp:spPr>
        <a:xfrm>
          <a:off x="2914649" y="731520"/>
          <a:ext cx="971549" cy="1536192"/>
        </a:xfrm>
        <a:prstGeom prst="rect">
          <a:avLst/>
        </a:prstGeom>
        <a:solidFill>
          <a:schemeClr val="accent3">
            <a:hueOff val="-5580973"/>
            <a:satOff val="-30571"/>
            <a:lumOff val="9412"/>
            <a:alphaOff val="0"/>
          </a:schemeClr>
        </a:solidFill>
        <a:ln>
          <a:noFill/>
        </a:ln>
        <a:effectLst>
          <a:glow rad="70000">
            <a:schemeClr val="accent3">
              <a:hueOff val="-5580973"/>
              <a:satOff val="-30571"/>
              <a:lumOff val="9412"/>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dirty="0" err="1" smtClean="0">
              <a:latin typeface="+mj-lt"/>
            </a:rPr>
            <a:t>ccrefgen</a:t>
          </a:r>
          <a:endParaRPr lang="en-US" sz="2600" kern="1200" dirty="0">
            <a:latin typeface="+mj-lt"/>
          </a:endParaRPr>
        </a:p>
      </dsp:txBody>
      <dsp:txXfrm>
        <a:off x="2914649" y="731520"/>
        <a:ext cx="971549" cy="1536192"/>
      </dsp:txXfrm>
    </dsp:sp>
    <dsp:sp modelId="{CF164611-19A6-4931-A82C-6F78A9FB5909}">
      <dsp:nvSpPr>
        <dsp:cNvPr id="0" name=""/>
        <dsp:cNvSpPr/>
      </dsp:nvSpPr>
      <dsp:spPr>
        <a:xfrm>
          <a:off x="0" y="2267712"/>
          <a:ext cx="3886200" cy="170688"/>
        </a:xfrm>
        <a:prstGeom prst="rect">
          <a:avLst/>
        </a:prstGeom>
        <a:solidFill>
          <a:schemeClr val="accent3">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4A9F5-2E38-4498-9135-C05900D724FD}">
      <dsp:nvSpPr>
        <dsp:cNvPr id="0" name=""/>
        <dsp:cNvSpPr/>
      </dsp:nvSpPr>
      <dsp:spPr>
        <a:xfrm>
          <a:off x="0" y="0"/>
          <a:ext cx="3505200" cy="617220"/>
        </a:xfrm>
        <a:prstGeom prst="rect">
          <a:avLst/>
        </a:prstGeom>
        <a:solidFill>
          <a:schemeClr val="accent3">
            <a:shade val="90000"/>
            <a:hueOff val="0"/>
            <a:satOff val="0"/>
            <a:lumOff val="0"/>
            <a:alphaOff val="0"/>
          </a:schemeClr>
        </a:solidFill>
        <a:ln>
          <a:noFill/>
        </a:ln>
        <a:effectLst/>
        <a:scene3d>
          <a:camera prst="perspectiveRelaxed">
            <a:rot lat="19799985" lon="0" rev="21599992"/>
          </a:camera>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latin typeface="+mj-lt"/>
            </a:rPr>
            <a:t>Authoring</a:t>
          </a:r>
        </a:p>
      </dsp:txBody>
      <dsp:txXfrm>
        <a:off x="0" y="0"/>
        <a:ext cx="3505200" cy="617220"/>
      </dsp:txXfrm>
    </dsp:sp>
    <dsp:sp modelId="{8EC0B314-85A5-41A9-AA46-B5D86490A954}">
      <dsp:nvSpPr>
        <dsp:cNvPr id="0" name=""/>
        <dsp:cNvSpPr/>
      </dsp:nvSpPr>
      <dsp:spPr>
        <a:xfrm>
          <a:off x="0" y="617220"/>
          <a:ext cx="1752600" cy="1296162"/>
        </a:xfrm>
        <a:prstGeom prst="rect">
          <a:avLst/>
        </a:prstGeom>
        <a:solidFill>
          <a:schemeClr val="accent3">
            <a:hueOff val="0"/>
            <a:satOff val="0"/>
            <a:lumOff val="0"/>
            <a:alphaOff val="0"/>
          </a:schemeClr>
        </a:solidFill>
        <a:ln>
          <a:noFill/>
        </a:ln>
        <a:effectLst>
          <a:glow rad="70000">
            <a:schemeClr val="accent3">
              <a:hueOff val="0"/>
              <a:satOff val="0"/>
              <a:lumOff val="0"/>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sp3d extrusionH="28000" prstMaterial="matte"/>
        </a:bodyPr>
        <a:lstStyle/>
        <a:p>
          <a:pPr lvl="0" algn="ctr" defTabSz="1289050">
            <a:lnSpc>
              <a:spcPct val="90000"/>
            </a:lnSpc>
            <a:spcBef>
              <a:spcPct val="0"/>
            </a:spcBef>
            <a:spcAft>
              <a:spcPct val="35000"/>
            </a:spcAft>
          </a:pPr>
          <a:r>
            <a:rPr lang="en-US" sz="2900" kern="1200" dirty="0" smtClean="0">
              <a:latin typeface="+mj-lt"/>
            </a:rPr>
            <a:t>Contracts</a:t>
          </a:r>
          <a:endParaRPr lang="en-US" sz="2900" kern="1200" dirty="0">
            <a:latin typeface="+mj-lt"/>
          </a:endParaRPr>
        </a:p>
      </dsp:txBody>
      <dsp:txXfrm>
        <a:off x="0" y="617220"/>
        <a:ext cx="1752600" cy="1296162"/>
      </dsp:txXfrm>
    </dsp:sp>
    <dsp:sp modelId="{F6234F1D-45FA-4284-967A-CBA9CE548BE8}">
      <dsp:nvSpPr>
        <dsp:cNvPr id="0" name=""/>
        <dsp:cNvSpPr/>
      </dsp:nvSpPr>
      <dsp:spPr>
        <a:xfrm>
          <a:off x="1752600" y="617220"/>
          <a:ext cx="1752600" cy="1296162"/>
        </a:xfrm>
        <a:prstGeom prst="rect">
          <a:avLst/>
        </a:prstGeom>
        <a:solidFill>
          <a:schemeClr val="accent3">
            <a:hueOff val="-5580973"/>
            <a:satOff val="-30571"/>
            <a:lumOff val="9412"/>
            <a:alphaOff val="0"/>
          </a:schemeClr>
        </a:solidFill>
        <a:ln>
          <a:noFill/>
        </a:ln>
        <a:effectLst>
          <a:glow rad="70000">
            <a:schemeClr val="accent3">
              <a:hueOff val="-5580973"/>
              <a:satOff val="-30571"/>
              <a:lumOff val="9412"/>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sp3d extrusionH="28000" prstMaterial="matte"/>
        </a:bodyPr>
        <a:lstStyle/>
        <a:p>
          <a:pPr lvl="0" algn="ctr" defTabSz="1289050">
            <a:lnSpc>
              <a:spcPct val="90000"/>
            </a:lnSpc>
            <a:spcBef>
              <a:spcPct val="0"/>
            </a:spcBef>
            <a:spcAft>
              <a:spcPct val="35000"/>
            </a:spcAft>
          </a:pPr>
          <a:r>
            <a:rPr lang="en-US" sz="2900" kern="1200" dirty="0" smtClean="0">
              <a:latin typeface="+mj-lt"/>
            </a:rPr>
            <a:t>BCL 4.0</a:t>
          </a:r>
          <a:endParaRPr lang="en-US" sz="2900" kern="1200" dirty="0">
            <a:latin typeface="+mj-lt"/>
          </a:endParaRPr>
        </a:p>
      </dsp:txBody>
      <dsp:txXfrm>
        <a:off x="1752600" y="617220"/>
        <a:ext cx="1752600" cy="1296162"/>
      </dsp:txXfrm>
    </dsp:sp>
    <dsp:sp modelId="{CF164611-19A6-4931-A82C-6F78A9FB5909}">
      <dsp:nvSpPr>
        <dsp:cNvPr id="0" name=""/>
        <dsp:cNvSpPr/>
      </dsp:nvSpPr>
      <dsp:spPr>
        <a:xfrm>
          <a:off x="0" y="1913382"/>
          <a:ext cx="3505200" cy="144018"/>
        </a:xfrm>
        <a:prstGeom prst="rect">
          <a:avLst/>
        </a:prstGeom>
        <a:solidFill>
          <a:schemeClr val="accent3">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4A9F5-2E38-4498-9135-C05900D724FD}">
      <dsp:nvSpPr>
        <dsp:cNvPr id="0" name=""/>
        <dsp:cNvSpPr/>
      </dsp:nvSpPr>
      <dsp:spPr>
        <a:xfrm>
          <a:off x="0" y="0"/>
          <a:ext cx="3505200" cy="617220"/>
        </a:xfrm>
        <a:prstGeom prst="rect">
          <a:avLst/>
        </a:prstGeom>
        <a:solidFill>
          <a:schemeClr val="accent3">
            <a:shade val="90000"/>
            <a:hueOff val="0"/>
            <a:satOff val="0"/>
            <a:lumOff val="0"/>
            <a:alphaOff val="0"/>
          </a:schemeClr>
        </a:solidFill>
        <a:ln>
          <a:noFill/>
        </a:ln>
        <a:effectLst/>
        <a:scene3d>
          <a:camera prst="perspectiveRelaxed">
            <a:rot lat="19799985" lon="0" rev="21599992"/>
          </a:camera>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latin typeface="+mj-lt"/>
            </a:rPr>
            <a:t>Presentation</a:t>
          </a:r>
          <a:endParaRPr lang="en-US" sz="2900" kern="1200" dirty="0">
            <a:latin typeface="+mj-lt"/>
          </a:endParaRPr>
        </a:p>
      </dsp:txBody>
      <dsp:txXfrm>
        <a:off x="0" y="0"/>
        <a:ext cx="3505200" cy="617220"/>
      </dsp:txXfrm>
    </dsp:sp>
    <dsp:sp modelId="{8EC0B314-85A5-41A9-AA46-B5D86490A954}">
      <dsp:nvSpPr>
        <dsp:cNvPr id="0" name=""/>
        <dsp:cNvSpPr/>
      </dsp:nvSpPr>
      <dsp:spPr>
        <a:xfrm>
          <a:off x="0" y="617220"/>
          <a:ext cx="1752600" cy="1296162"/>
        </a:xfrm>
        <a:prstGeom prst="rect">
          <a:avLst/>
        </a:prstGeom>
        <a:solidFill>
          <a:schemeClr val="accent3">
            <a:hueOff val="0"/>
            <a:satOff val="0"/>
            <a:lumOff val="0"/>
            <a:alphaOff val="0"/>
          </a:schemeClr>
        </a:solidFill>
        <a:ln>
          <a:noFill/>
        </a:ln>
        <a:effectLst>
          <a:glow rad="70000">
            <a:schemeClr val="accent3">
              <a:hueOff val="0"/>
              <a:satOff val="0"/>
              <a:lumOff val="0"/>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dirty="0" smtClean="0">
              <a:latin typeface="+mj-lt"/>
            </a:rPr>
            <a:t>VS2010</a:t>
          </a:r>
          <a:endParaRPr lang="en-US" sz="2600" kern="1200" dirty="0">
            <a:latin typeface="+mj-lt"/>
          </a:endParaRPr>
        </a:p>
      </dsp:txBody>
      <dsp:txXfrm>
        <a:off x="0" y="617220"/>
        <a:ext cx="1752600" cy="1296162"/>
      </dsp:txXfrm>
    </dsp:sp>
    <dsp:sp modelId="{F6234F1D-45FA-4284-967A-CBA9CE548BE8}">
      <dsp:nvSpPr>
        <dsp:cNvPr id="0" name=""/>
        <dsp:cNvSpPr/>
      </dsp:nvSpPr>
      <dsp:spPr>
        <a:xfrm>
          <a:off x="1752600" y="617220"/>
          <a:ext cx="1752600" cy="1296162"/>
        </a:xfrm>
        <a:prstGeom prst="rect">
          <a:avLst/>
        </a:prstGeom>
        <a:solidFill>
          <a:schemeClr val="accent3">
            <a:hueOff val="-5580973"/>
            <a:satOff val="-30571"/>
            <a:lumOff val="9412"/>
            <a:alphaOff val="0"/>
          </a:schemeClr>
        </a:solidFill>
        <a:ln>
          <a:noFill/>
        </a:ln>
        <a:effectLst>
          <a:glow rad="70000">
            <a:schemeClr val="accent3">
              <a:hueOff val="-5580973"/>
              <a:satOff val="-30571"/>
              <a:lumOff val="9412"/>
              <a:alphaOff val="0"/>
              <a:tint val="30000"/>
              <a:shade val="95000"/>
              <a:satMod val="300000"/>
              <a:alpha val="50000"/>
            </a:schemeClr>
          </a:glow>
        </a:effectLst>
        <a:scene3d>
          <a:camera prst="perspectiveRelaxed">
            <a:rot lat="19799985" lon="0" rev="2159999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dirty="0" smtClean="0">
              <a:latin typeface="+mj-lt"/>
            </a:rPr>
            <a:t>Sandcastle</a:t>
          </a:r>
          <a:endParaRPr lang="en-US" sz="2600" kern="1200" dirty="0">
            <a:latin typeface="+mj-lt"/>
          </a:endParaRPr>
        </a:p>
      </dsp:txBody>
      <dsp:txXfrm>
        <a:off x="1752600" y="617220"/>
        <a:ext cx="1752600" cy="1296162"/>
      </dsp:txXfrm>
    </dsp:sp>
    <dsp:sp modelId="{CF164611-19A6-4931-A82C-6F78A9FB5909}">
      <dsp:nvSpPr>
        <dsp:cNvPr id="0" name=""/>
        <dsp:cNvSpPr/>
      </dsp:nvSpPr>
      <dsp:spPr>
        <a:xfrm>
          <a:off x="0" y="1913382"/>
          <a:ext cx="3505200" cy="144018"/>
        </a:xfrm>
        <a:prstGeom prst="rect">
          <a:avLst/>
        </a:prstGeom>
        <a:solidFill>
          <a:schemeClr val="accent3">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6A339-6EE0-4D5C-BDF6-6596390EE0ED}">
      <dsp:nvSpPr>
        <dsp:cNvPr id="0" name=""/>
        <dsp:cNvSpPr/>
      </dsp:nvSpPr>
      <dsp:spPr>
        <a:xfrm>
          <a:off x="40118" y="381"/>
          <a:ext cx="1664828" cy="998897"/>
        </a:xfrm>
        <a:prstGeom prst="rect">
          <a:avLst/>
        </a:prstGeom>
        <a:gradFill rotWithShape="0">
          <a:gsLst>
            <a:gs pos="0">
              <a:schemeClr val="accent2">
                <a:hueOff val="0"/>
                <a:satOff val="0"/>
                <a:lumOff val="0"/>
                <a:alphaOff val="0"/>
                <a:tint val="73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shade val="57000"/>
                <a:satMod val="120000"/>
              </a:schemeClr>
            </a:gs>
            <a:gs pos="80000">
              <a:schemeClr val="accent2">
                <a:hueOff val="0"/>
                <a:satOff val="0"/>
                <a:lumOff val="0"/>
                <a:alphaOff val="0"/>
                <a:shade val="56000"/>
                <a:satMod val="145000"/>
              </a:schemeClr>
            </a:gs>
            <a:gs pos="88000">
              <a:schemeClr val="accent2">
                <a:hueOff val="0"/>
                <a:satOff val="0"/>
                <a:lumOff val="0"/>
                <a:alphaOff val="0"/>
                <a:shade val="63000"/>
                <a:satMod val="160000"/>
              </a:schemeClr>
            </a:gs>
            <a:gs pos="100000">
              <a:schemeClr val="accent2">
                <a:hueOff val="0"/>
                <a:satOff val="0"/>
                <a:lumOff val="0"/>
                <a:alphaOff val="0"/>
                <a:tint val="99555"/>
                <a:satMod val="155000"/>
              </a:schemeClr>
            </a:gs>
          </a:gsLst>
          <a:lin ang="5400000" scaled="1"/>
        </a:gradFill>
        <a:ln>
          <a:noFill/>
        </a:ln>
        <a:effectLst>
          <a:glow rad="70000">
            <a:schemeClr val="accent2">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Mscorlib</a:t>
          </a:r>
          <a:endParaRPr lang="en-US" sz="1500" kern="1200" dirty="0"/>
        </a:p>
      </dsp:txBody>
      <dsp:txXfrm>
        <a:off x="40118" y="381"/>
        <a:ext cx="1664828" cy="998897"/>
      </dsp:txXfrm>
    </dsp:sp>
    <dsp:sp modelId="{3951F9E7-E717-4DC0-9204-0492A4F67470}">
      <dsp:nvSpPr>
        <dsp:cNvPr id="0" name=""/>
        <dsp:cNvSpPr/>
      </dsp:nvSpPr>
      <dsp:spPr>
        <a:xfrm>
          <a:off x="1871429" y="381"/>
          <a:ext cx="1664828" cy="998897"/>
        </a:xfrm>
        <a:prstGeom prst="rect">
          <a:avLst/>
        </a:prstGeom>
        <a:gradFill rotWithShape="0">
          <a:gsLst>
            <a:gs pos="0">
              <a:schemeClr val="accent3">
                <a:hueOff val="0"/>
                <a:satOff val="0"/>
                <a:lumOff val="0"/>
                <a:alphaOff val="0"/>
                <a:tint val="73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shade val="57000"/>
                <a:satMod val="120000"/>
              </a:schemeClr>
            </a:gs>
            <a:gs pos="80000">
              <a:schemeClr val="accent3">
                <a:hueOff val="0"/>
                <a:satOff val="0"/>
                <a:lumOff val="0"/>
                <a:alphaOff val="0"/>
                <a:shade val="56000"/>
                <a:satMod val="145000"/>
              </a:schemeClr>
            </a:gs>
            <a:gs pos="88000">
              <a:schemeClr val="accent3">
                <a:hueOff val="0"/>
                <a:satOff val="0"/>
                <a:lumOff val="0"/>
                <a:alphaOff val="0"/>
                <a:shade val="63000"/>
                <a:satMod val="160000"/>
              </a:schemeClr>
            </a:gs>
            <a:gs pos="100000">
              <a:schemeClr val="accent3">
                <a:hueOff val="0"/>
                <a:satOff val="0"/>
                <a:lumOff val="0"/>
                <a:alphaOff val="0"/>
                <a:tint val="99555"/>
                <a:satMod val="155000"/>
              </a:schemeClr>
            </a:gs>
          </a:gsLst>
          <a:lin ang="5400000" scaled="1"/>
        </a:gradFill>
        <a:ln>
          <a:noFill/>
        </a:ln>
        <a:effectLst>
          <a:glow rad="70000">
            <a:schemeClr val="accent3">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System</a:t>
          </a:r>
          <a:endParaRPr lang="en-US" sz="1500" kern="1200" dirty="0"/>
        </a:p>
      </dsp:txBody>
      <dsp:txXfrm>
        <a:off x="1871429" y="381"/>
        <a:ext cx="1664828" cy="998897"/>
      </dsp:txXfrm>
    </dsp:sp>
    <dsp:sp modelId="{3A01DA19-E14F-420A-A33E-C1FB6173CFE5}">
      <dsp:nvSpPr>
        <dsp:cNvPr id="0" name=""/>
        <dsp:cNvSpPr/>
      </dsp:nvSpPr>
      <dsp:spPr>
        <a:xfrm>
          <a:off x="3702741" y="381"/>
          <a:ext cx="1664828" cy="998897"/>
        </a:xfrm>
        <a:prstGeom prst="rect">
          <a:avLst/>
        </a:prstGeom>
        <a:gradFill rotWithShape="0">
          <a:gsLst>
            <a:gs pos="0">
              <a:schemeClr val="accent4">
                <a:hueOff val="0"/>
                <a:satOff val="0"/>
                <a:lumOff val="0"/>
                <a:alphaOff val="0"/>
                <a:tint val="73000"/>
                <a:satMod val="150000"/>
              </a:schemeClr>
            </a:gs>
            <a:gs pos="25000">
              <a:schemeClr val="accent4">
                <a:hueOff val="0"/>
                <a:satOff val="0"/>
                <a:lumOff val="0"/>
                <a:alphaOff val="0"/>
                <a:tint val="96000"/>
                <a:shade val="80000"/>
                <a:satMod val="105000"/>
              </a:schemeClr>
            </a:gs>
            <a:gs pos="38000">
              <a:schemeClr val="accent4">
                <a:hueOff val="0"/>
                <a:satOff val="0"/>
                <a:lumOff val="0"/>
                <a:alphaOff val="0"/>
                <a:tint val="96000"/>
                <a:shade val="59000"/>
                <a:satMod val="120000"/>
              </a:schemeClr>
            </a:gs>
            <a:gs pos="55000">
              <a:schemeClr val="accent4">
                <a:hueOff val="0"/>
                <a:satOff val="0"/>
                <a:lumOff val="0"/>
                <a:alphaOff val="0"/>
                <a:shade val="57000"/>
                <a:satMod val="120000"/>
              </a:schemeClr>
            </a:gs>
            <a:gs pos="80000">
              <a:schemeClr val="accent4">
                <a:hueOff val="0"/>
                <a:satOff val="0"/>
                <a:lumOff val="0"/>
                <a:alphaOff val="0"/>
                <a:shade val="56000"/>
                <a:satMod val="145000"/>
              </a:schemeClr>
            </a:gs>
            <a:gs pos="88000">
              <a:schemeClr val="accent4">
                <a:hueOff val="0"/>
                <a:satOff val="0"/>
                <a:lumOff val="0"/>
                <a:alphaOff val="0"/>
                <a:shade val="63000"/>
                <a:satMod val="160000"/>
              </a:schemeClr>
            </a:gs>
            <a:gs pos="100000">
              <a:schemeClr val="accent4">
                <a:hueOff val="0"/>
                <a:satOff val="0"/>
                <a:lumOff val="0"/>
                <a:alphaOff val="0"/>
                <a:tint val="99555"/>
                <a:satMod val="155000"/>
              </a:schemeClr>
            </a:gs>
          </a:gsLst>
          <a:lin ang="5400000" scaled="1"/>
        </a:gradFill>
        <a:ln>
          <a:noFill/>
        </a:ln>
        <a:effectLst>
          <a:glow rad="70000">
            <a:schemeClr val="accent4">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System.Core</a:t>
          </a:r>
          <a:endParaRPr lang="en-US" sz="1500" kern="1200" dirty="0"/>
        </a:p>
      </dsp:txBody>
      <dsp:txXfrm>
        <a:off x="3702741" y="381"/>
        <a:ext cx="1664828" cy="998897"/>
      </dsp:txXfrm>
    </dsp:sp>
    <dsp:sp modelId="{7C32DF91-1E99-4207-898D-D679E69D3DF7}">
      <dsp:nvSpPr>
        <dsp:cNvPr id="0" name=""/>
        <dsp:cNvSpPr/>
      </dsp:nvSpPr>
      <dsp:spPr>
        <a:xfrm>
          <a:off x="5534052" y="381"/>
          <a:ext cx="1664828" cy="998897"/>
        </a:xfrm>
        <a:prstGeom prst="rect">
          <a:avLst/>
        </a:prstGeom>
        <a:gradFill rotWithShape="0">
          <a:gsLst>
            <a:gs pos="0">
              <a:schemeClr val="accent5">
                <a:hueOff val="0"/>
                <a:satOff val="0"/>
                <a:lumOff val="0"/>
                <a:alphaOff val="0"/>
                <a:tint val="73000"/>
                <a:satMod val="150000"/>
              </a:schemeClr>
            </a:gs>
            <a:gs pos="25000">
              <a:schemeClr val="accent5">
                <a:hueOff val="0"/>
                <a:satOff val="0"/>
                <a:lumOff val="0"/>
                <a:alphaOff val="0"/>
                <a:tint val="96000"/>
                <a:shade val="80000"/>
                <a:satMod val="105000"/>
              </a:schemeClr>
            </a:gs>
            <a:gs pos="38000">
              <a:schemeClr val="accent5">
                <a:hueOff val="0"/>
                <a:satOff val="0"/>
                <a:lumOff val="0"/>
                <a:alphaOff val="0"/>
                <a:tint val="96000"/>
                <a:shade val="59000"/>
                <a:satMod val="120000"/>
              </a:schemeClr>
            </a:gs>
            <a:gs pos="55000">
              <a:schemeClr val="accent5">
                <a:hueOff val="0"/>
                <a:satOff val="0"/>
                <a:lumOff val="0"/>
                <a:alphaOff val="0"/>
                <a:shade val="57000"/>
                <a:satMod val="120000"/>
              </a:schemeClr>
            </a:gs>
            <a:gs pos="80000">
              <a:schemeClr val="accent5">
                <a:hueOff val="0"/>
                <a:satOff val="0"/>
                <a:lumOff val="0"/>
                <a:alphaOff val="0"/>
                <a:shade val="56000"/>
                <a:satMod val="145000"/>
              </a:schemeClr>
            </a:gs>
            <a:gs pos="88000">
              <a:schemeClr val="accent5">
                <a:hueOff val="0"/>
                <a:satOff val="0"/>
                <a:lumOff val="0"/>
                <a:alphaOff val="0"/>
                <a:shade val="63000"/>
                <a:satMod val="160000"/>
              </a:schemeClr>
            </a:gs>
            <a:gs pos="100000">
              <a:schemeClr val="accent5">
                <a:hueOff val="0"/>
                <a:satOff val="0"/>
                <a:lumOff val="0"/>
                <a:alphaOff val="0"/>
                <a:tint val="99555"/>
                <a:satMod val="155000"/>
              </a:schemeClr>
            </a:gs>
          </a:gsLst>
          <a:lin ang="5400000" scaled="1"/>
        </a:gradFill>
        <a:ln>
          <a:noFill/>
        </a:ln>
        <a:effectLst>
          <a:glow rad="70000">
            <a:schemeClr val="accent5">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System.Data</a:t>
          </a:r>
          <a:endParaRPr lang="en-US" sz="1500" kern="1200" dirty="0"/>
        </a:p>
      </dsp:txBody>
      <dsp:txXfrm>
        <a:off x="5534052" y="381"/>
        <a:ext cx="1664828" cy="998897"/>
      </dsp:txXfrm>
    </dsp:sp>
    <dsp:sp modelId="{20F9E593-98D9-4982-B846-F96774D87A41}">
      <dsp:nvSpPr>
        <dsp:cNvPr id="0" name=""/>
        <dsp:cNvSpPr/>
      </dsp:nvSpPr>
      <dsp:spPr>
        <a:xfrm>
          <a:off x="40118" y="1165761"/>
          <a:ext cx="1664828" cy="998897"/>
        </a:xfrm>
        <a:prstGeom prst="rect">
          <a:avLst/>
        </a:prstGeom>
        <a:gradFill rotWithShape="0">
          <a:gsLst>
            <a:gs pos="0">
              <a:schemeClr val="accent6">
                <a:hueOff val="0"/>
                <a:satOff val="0"/>
                <a:lumOff val="0"/>
                <a:alphaOff val="0"/>
                <a:tint val="73000"/>
                <a:satMod val="150000"/>
              </a:schemeClr>
            </a:gs>
            <a:gs pos="25000">
              <a:schemeClr val="accent6">
                <a:hueOff val="0"/>
                <a:satOff val="0"/>
                <a:lumOff val="0"/>
                <a:alphaOff val="0"/>
                <a:tint val="96000"/>
                <a:shade val="80000"/>
                <a:satMod val="105000"/>
              </a:schemeClr>
            </a:gs>
            <a:gs pos="38000">
              <a:schemeClr val="accent6">
                <a:hueOff val="0"/>
                <a:satOff val="0"/>
                <a:lumOff val="0"/>
                <a:alphaOff val="0"/>
                <a:tint val="96000"/>
                <a:shade val="59000"/>
                <a:satMod val="120000"/>
              </a:schemeClr>
            </a:gs>
            <a:gs pos="55000">
              <a:schemeClr val="accent6">
                <a:hueOff val="0"/>
                <a:satOff val="0"/>
                <a:lumOff val="0"/>
                <a:alphaOff val="0"/>
                <a:shade val="57000"/>
                <a:satMod val="120000"/>
              </a:schemeClr>
            </a:gs>
            <a:gs pos="80000">
              <a:schemeClr val="accent6">
                <a:hueOff val="0"/>
                <a:satOff val="0"/>
                <a:lumOff val="0"/>
                <a:alphaOff val="0"/>
                <a:shade val="56000"/>
                <a:satMod val="145000"/>
              </a:schemeClr>
            </a:gs>
            <a:gs pos="88000">
              <a:schemeClr val="accent6">
                <a:hueOff val="0"/>
                <a:satOff val="0"/>
                <a:lumOff val="0"/>
                <a:alphaOff val="0"/>
                <a:shade val="63000"/>
                <a:satMod val="160000"/>
              </a:schemeClr>
            </a:gs>
            <a:gs pos="100000">
              <a:schemeClr val="accent6">
                <a:hueOff val="0"/>
                <a:satOff val="0"/>
                <a:lumOff val="0"/>
                <a:alphaOff val="0"/>
                <a:tint val="99555"/>
                <a:satMod val="155000"/>
              </a:schemeClr>
            </a:gs>
          </a:gsLst>
          <a:lin ang="5400000" scaled="1"/>
        </a:gradFill>
        <a:ln>
          <a:noFill/>
        </a:ln>
        <a:effectLst>
          <a:glow rad="70000">
            <a:schemeClr val="accent6">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System.Xml</a:t>
          </a:r>
          <a:endParaRPr lang="en-US" sz="1500" kern="1200" dirty="0"/>
        </a:p>
      </dsp:txBody>
      <dsp:txXfrm>
        <a:off x="40118" y="1165761"/>
        <a:ext cx="1664828" cy="998897"/>
      </dsp:txXfrm>
    </dsp:sp>
    <dsp:sp modelId="{B5FB615C-E206-4EEF-B197-D2A8A460E56C}">
      <dsp:nvSpPr>
        <dsp:cNvPr id="0" name=""/>
        <dsp:cNvSpPr/>
      </dsp:nvSpPr>
      <dsp:spPr>
        <a:xfrm>
          <a:off x="1871429" y="1165761"/>
          <a:ext cx="1664828" cy="998897"/>
        </a:xfrm>
        <a:prstGeom prst="rect">
          <a:avLst/>
        </a:prstGeom>
        <a:gradFill rotWithShape="0">
          <a:gsLst>
            <a:gs pos="0">
              <a:schemeClr val="accent2">
                <a:hueOff val="0"/>
                <a:satOff val="0"/>
                <a:lumOff val="0"/>
                <a:alphaOff val="0"/>
                <a:tint val="73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shade val="57000"/>
                <a:satMod val="120000"/>
              </a:schemeClr>
            </a:gs>
            <a:gs pos="80000">
              <a:schemeClr val="accent2">
                <a:hueOff val="0"/>
                <a:satOff val="0"/>
                <a:lumOff val="0"/>
                <a:alphaOff val="0"/>
                <a:shade val="56000"/>
                <a:satMod val="145000"/>
              </a:schemeClr>
            </a:gs>
            <a:gs pos="88000">
              <a:schemeClr val="accent2">
                <a:hueOff val="0"/>
                <a:satOff val="0"/>
                <a:lumOff val="0"/>
                <a:alphaOff val="0"/>
                <a:shade val="63000"/>
                <a:satMod val="160000"/>
              </a:schemeClr>
            </a:gs>
            <a:gs pos="100000">
              <a:schemeClr val="accent2">
                <a:hueOff val="0"/>
                <a:satOff val="0"/>
                <a:lumOff val="0"/>
                <a:alphaOff val="0"/>
                <a:tint val="99555"/>
                <a:satMod val="155000"/>
              </a:schemeClr>
            </a:gs>
          </a:gsLst>
          <a:lin ang="5400000" scaled="1"/>
        </a:gradFill>
        <a:ln>
          <a:noFill/>
        </a:ln>
        <a:effectLst>
          <a:glow rad="70000">
            <a:schemeClr val="accent2">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System.Drawing</a:t>
          </a:r>
          <a:endParaRPr lang="en-US" sz="1500" kern="1200" dirty="0"/>
        </a:p>
      </dsp:txBody>
      <dsp:txXfrm>
        <a:off x="1871429" y="1165761"/>
        <a:ext cx="1664828" cy="998897"/>
      </dsp:txXfrm>
    </dsp:sp>
    <dsp:sp modelId="{FF10EA89-072B-4C4F-AC0F-5508264BD5FB}">
      <dsp:nvSpPr>
        <dsp:cNvPr id="0" name=""/>
        <dsp:cNvSpPr/>
      </dsp:nvSpPr>
      <dsp:spPr>
        <a:xfrm>
          <a:off x="3702741" y="1165761"/>
          <a:ext cx="1664828" cy="998897"/>
        </a:xfrm>
        <a:prstGeom prst="rect">
          <a:avLst/>
        </a:prstGeom>
        <a:gradFill rotWithShape="0">
          <a:gsLst>
            <a:gs pos="0">
              <a:schemeClr val="accent3">
                <a:hueOff val="0"/>
                <a:satOff val="0"/>
                <a:lumOff val="0"/>
                <a:alphaOff val="0"/>
                <a:tint val="73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shade val="57000"/>
                <a:satMod val="120000"/>
              </a:schemeClr>
            </a:gs>
            <a:gs pos="80000">
              <a:schemeClr val="accent3">
                <a:hueOff val="0"/>
                <a:satOff val="0"/>
                <a:lumOff val="0"/>
                <a:alphaOff val="0"/>
                <a:shade val="56000"/>
                <a:satMod val="145000"/>
              </a:schemeClr>
            </a:gs>
            <a:gs pos="88000">
              <a:schemeClr val="accent3">
                <a:hueOff val="0"/>
                <a:satOff val="0"/>
                <a:lumOff val="0"/>
                <a:alphaOff val="0"/>
                <a:shade val="63000"/>
                <a:satMod val="160000"/>
              </a:schemeClr>
            </a:gs>
            <a:gs pos="100000">
              <a:schemeClr val="accent3">
                <a:hueOff val="0"/>
                <a:satOff val="0"/>
                <a:lumOff val="0"/>
                <a:alphaOff val="0"/>
                <a:tint val="99555"/>
                <a:satMod val="155000"/>
              </a:schemeClr>
            </a:gs>
          </a:gsLst>
          <a:lin ang="5400000" scaled="1"/>
        </a:gradFill>
        <a:ln>
          <a:noFill/>
        </a:ln>
        <a:effectLst>
          <a:glow rad="70000">
            <a:schemeClr val="accent3">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System.Security</a:t>
          </a:r>
          <a:endParaRPr lang="en-US" sz="1500" kern="1200" dirty="0"/>
        </a:p>
      </dsp:txBody>
      <dsp:txXfrm>
        <a:off x="3702741" y="1165761"/>
        <a:ext cx="1664828" cy="998897"/>
      </dsp:txXfrm>
    </dsp:sp>
    <dsp:sp modelId="{105C38D0-564D-407E-A687-ACB6666DB3A3}">
      <dsp:nvSpPr>
        <dsp:cNvPr id="0" name=""/>
        <dsp:cNvSpPr/>
      </dsp:nvSpPr>
      <dsp:spPr>
        <a:xfrm>
          <a:off x="5534052" y="1165761"/>
          <a:ext cx="1664828" cy="998897"/>
        </a:xfrm>
        <a:prstGeom prst="rect">
          <a:avLst/>
        </a:prstGeom>
        <a:gradFill rotWithShape="0">
          <a:gsLst>
            <a:gs pos="0">
              <a:schemeClr val="accent4">
                <a:hueOff val="0"/>
                <a:satOff val="0"/>
                <a:lumOff val="0"/>
                <a:alphaOff val="0"/>
                <a:tint val="73000"/>
                <a:satMod val="150000"/>
              </a:schemeClr>
            </a:gs>
            <a:gs pos="25000">
              <a:schemeClr val="accent4">
                <a:hueOff val="0"/>
                <a:satOff val="0"/>
                <a:lumOff val="0"/>
                <a:alphaOff val="0"/>
                <a:tint val="96000"/>
                <a:shade val="80000"/>
                <a:satMod val="105000"/>
              </a:schemeClr>
            </a:gs>
            <a:gs pos="38000">
              <a:schemeClr val="accent4">
                <a:hueOff val="0"/>
                <a:satOff val="0"/>
                <a:lumOff val="0"/>
                <a:alphaOff val="0"/>
                <a:tint val="96000"/>
                <a:shade val="59000"/>
                <a:satMod val="120000"/>
              </a:schemeClr>
            </a:gs>
            <a:gs pos="55000">
              <a:schemeClr val="accent4">
                <a:hueOff val="0"/>
                <a:satOff val="0"/>
                <a:lumOff val="0"/>
                <a:alphaOff val="0"/>
                <a:shade val="57000"/>
                <a:satMod val="120000"/>
              </a:schemeClr>
            </a:gs>
            <a:gs pos="80000">
              <a:schemeClr val="accent4">
                <a:hueOff val="0"/>
                <a:satOff val="0"/>
                <a:lumOff val="0"/>
                <a:alphaOff val="0"/>
                <a:shade val="56000"/>
                <a:satMod val="145000"/>
              </a:schemeClr>
            </a:gs>
            <a:gs pos="88000">
              <a:schemeClr val="accent4">
                <a:hueOff val="0"/>
                <a:satOff val="0"/>
                <a:lumOff val="0"/>
                <a:alphaOff val="0"/>
                <a:shade val="63000"/>
                <a:satMod val="160000"/>
              </a:schemeClr>
            </a:gs>
            <a:gs pos="100000">
              <a:schemeClr val="accent4">
                <a:hueOff val="0"/>
                <a:satOff val="0"/>
                <a:lumOff val="0"/>
                <a:alphaOff val="0"/>
                <a:tint val="99555"/>
                <a:satMod val="155000"/>
              </a:schemeClr>
            </a:gs>
          </a:gsLst>
          <a:lin ang="5400000" scaled="1"/>
        </a:gradFill>
        <a:ln>
          <a:noFill/>
        </a:ln>
        <a:effectLst>
          <a:glow rad="70000">
            <a:schemeClr val="accent4">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System.Windows</a:t>
          </a:r>
          <a:endParaRPr lang="en-US" sz="1500" kern="1200" dirty="0"/>
        </a:p>
      </dsp:txBody>
      <dsp:txXfrm>
        <a:off x="5534052" y="1165761"/>
        <a:ext cx="1664828" cy="998897"/>
      </dsp:txXfrm>
    </dsp:sp>
    <dsp:sp modelId="{7A6C3C4B-73F4-4A4B-A275-5AF008BF40CE}">
      <dsp:nvSpPr>
        <dsp:cNvPr id="0" name=""/>
        <dsp:cNvSpPr/>
      </dsp:nvSpPr>
      <dsp:spPr>
        <a:xfrm>
          <a:off x="40118" y="2331141"/>
          <a:ext cx="1664828" cy="998897"/>
        </a:xfrm>
        <a:prstGeom prst="rect">
          <a:avLst/>
        </a:prstGeom>
        <a:gradFill rotWithShape="0">
          <a:gsLst>
            <a:gs pos="0">
              <a:schemeClr val="accent5">
                <a:hueOff val="0"/>
                <a:satOff val="0"/>
                <a:lumOff val="0"/>
                <a:alphaOff val="0"/>
                <a:tint val="73000"/>
                <a:satMod val="150000"/>
              </a:schemeClr>
            </a:gs>
            <a:gs pos="25000">
              <a:schemeClr val="accent5">
                <a:hueOff val="0"/>
                <a:satOff val="0"/>
                <a:lumOff val="0"/>
                <a:alphaOff val="0"/>
                <a:tint val="96000"/>
                <a:shade val="80000"/>
                <a:satMod val="105000"/>
              </a:schemeClr>
            </a:gs>
            <a:gs pos="38000">
              <a:schemeClr val="accent5">
                <a:hueOff val="0"/>
                <a:satOff val="0"/>
                <a:lumOff val="0"/>
                <a:alphaOff val="0"/>
                <a:tint val="96000"/>
                <a:shade val="59000"/>
                <a:satMod val="120000"/>
              </a:schemeClr>
            </a:gs>
            <a:gs pos="55000">
              <a:schemeClr val="accent5">
                <a:hueOff val="0"/>
                <a:satOff val="0"/>
                <a:lumOff val="0"/>
                <a:alphaOff val="0"/>
                <a:shade val="57000"/>
                <a:satMod val="120000"/>
              </a:schemeClr>
            </a:gs>
            <a:gs pos="80000">
              <a:schemeClr val="accent5">
                <a:hueOff val="0"/>
                <a:satOff val="0"/>
                <a:lumOff val="0"/>
                <a:alphaOff val="0"/>
                <a:shade val="56000"/>
                <a:satMod val="145000"/>
              </a:schemeClr>
            </a:gs>
            <a:gs pos="88000">
              <a:schemeClr val="accent5">
                <a:hueOff val="0"/>
                <a:satOff val="0"/>
                <a:lumOff val="0"/>
                <a:alphaOff val="0"/>
                <a:shade val="63000"/>
                <a:satMod val="160000"/>
              </a:schemeClr>
            </a:gs>
            <a:gs pos="100000">
              <a:schemeClr val="accent5">
                <a:hueOff val="0"/>
                <a:satOff val="0"/>
                <a:lumOff val="0"/>
                <a:alphaOff val="0"/>
                <a:tint val="99555"/>
                <a:satMod val="155000"/>
              </a:schemeClr>
            </a:gs>
          </a:gsLst>
          <a:lin ang="5400000" scaled="1"/>
        </a:gradFill>
        <a:ln>
          <a:noFill/>
        </a:ln>
        <a:effectLst>
          <a:glow rad="70000">
            <a:schemeClr val="accent5">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System.Configuration</a:t>
          </a:r>
          <a:endParaRPr lang="en-US" sz="1500" kern="1200" dirty="0"/>
        </a:p>
      </dsp:txBody>
      <dsp:txXfrm>
        <a:off x="40118" y="2331141"/>
        <a:ext cx="1664828" cy="998897"/>
      </dsp:txXfrm>
    </dsp:sp>
    <dsp:sp modelId="{0FE43E8D-7EBA-4458-B7A6-8162135A140E}">
      <dsp:nvSpPr>
        <dsp:cNvPr id="0" name=""/>
        <dsp:cNvSpPr/>
      </dsp:nvSpPr>
      <dsp:spPr>
        <a:xfrm>
          <a:off x="1871429" y="2331141"/>
          <a:ext cx="1664828" cy="998897"/>
        </a:xfrm>
        <a:prstGeom prst="rect">
          <a:avLst/>
        </a:prstGeom>
        <a:gradFill rotWithShape="0">
          <a:gsLst>
            <a:gs pos="0">
              <a:schemeClr val="accent6">
                <a:hueOff val="0"/>
                <a:satOff val="0"/>
                <a:lumOff val="0"/>
                <a:alphaOff val="0"/>
                <a:tint val="73000"/>
                <a:satMod val="150000"/>
              </a:schemeClr>
            </a:gs>
            <a:gs pos="25000">
              <a:schemeClr val="accent6">
                <a:hueOff val="0"/>
                <a:satOff val="0"/>
                <a:lumOff val="0"/>
                <a:alphaOff val="0"/>
                <a:tint val="96000"/>
                <a:shade val="80000"/>
                <a:satMod val="105000"/>
              </a:schemeClr>
            </a:gs>
            <a:gs pos="38000">
              <a:schemeClr val="accent6">
                <a:hueOff val="0"/>
                <a:satOff val="0"/>
                <a:lumOff val="0"/>
                <a:alphaOff val="0"/>
                <a:tint val="96000"/>
                <a:shade val="59000"/>
                <a:satMod val="120000"/>
              </a:schemeClr>
            </a:gs>
            <a:gs pos="55000">
              <a:schemeClr val="accent6">
                <a:hueOff val="0"/>
                <a:satOff val="0"/>
                <a:lumOff val="0"/>
                <a:alphaOff val="0"/>
                <a:shade val="57000"/>
                <a:satMod val="120000"/>
              </a:schemeClr>
            </a:gs>
            <a:gs pos="80000">
              <a:schemeClr val="accent6">
                <a:hueOff val="0"/>
                <a:satOff val="0"/>
                <a:lumOff val="0"/>
                <a:alphaOff val="0"/>
                <a:shade val="56000"/>
                <a:satMod val="145000"/>
              </a:schemeClr>
            </a:gs>
            <a:gs pos="88000">
              <a:schemeClr val="accent6">
                <a:hueOff val="0"/>
                <a:satOff val="0"/>
                <a:lumOff val="0"/>
                <a:alphaOff val="0"/>
                <a:shade val="63000"/>
                <a:satMod val="160000"/>
              </a:schemeClr>
            </a:gs>
            <a:gs pos="100000">
              <a:schemeClr val="accent6">
                <a:hueOff val="0"/>
                <a:satOff val="0"/>
                <a:lumOff val="0"/>
                <a:alphaOff val="0"/>
                <a:tint val="99555"/>
                <a:satMod val="155000"/>
              </a:schemeClr>
            </a:gs>
          </a:gsLst>
          <a:lin ang="5400000" scaled="1"/>
        </a:gradFill>
        <a:ln>
          <a:noFill/>
        </a:ln>
        <a:effectLst>
          <a:glow rad="70000">
            <a:schemeClr val="accent6">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System.Web</a:t>
          </a:r>
          <a:endParaRPr lang="en-US" sz="1500" kern="1200" dirty="0"/>
        </a:p>
      </dsp:txBody>
      <dsp:txXfrm>
        <a:off x="1871429" y="2331141"/>
        <a:ext cx="1664828" cy="998897"/>
      </dsp:txXfrm>
    </dsp:sp>
    <dsp:sp modelId="{17B030B9-1343-4416-89F4-6C7EDFD69DDF}">
      <dsp:nvSpPr>
        <dsp:cNvPr id="0" name=""/>
        <dsp:cNvSpPr/>
      </dsp:nvSpPr>
      <dsp:spPr>
        <a:xfrm>
          <a:off x="3702741" y="2331141"/>
          <a:ext cx="1664828" cy="998897"/>
        </a:xfrm>
        <a:prstGeom prst="rect">
          <a:avLst/>
        </a:prstGeom>
        <a:gradFill rotWithShape="0">
          <a:gsLst>
            <a:gs pos="0">
              <a:schemeClr val="accent2">
                <a:hueOff val="0"/>
                <a:satOff val="0"/>
                <a:lumOff val="0"/>
                <a:alphaOff val="0"/>
                <a:tint val="73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shade val="57000"/>
                <a:satMod val="120000"/>
              </a:schemeClr>
            </a:gs>
            <a:gs pos="80000">
              <a:schemeClr val="accent2">
                <a:hueOff val="0"/>
                <a:satOff val="0"/>
                <a:lumOff val="0"/>
                <a:alphaOff val="0"/>
                <a:shade val="56000"/>
                <a:satMod val="145000"/>
              </a:schemeClr>
            </a:gs>
            <a:gs pos="88000">
              <a:schemeClr val="accent2">
                <a:hueOff val="0"/>
                <a:satOff val="0"/>
                <a:lumOff val="0"/>
                <a:alphaOff val="0"/>
                <a:shade val="63000"/>
                <a:satMod val="160000"/>
              </a:schemeClr>
            </a:gs>
            <a:gs pos="100000">
              <a:schemeClr val="accent2">
                <a:hueOff val="0"/>
                <a:satOff val="0"/>
                <a:lumOff val="0"/>
                <a:alphaOff val="0"/>
                <a:tint val="99555"/>
                <a:satMod val="155000"/>
              </a:schemeClr>
            </a:gs>
          </a:gsLst>
          <a:lin ang="5400000" scaled="1"/>
        </a:gradFill>
        <a:ln>
          <a:noFill/>
        </a:ln>
        <a:effectLst>
          <a:glow rad="70000">
            <a:schemeClr val="accent2">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System.Windows.Browser</a:t>
          </a:r>
          <a:endParaRPr lang="en-US" sz="1500" kern="1200" dirty="0"/>
        </a:p>
      </dsp:txBody>
      <dsp:txXfrm>
        <a:off x="3702741" y="2331141"/>
        <a:ext cx="1664828" cy="998897"/>
      </dsp:txXfrm>
    </dsp:sp>
    <dsp:sp modelId="{8D0CDE98-7349-4402-94D2-44DC47929861}">
      <dsp:nvSpPr>
        <dsp:cNvPr id="0" name=""/>
        <dsp:cNvSpPr/>
      </dsp:nvSpPr>
      <dsp:spPr>
        <a:xfrm>
          <a:off x="5534052" y="2331141"/>
          <a:ext cx="1664828" cy="998897"/>
        </a:xfrm>
        <a:prstGeom prst="rect">
          <a:avLst/>
        </a:prstGeom>
        <a:gradFill rotWithShape="0">
          <a:gsLst>
            <a:gs pos="0">
              <a:schemeClr val="accent3">
                <a:hueOff val="0"/>
                <a:satOff val="0"/>
                <a:lumOff val="0"/>
                <a:alphaOff val="0"/>
                <a:tint val="73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shade val="57000"/>
                <a:satMod val="120000"/>
              </a:schemeClr>
            </a:gs>
            <a:gs pos="80000">
              <a:schemeClr val="accent3">
                <a:hueOff val="0"/>
                <a:satOff val="0"/>
                <a:lumOff val="0"/>
                <a:alphaOff val="0"/>
                <a:shade val="56000"/>
                <a:satMod val="145000"/>
              </a:schemeClr>
            </a:gs>
            <a:gs pos="88000">
              <a:schemeClr val="accent3">
                <a:hueOff val="0"/>
                <a:satOff val="0"/>
                <a:lumOff val="0"/>
                <a:alphaOff val="0"/>
                <a:shade val="63000"/>
                <a:satMod val="160000"/>
              </a:schemeClr>
            </a:gs>
            <a:gs pos="100000">
              <a:schemeClr val="accent3">
                <a:hueOff val="0"/>
                <a:satOff val="0"/>
                <a:lumOff val="0"/>
                <a:alphaOff val="0"/>
                <a:tint val="99555"/>
                <a:satMod val="155000"/>
              </a:schemeClr>
            </a:gs>
          </a:gsLst>
          <a:lin ang="5400000" scaled="1"/>
        </a:gradFill>
        <a:ln>
          <a:noFill/>
        </a:ln>
        <a:effectLst>
          <a:glow rad="70000">
            <a:schemeClr val="accent3">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System.Windows.Forms</a:t>
          </a:r>
          <a:endParaRPr lang="en-US" sz="1500" kern="1200" dirty="0"/>
        </a:p>
      </dsp:txBody>
      <dsp:txXfrm>
        <a:off x="5534052" y="2331141"/>
        <a:ext cx="1664828" cy="998897"/>
      </dsp:txXfrm>
    </dsp:sp>
    <dsp:sp modelId="{9A0194AB-189E-4270-92AA-5C4568F40374}">
      <dsp:nvSpPr>
        <dsp:cNvPr id="0" name=""/>
        <dsp:cNvSpPr/>
      </dsp:nvSpPr>
      <dsp:spPr>
        <a:xfrm>
          <a:off x="40118" y="3496521"/>
          <a:ext cx="1664828" cy="998897"/>
        </a:xfrm>
        <a:prstGeom prst="rect">
          <a:avLst/>
        </a:prstGeom>
        <a:gradFill rotWithShape="0">
          <a:gsLst>
            <a:gs pos="0">
              <a:schemeClr val="accent4">
                <a:hueOff val="0"/>
                <a:satOff val="0"/>
                <a:lumOff val="0"/>
                <a:alphaOff val="0"/>
                <a:tint val="73000"/>
                <a:satMod val="150000"/>
              </a:schemeClr>
            </a:gs>
            <a:gs pos="25000">
              <a:schemeClr val="accent4">
                <a:hueOff val="0"/>
                <a:satOff val="0"/>
                <a:lumOff val="0"/>
                <a:alphaOff val="0"/>
                <a:tint val="96000"/>
                <a:shade val="80000"/>
                <a:satMod val="105000"/>
              </a:schemeClr>
            </a:gs>
            <a:gs pos="38000">
              <a:schemeClr val="accent4">
                <a:hueOff val="0"/>
                <a:satOff val="0"/>
                <a:lumOff val="0"/>
                <a:alphaOff val="0"/>
                <a:tint val="96000"/>
                <a:shade val="59000"/>
                <a:satMod val="120000"/>
              </a:schemeClr>
            </a:gs>
            <a:gs pos="55000">
              <a:schemeClr val="accent4">
                <a:hueOff val="0"/>
                <a:satOff val="0"/>
                <a:lumOff val="0"/>
                <a:alphaOff val="0"/>
                <a:shade val="57000"/>
                <a:satMod val="120000"/>
              </a:schemeClr>
            </a:gs>
            <a:gs pos="80000">
              <a:schemeClr val="accent4">
                <a:hueOff val="0"/>
                <a:satOff val="0"/>
                <a:lumOff val="0"/>
                <a:alphaOff val="0"/>
                <a:shade val="56000"/>
                <a:satMod val="145000"/>
              </a:schemeClr>
            </a:gs>
            <a:gs pos="88000">
              <a:schemeClr val="accent4">
                <a:hueOff val="0"/>
                <a:satOff val="0"/>
                <a:lumOff val="0"/>
                <a:alphaOff val="0"/>
                <a:shade val="63000"/>
                <a:satMod val="160000"/>
              </a:schemeClr>
            </a:gs>
            <a:gs pos="100000">
              <a:schemeClr val="accent4">
                <a:hueOff val="0"/>
                <a:satOff val="0"/>
                <a:lumOff val="0"/>
                <a:alphaOff val="0"/>
                <a:tint val="99555"/>
                <a:satMod val="155000"/>
              </a:schemeClr>
            </a:gs>
          </a:gsLst>
          <a:lin ang="5400000" scaled="1"/>
        </a:gradFill>
        <a:ln>
          <a:noFill/>
        </a:ln>
        <a:effectLst>
          <a:glow rad="70000">
            <a:schemeClr val="accent4">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WindowsBase</a:t>
          </a:r>
          <a:endParaRPr lang="en-US" sz="1500" kern="1200" dirty="0"/>
        </a:p>
      </dsp:txBody>
      <dsp:txXfrm>
        <a:off x="40118" y="3496521"/>
        <a:ext cx="1664828" cy="998897"/>
      </dsp:txXfrm>
    </dsp:sp>
    <dsp:sp modelId="{FAA33D5C-AB51-4FF1-8E71-B93FC5710955}">
      <dsp:nvSpPr>
        <dsp:cNvPr id="0" name=""/>
        <dsp:cNvSpPr/>
      </dsp:nvSpPr>
      <dsp:spPr>
        <a:xfrm>
          <a:off x="1871429" y="3496521"/>
          <a:ext cx="1664828" cy="998897"/>
        </a:xfrm>
        <a:prstGeom prst="rect">
          <a:avLst/>
        </a:prstGeom>
        <a:gradFill rotWithShape="0">
          <a:gsLst>
            <a:gs pos="0">
              <a:schemeClr val="accent5">
                <a:hueOff val="0"/>
                <a:satOff val="0"/>
                <a:lumOff val="0"/>
                <a:alphaOff val="0"/>
                <a:tint val="73000"/>
                <a:satMod val="150000"/>
              </a:schemeClr>
            </a:gs>
            <a:gs pos="25000">
              <a:schemeClr val="accent5">
                <a:hueOff val="0"/>
                <a:satOff val="0"/>
                <a:lumOff val="0"/>
                <a:alphaOff val="0"/>
                <a:tint val="96000"/>
                <a:shade val="80000"/>
                <a:satMod val="105000"/>
              </a:schemeClr>
            </a:gs>
            <a:gs pos="38000">
              <a:schemeClr val="accent5">
                <a:hueOff val="0"/>
                <a:satOff val="0"/>
                <a:lumOff val="0"/>
                <a:alphaOff val="0"/>
                <a:tint val="96000"/>
                <a:shade val="59000"/>
                <a:satMod val="120000"/>
              </a:schemeClr>
            </a:gs>
            <a:gs pos="55000">
              <a:schemeClr val="accent5">
                <a:hueOff val="0"/>
                <a:satOff val="0"/>
                <a:lumOff val="0"/>
                <a:alphaOff val="0"/>
                <a:shade val="57000"/>
                <a:satMod val="120000"/>
              </a:schemeClr>
            </a:gs>
            <a:gs pos="80000">
              <a:schemeClr val="accent5">
                <a:hueOff val="0"/>
                <a:satOff val="0"/>
                <a:lumOff val="0"/>
                <a:alphaOff val="0"/>
                <a:shade val="56000"/>
                <a:satMod val="145000"/>
              </a:schemeClr>
            </a:gs>
            <a:gs pos="88000">
              <a:schemeClr val="accent5">
                <a:hueOff val="0"/>
                <a:satOff val="0"/>
                <a:lumOff val="0"/>
                <a:alphaOff val="0"/>
                <a:shade val="63000"/>
                <a:satMod val="160000"/>
              </a:schemeClr>
            </a:gs>
            <a:gs pos="100000">
              <a:schemeClr val="accent5">
                <a:hueOff val="0"/>
                <a:satOff val="0"/>
                <a:lumOff val="0"/>
                <a:alphaOff val="0"/>
                <a:tint val="99555"/>
                <a:satMod val="155000"/>
              </a:schemeClr>
            </a:gs>
          </a:gsLst>
          <a:lin ang="5400000" scaled="1"/>
        </a:gradFill>
        <a:ln>
          <a:noFill/>
        </a:ln>
        <a:effectLst>
          <a:glow rad="70000">
            <a:schemeClr val="accent5">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Microsoft.VisualBasic</a:t>
          </a:r>
          <a:endParaRPr lang="en-US" sz="1500" kern="1200" dirty="0"/>
        </a:p>
      </dsp:txBody>
      <dsp:txXfrm>
        <a:off x="1871429" y="3496521"/>
        <a:ext cx="1664828" cy="998897"/>
      </dsp:txXfrm>
    </dsp:sp>
    <dsp:sp modelId="{BCE71A01-8697-44F7-8965-E004CE0050A7}">
      <dsp:nvSpPr>
        <dsp:cNvPr id="0" name=""/>
        <dsp:cNvSpPr/>
      </dsp:nvSpPr>
      <dsp:spPr>
        <a:xfrm>
          <a:off x="3702741" y="3496521"/>
          <a:ext cx="1664828" cy="998897"/>
        </a:xfrm>
        <a:prstGeom prst="rect">
          <a:avLst/>
        </a:prstGeom>
        <a:gradFill rotWithShape="0">
          <a:gsLst>
            <a:gs pos="0">
              <a:schemeClr val="accent6">
                <a:hueOff val="0"/>
                <a:satOff val="0"/>
                <a:lumOff val="0"/>
                <a:alphaOff val="0"/>
                <a:tint val="73000"/>
                <a:satMod val="150000"/>
              </a:schemeClr>
            </a:gs>
            <a:gs pos="25000">
              <a:schemeClr val="accent6">
                <a:hueOff val="0"/>
                <a:satOff val="0"/>
                <a:lumOff val="0"/>
                <a:alphaOff val="0"/>
                <a:tint val="96000"/>
                <a:shade val="80000"/>
                <a:satMod val="105000"/>
              </a:schemeClr>
            </a:gs>
            <a:gs pos="38000">
              <a:schemeClr val="accent6">
                <a:hueOff val="0"/>
                <a:satOff val="0"/>
                <a:lumOff val="0"/>
                <a:alphaOff val="0"/>
                <a:tint val="96000"/>
                <a:shade val="59000"/>
                <a:satMod val="120000"/>
              </a:schemeClr>
            </a:gs>
            <a:gs pos="55000">
              <a:schemeClr val="accent6">
                <a:hueOff val="0"/>
                <a:satOff val="0"/>
                <a:lumOff val="0"/>
                <a:alphaOff val="0"/>
                <a:shade val="57000"/>
                <a:satMod val="120000"/>
              </a:schemeClr>
            </a:gs>
            <a:gs pos="80000">
              <a:schemeClr val="accent6">
                <a:hueOff val="0"/>
                <a:satOff val="0"/>
                <a:lumOff val="0"/>
                <a:alphaOff val="0"/>
                <a:shade val="56000"/>
                <a:satMod val="145000"/>
              </a:schemeClr>
            </a:gs>
            <a:gs pos="88000">
              <a:schemeClr val="accent6">
                <a:hueOff val="0"/>
                <a:satOff val="0"/>
                <a:lumOff val="0"/>
                <a:alphaOff val="0"/>
                <a:shade val="63000"/>
                <a:satMod val="160000"/>
              </a:schemeClr>
            </a:gs>
            <a:gs pos="100000">
              <a:schemeClr val="accent6">
                <a:hueOff val="0"/>
                <a:satOff val="0"/>
                <a:lumOff val="0"/>
                <a:alphaOff val="0"/>
                <a:tint val="99555"/>
                <a:satMod val="155000"/>
              </a:schemeClr>
            </a:gs>
          </a:gsLst>
          <a:lin ang="5400000" scaled="1"/>
        </a:gradFill>
        <a:ln>
          <a:noFill/>
        </a:ln>
        <a:effectLst>
          <a:glow rad="70000">
            <a:schemeClr val="accent6">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Microsoft.VisualBasic.Compatibility</a:t>
          </a:r>
          <a:endParaRPr lang="en-US" sz="1500" kern="1200" dirty="0"/>
        </a:p>
      </dsp:txBody>
      <dsp:txXfrm>
        <a:off x="3702741" y="3496521"/>
        <a:ext cx="1664828" cy="998897"/>
      </dsp:txXfrm>
    </dsp:sp>
    <dsp:sp modelId="{65D01703-9564-4904-A6C6-D10C174F01B8}">
      <dsp:nvSpPr>
        <dsp:cNvPr id="0" name=""/>
        <dsp:cNvSpPr/>
      </dsp:nvSpPr>
      <dsp:spPr>
        <a:xfrm>
          <a:off x="5534052" y="3496521"/>
          <a:ext cx="1664828" cy="998897"/>
        </a:xfrm>
        <a:prstGeom prst="rect">
          <a:avLst/>
        </a:prstGeom>
        <a:gradFill rotWithShape="0">
          <a:gsLst>
            <a:gs pos="0">
              <a:schemeClr val="accent2">
                <a:hueOff val="0"/>
                <a:satOff val="0"/>
                <a:lumOff val="0"/>
                <a:alphaOff val="0"/>
                <a:tint val="73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shade val="57000"/>
                <a:satMod val="120000"/>
              </a:schemeClr>
            </a:gs>
            <a:gs pos="80000">
              <a:schemeClr val="accent2">
                <a:hueOff val="0"/>
                <a:satOff val="0"/>
                <a:lumOff val="0"/>
                <a:alphaOff val="0"/>
                <a:shade val="56000"/>
                <a:satMod val="145000"/>
              </a:schemeClr>
            </a:gs>
            <a:gs pos="88000">
              <a:schemeClr val="accent2">
                <a:hueOff val="0"/>
                <a:satOff val="0"/>
                <a:lumOff val="0"/>
                <a:alphaOff val="0"/>
                <a:shade val="63000"/>
                <a:satMod val="160000"/>
              </a:schemeClr>
            </a:gs>
            <a:gs pos="100000">
              <a:schemeClr val="accent2">
                <a:hueOff val="0"/>
                <a:satOff val="0"/>
                <a:lumOff val="0"/>
                <a:alphaOff val="0"/>
                <a:tint val="99555"/>
                <a:satMod val="155000"/>
              </a:schemeClr>
            </a:gs>
          </a:gsLst>
          <a:lin ang="5400000" scaled="1"/>
        </a:gradFill>
        <a:ln>
          <a:noFill/>
        </a:ln>
        <a:effectLst>
          <a:glow rad="70000">
            <a:schemeClr val="accent2">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System.Xml.Linq</a:t>
          </a:r>
          <a:endParaRPr lang="en-US" sz="1500" kern="1200" dirty="0"/>
        </a:p>
      </dsp:txBody>
      <dsp:txXfrm>
        <a:off x="5534052" y="3496521"/>
        <a:ext cx="1664828" cy="9988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2F9D9-2F42-4776-86B9-77792F8009C2}">
      <dsp:nvSpPr>
        <dsp:cNvPr id="0" name=""/>
        <dsp:cNvSpPr/>
      </dsp:nvSpPr>
      <dsp:spPr>
        <a:xfrm>
          <a:off x="1648459" y="40639"/>
          <a:ext cx="2113280" cy="2113280"/>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t>Annotation</a:t>
          </a:r>
          <a:br>
            <a:rPr lang="en-US" sz="1600" kern="1200" dirty="0" smtClean="0"/>
          </a:br>
          <a:r>
            <a:rPr lang="en-US" sz="1600" kern="1200" dirty="0" smtClean="0"/>
            <a:t>Overhead</a:t>
          </a:r>
          <a:endParaRPr lang="en-US" sz="1600" kern="1200" dirty="0"/>
        </a:p>
      </dsp:txBody>
      <dsp:txXfrm>
        <a:off x="1892300" y="325119"/>
        <a:ext cx="1625600" cy="670560"/>
      </dsp:txXfrm>
    </dsp:sp>
    <dsp:sp modelId="{C495FD0C-F94D-40FF-BE1F-197511A1950A}">
      <dsp:nvSpPr>
        <dsp:cNvPr id="0" name=""/>
        <dsp:cNvSpPr/>
      </dsp:nvSpPr>
      <dsp:spPr>
        <a:xfrm>
          <a:off x="2583179" y="975359"/>
          <a:ext cx="2113280" cy="2113280"/>
        </a:xfrm>
        <a:prstGeom prst="ellipse">
          <a:avLst/>
        </a:prstGeom>
        <a:solidFill>
          <a:schemeClr val="accent3">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r>
            <a:rPr lang="en-US" sz="1500" kern="1200" dirty="0" smtClean="0"/>
            <a:t>Precision</a:t>
          </a:r>
          <a:endParaRPr lang="en-US" sz="1500" kern="1200" dirty="0"/>
        </a:p>
      </dsp:txBody>
      <dsp:txXfrm>
        <a:off x="3721099" y="1219200"/>
        <a:ext cx="812800" cy="1625600"/>
      </dsp:txXfrm>
    </dsp:sp>
    <dsp:sp modelId="{CD1E28A7-4FF8-4DF0-996A-DDF1E46E3AE8}">
      <dsp:nvSpPr>
        <dsp:cNvPr id="0" name=""/>
        <dsp:cNvSpPr/>
      </dsp:nvSpPr>
      <dsp:spPr>
        <a:xfrm>
          <a:off x="1648459" y="1910080"/>
          <a:ext cx="2113280" cy="2113280"/>
        </a:xfrm>
        <a:prstGeom prst="ellipse">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t>Performance</a:t>
          </a:r>
          <a:endParaRPr lang="en-US" sz="1600" kern="1200" dirty="0"/>
        </a:p>
      </dsp:txBody>
      <dsp:txXfrm>
        <a:off x="1892300" y="3068320"/>
        <a:ext cx="1625600" cy="670560"/>
      </dsp:txXfrm>
    </dsp:sp>
    <dsp:sp modelId="{EF08D308-1A75-4A79-96D2-0AFF6CDCD832}">
      <dsp:nvSpPr>
        <dsp:cNvPr id="0" name=""/>
        <dsp:cNvSpPr/>
      </dsp:nvSpPr>
      <dsp:spPr>
        <a:xfrm>
          <a:off x="713739" y="975359"/>
          <a:ext cx="2113280" cy="2113280"/>
        </a:xfrm>
        <a:prstGeom prst="ellipse">
          <a:avLst/>
        </a:prstGeom>
        <a:solidFill>
          <a:schemeClr val="accent5">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t>Noise</a:t>
          </a:r>
          <a:endParaRPr lang="en-US" sz="1400" kern="1200" dirty="0"/>
        </a:p>
      </dsp:txBody>
      <dsp:txXfrm>
        <a:off x="876299" y="1219200"/>
        <a:ext cx="812800" cy="1625600"/>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13559-E668-41AF-8FFC-06BFFCD4B6EE}" type="datetimeFigureOut">
              <a:rPr lang="en-US" smtClean="0"/>
              <a:t>2/24/2012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CD124F-D6F2-4CF0-AB1B-1D2FADFBD870}" type="slidenum">
              <a:rPr lang="en-US" smtClean="0"/>
              <a:t>‹#›</a:t>
            </a:fld>
            <a:endParaRPr lang="en-US"/>
          </a:p>
        </p:txBody>
      </p:sp>
    </p:spTree>
    <p:extLst>
      <p:ext uri="{BB962C8B-B14F-4D97-AF65-F5344CB8AC3E}">
        <p14:creationId xmlns:p14="http://schemas.microsoft.com/office/powerpoint/2010/main" val="356742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you have probably used MSDN</a:t>
            </a:r>
            <a:r>
              <a:rPr lang="en-US" baseline="0" dirty="0" smtClean="0"/>
              <a:t> documentation about APIs you are programming against. Some of you may have implemented these APIs. When I go to MSDN, I’m usually looking for documentation on how to use a method. In other words, I’m looking for the contract of the method. The contract should tell me the requirements on my part, the caller, about what values to pass or not to pass. Similarly, the contract should tell me what the method guarantees to me the caller. E.g., returning non-null, etc. Let’s look at an example.</a:t>
            </a:r>
            <a:endParaRPr lang="en-US" dirty="0"/>
          </a:p>
        </p:txBody>
      </p:sp>
      <p:sp>
        <p:nvSpPr>
          <p:cNvPr id="4" name="Slide Number Placeholder 3"/>
          <p:cNvSpPr>
            <a:spLocks noGrp="1"/>
          </p:cNvSpPr>
          <p:nvPr>
            <p:ph type="sldNum" sz="quarter" idx="10"/>
          </p:nvPr>
        </p:nvSpPr>
        <p:spPr/>
        <p:txBody>
          <a:bodyPr/>
          <a:lstStyle/>
          <a:p>
            <a:fld id="{82461010-FD08-445E-9FA4-2AD6ABFE61A2}"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feel we have a better</a:t>
            </a:r>
            <a:r>
              <a:rPr lang="en-US" baseline="0" dirty="0" smtClean="0"/>
              <a:t> handle.</a:t>
            </a:r>
            <a:endParaRPr lang="en-US" dirty="0"/>
          </a:p>
        </p:txBody>
      </p:sp>
      <p:sp>
        <p:nvSpPr>
          <p:cNvPr id="4" name="Slide Number Placeholder 3"/>
          <p:cNvSpPr>
            <a:spLocks noGrp="1"/>
          </p:cNvSpPr>
          <p:nvPr>
            <p:ph type="sldNum" sz="quarter" idx="10"/>
          </p:nvPr>
        </p:nvSpPr>
        <p:spPr/>
        <p:txBody>
          <a:bodyPr/>
          <a:lstStyle/>
          <a:p>
            <a:fld id="{16188FF9-3BE1-4070-BBA5-8B764B61BC98}"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8F419-27E6-4B0D-B262-F53267596A74}" type="datetimeFigureOut">
              <a:rPr lang="en-US" smtClean="0"/>
              <a:t>2/24/2012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DFA545A-2DE3-494A-86E3-C477BD8CF2B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8F419-27E6-4B0D-B262-F53267596A74}" type="datetimeFigureOut">
              <a:rPr lang="en-US" smtClean="0"/>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A545A-2DE3-494A-86E3-C477BD8CF2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8F419-27E6-4B0D-B262-F53267596A74}" type="datetimeFigureOut">
              <a:rPr lang="en-US" smtClean="0"/>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A545A-2DE3-494A-86E3-C477BD8CF2B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627909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8F419-27E6-4B0D-B262-F53267596A74}" type="datetimeFigureOut">
              <a:rPr lang="en-US" smtClean="0"/>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A545A-2DE3-494A-86E3-C477BD8CF2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8F419-27E6-4B0D-B262-F53267596A74}" type="datetimeFigureOut">
              <a:rPr lang="en-US" smtClean="0"/>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A545A-2DE3-494A-86E3-C477BD8CF2B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8F419-27E6-4B0D-B262-F53267596A74}" type="datetimeFigureOut">
              <a:rPr lang="en-US" smtClean="0"/>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A545A-2DE3-494A-86E3-C477BD8CF2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8F419-27E6-4B0D-B262-F53267596A74}" type="datetimeFigureOut">
              <a:rPr lang="en-US" smtClean="0"/>
              <a:t>2/24/2012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FA545A-2DE3-494A-86E3-C477BD8CF2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FC8F419-27E6-4B0D-B262-F53267596A74}" type="datetimeFigureOut">
              <a:rPr lang="en-US" smtClean="0"/>
              <a:t>2/24/2012</a:t>
            </a:fld>
            <a:endParaRPr lang="en-US"/>
          </a:p>
        </p:txBody>
      </p:sp>
      <p:sp>
        <p:nvSpPr>
          <p:cNvPr id="8" name="Slide Number Placeholder 7"/>
          <p:cNvSpPr>
            <a:spLocks noGrp="1"/>
          </p:cNvSpPr>
          <p:nvPr>
            <p:ph type="sldNum" sz="quarter" idx="11"/>
          </p:nvPr>
        </p:nvSpPr>
        <p:spPr/>
        <p:txBody>
          <a:bodyPr/>
          <a:lstStyle/>
          <a:p>
            <a:fld id="{EDFA545A-2DE3-494A-86E3-C477BD8CF2B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8F419-27E6-4B0D-B262-F53267596A74}" type="datetimeFigureOut">
              <a:rPr lang="en-US" smtClean="0"/>
              <a:t>2/24/2012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FA545A-2DE3-494A-86E3-C477BD8CF2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8F419-27E6-4B0D-B262-F53267596A74}" type="datetimeFigureOut">
              <a:rPr lang="en-US" smtClean="0"/>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EDFA545A-2DE3-494A-86E3-C477BD8CF2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FC8F419-27E6-4B0D-B262-F53267596A74}" type="datetimeFigureOut">
              <a:rPr lang="en-US" smtClean="0"/>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A545A-2DE3-494A-86E3-C477BD8CF2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81534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8153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FC8F419-27E6-4B0D-B262-F53267596A74}" type="datetimeFigureOut">
              <a:rPr lang="en-US" smtClean="0"/>
              <a:t>2/24/2012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DFA545A-2DE3-494A-86E3-C477BD8CF2B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odebox/contract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6.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ocial.msdn.microsoft.com/Forums/en-US/codecontracts/threads/" TargetMode="External"/><Relationship Id="rId2" Type="http://schemas.openxmlformats.org/officeDocument/2006/relationships/hyperlink" Target="http://leaderboard/applications.aspx?appid=555555" TargetMode="Externa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mailto:condconfb" TargetMode="External"/><Relationship Id="rId7" Type="http://schemas.openxmlformats.org/officeDocument/2006/relationships/hyperlink" Target="mailto:logozzo" TargetMode="External"/><Relationship Id="rId2" Type="http://schemas.openxmlformats.org/officeDocument/2006/relationships/hyperlink" Target="http://codebox/contracts" TargetMode="External"/><Relationship Id="rId1" Type="http://schemas.openxmlformats.org/officeDocument/2006/relationships/slideLayout" Target="../slideLayouts/slideLayout2.xml"/><Relationship Id="rId6" Type="http://schemas.openxmlformats.org/officeDocument/2006/relationships/hyperlink" Target="mailto:mbarnett" TargetMode="External"/><Relationship Id="rId5" Type="http://schemas.openxmlformats.org/officeDocument/2006/relationships/hyperlink" Target="mailto:maf" TargetMode="External"/><Relationship Id="rId4" Type="http://schemas.openxmlformats.org/officeDocument/2006/relationships/hyperlink" Target="http://social.msdn.microsoft.com/Forums/en-US/codecontracts/thre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514600"/>
            <a:ext cx="6480048" cy="1691640"/>
          </a:xfrm>
        </p:spPr>
        <p:txBody>
          <a:bodyPr/>
          <a:lstStyle/>
          <a:p>
            <a:r>
              <a:rPr lang="en-US" dirty="0" smtClean="0"/>
              <a:t>Code Contracts</a:t>
            </a:r>
            <a:br>
              <a:rPr lang="en-US" dirty="0" smtClean="0"/>
            </a:br>
            <a:endParaRPr lang="en-US" dirty="0"/>
          </a:p>
        </p:txBody>
      </p:sp>
      <p:sp>
        <p:nvSpPr>
          <p:cNvPr id="3" name="Subtitle 2"/>
          <p:cNvSpPr>
            <a:spLocks noGrp="1"/>
          </p:cNvSpPr>
          <p:nvPr>
            <p:ph type="subTitle" idx="1"/>
          </p:nvPr>
        </p:nvSpPr>
        <p:spPr>
          <a:xfrm>
            <a:off x="457200" y="3825240"/>
            <a:ext cx="6480048" cy="1752600"/>
          </a:xfrm>
        </p:spPr>
        <p:txBody>
          <a:bodyPr/>
          <a:lstStyle/>
          <a:p>
            <a:r>
              <a:rPr lang="en-US" dirty="0" smtClean="0"/>
              <a:t>2/24/2012</a:t>
            </a:r>
            <a:endParaRPr lang="en-US" dirty="0" smtClean="0"/>
          </a:p>
          <a:p>
            <a:r>
              <a:rPr lang="en-US" dirty="0" err="1" smtClean="0"/>
              <a:t>logozzo</a:t>
            </a:r>
            <a:r>
              <a:rPr lang="en-US" dirty="0" smtClean="0"/>
              <a:t>, </a:t>
            </a:r>
            <a:r>
              <a:rPr lang="en-US" dirty="0" err="1" smtClean="0"/>
              <a:t>maf</a:t>
            </a:r>
            <a:r>
              <a:rPr lang="en-US" dirty="0" smtClean="0"/>
              <a:t>, </a:t>
            </a:r>
            <a:r>
              <a:rPr lang="en-US" dirty="0" err="1" smtClean="0"/>
              <a:t>mbarnett</a:t>
            </a:r>
            <a:r>
              <a:rPr lang="en-US" dirty="0" smtClean="0"/>
              <a:t>,, </a:t>
            </a:r>
            <a:r>
              <a:rPr lang="en-US" dirty="0" err="1" smtClean="0"/>
              <a:t>briangru</a:t>
            </a:r>
            <a:endParaRPr lang="en-US" dirty="0" smtClean="0"/>
          </a:p>
          <a:p>
            <a:r>
              <a:rPr lang="en-US" dirty="0" smtClean="0">
                <a:hlinkClick r:id="rId2"/>
              </a:rPr>
              <a:t>http://codebox/contracts</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457200" y="1447800"/>
            <a:ext cx="8229600" cy="3877985"/>
          </a:xfrm>
          <a:prstGeom prst="rect">
            <a:avLst/>
          </a:prstGeom>
          <a:solidFill>
            <a:schemeClr val="tx1"/>
          </a:solidFill>
        </p:spPr>
        <p:txBody>
          <a:bodyPr wrap="square" rtlCol="0">
            <a:spAutoFit/>
          </a:bodyPr>
          <a:lstStyle/>
          <a:p>
            <a:r>
              <a:rPr lang="en-US" sz="1600" dirty="0" smtClean="0">
                <a:solidFill>
                  <a:srgbClr val="00B050"/>
                </a:solidFill>
                <a:latin typeface="Consolas" pitchFamily="49" charset="0"/>
                <a:cs typeface="Consolas" pitchFamily="49" charset="0"/>
              </a:rPr>
              <a:t>/// &lt;summary&gt; Removes suffix from original &lt;/summary&gt;</a:t>
            </a:r>
          </a:p>
          <a:p>
            <a:r>
              <a:rPr lang="en-US" sz="1600" dirty="0" smtClean="0">
                <a:solidFill>
                  <a:srgbClr val="00B050"/>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 string </a:t>
            </a:r>
            <a:r>
              <a:rPr lang="en-US" sz="1600" dirty="0" err="1" smtClean="0">
                <a:solidFill>
                  <a:schemeClr val="bg1"/>
                </a:solidFill>
                <a:latin typeface="Consolas" pitchFamily="49" charset="0"/>
                <a:cs typeface="Consolas" pitchFamily="49" charset="0"/>
              </a:rPr>
              <a:t>TrimSuffix</a:t>
            </a:r>
            <a:r>
              <a:rPr lang="en-US" sz="1600" dirty="0" smtClean="0">
                <a:solidFill>
                  <a:schemeClr val="bg1"/>
                </a:solidFill>
                <a:latin typeface="Consolas" pitchFamily="49" charset="0"/>
                <a:cs typeface="Consolas" pitchFamily="49" charset="0"/>
              </a:rPr>
              <a:t>(</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original, </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suffix)</a:t>
            </a:r>
          </a:p>
          <a:p>
            <a:r>
              <a:rPr lang="en-US" sz="1600" dirty="0" smtClean="0">
                <a:solidFill>
                  <a:schemeClr val="bg1"/>
                </a:solidFill>
                <a:latin typeface="Consolas" pitchFamily="49" charset="0"/>
                <a:cs typeface="Consolas" pitchFamily="49" charset="0"/>
              </a:rPr>
              <a:t>{</a:t>
            </a:r>
          </a:p>
          <a:p>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(original != </a:t>
            </a:r>
            <a:r>
              <a:rPr lang="en-US" sz="1600" dirty="0" smtClean="0">
                <a:solidFill>
                  <a:srgbClr val="0070C0"/>
                </a:solidFill>
                <a:latin typeface="Consolas" pitchFamily="49" charset="0"/>
                <a:cs typeface="Consolas" pitchFamily="49" charset="0"/>
              </a:rPr>
              <a:t>null</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(suffix != </a:t>
            </a:r>
            <a:r>
              <a:rPr lang="en-US" sz="1600" dirty="0" smtClean="0">
                <a:solidFill>
                  <a:srgbClr val="0070C0"/>
                </a:solidFill>
                <a:latin typeface="Consolas" pitchFamily="49" charset="0"/>
                <a:cs typeface="Consolas" pitchFamily="49" charset="0"/>
              </a:rPr>
              <a:t>null</a:t>
            </a:r>
            <a:r>
              <a:rPr lang="en-US" sz="1600" dirty="0" smtClean="0">
                <a:solidFill>
                  <a:schemeClr val="bg1"/>
                </a:solidFill>
                <a:latin typeface="Consolas" pitchFamily="49" charset="0"/>
                <a:cs typeface="Consolas" pitchFamily="49" charset="0"/>
              </a:rPr>
              <a:t>);</a:t>
            </a:r>
          </a:p>
          <a:p>
            <a:r>
              <a:rPr lang="en-US" sz="1600" dirty="0" smtClean="0">
                <a:solidFill>
                  <a:srgbClr val="00B0F0"/>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.Ensures</a:t>
            </a:r>
            <a:r>
              <a:rPr lang="en-US" sz="1600" dirty="0" smtClean="0">
                <a:solidFill>
                  <a:schemeClr val="bg1"/>
                </a:solidFill>
                <a:latin typeface="Consolas" pitchFamily="49" charset="0"/>
                <a:cs typeface="Consolas" pitchFamily="49" charset="0"/>
              </a:rPr>
              <a:t>(</a:t>
            </a:r>
            <a:r>
              <a:rPr lang="en-US" sz="1600" b="1" dirty="0" smtClean="0">
                <a:solidFill>
                  <a:schemeClr val="bg1"/>
                </a:solidFill>
                <a:latin typeface="Consolas" pitchFamily="49" charset="0"/>
                <a:cs typeface="Consolas" pitchFamily="49" charset="0"/>
              </a:rPr>
              <a:t>!</a:t>
            </a:r>
            <a:r>
              <a:rPr lang="en-US" sz="1600" b="1" dirty="0" err="1" smtClean="0">
                <a:solidFill>
                  <a:srgbClr val="00B0F0"/>
                </a:solidFill>
                <a:latin typeface="Consolas" pitchFamily="49" charset="0"/>
                <a:cs typeface="Consolas" pitchFamily="49" charset="0"/>
              </a:rPr>
              <a:t>Contract</a:t>
            </a:r>
            <a:r>
              <a:rPr lang="en-US" sz="1600" b="1" dirty="0" err="1" smtClean="0">
                <a:solidFill>
                  <a:schemeClr val="bg1"/>
                </a:solidFill>
                <a:latin typeface="Consolas" pitchFamily="49" charset="0"/>
                <a:cs typeface="Consolas" pitchFamily="49" charset="0"/>
              </a:rPr>
              <a:t>.Result</a:t>
            </a:r>
            <a:r>
              <a:rPr lang="en-US" sz="1600" b="1" dirty="0" smtClean="0">
                <a:solidFill>
                  <a:schemeClr val="bg1"/>
                </a:solidFill>
                <a:latin typeface="Consolas" pitchFamily="49" charset="0"/>
                <a:cs typeface="Consolas" pitchFamily="49" charset="0"/>
              </a:rPr>
              <a:t>&lt;</a:t>
            </a:r>
            <a:r>
              <a:rPr lang="en-US" sz="1600" b="1" dirty="0" smtClean="0">
                <a:solidFill>
                  <a:srgbClr val="0070C0"/>
                </a:solidFill>
                <a:latin typeface="Consolas" pitchFamily="49" charset="0"/>
                <a:cs typeface="Consolas" pitchFamily="49" charset="0"/>
              </a:rPr>
              <a:t>string</a:t>
            </a:r>
            <a:r>
              <a:rPr lang="en-US" sz="1600" b="1" dirty="0" smtClean="0">
                <a:solidFill>
                  <a:schemeClr val="bg1"/>
                </a:solidFill>
                <a:latin typeface="Consolas" pitchFamily="49" charset="0"/>
                <a:cs typeface="Consolas" pitchFamily="49" charset="0"/>
              </a:rPr>
              <a:t>&gt;().</a:t>
            </a:r>
            <a:r>
              <a:rPr lang="en-US" sz="1600" b="1" dirty="0" err="1" smtClean="0">
                <a:solidFill>
                  <a:schemeClr val="bg1"/>
                </a:solidFill>
                <a:latin typeface="Consolas" pitchFamily="49" charset="0"/>
                <a:cs typeface="Consolas" pitchFamily="49" charset="0"/>
              </a:rPr>
              <a:t>EndsWith</a:t>
            </a:r>
            <a:r>
              <a:rPr lang="en-US" sz="1600" b="1" dirty="0" smtClean="0">
                <a:solidFill>
                  <a:schemeClr val="bg1"/>
                </a:solidFill>
                <a:latin typeface="Consolas" pitchFamily="49" charset="0"/>
                <a:cs typeface="Consolas" pitchFamily="49" charset="0"/>
              </a:rPr>
              <a:t>(suffix)</a:t>
            </a:r>
            <a:r>
              <a:rPr lang="en-US" sz="1600" dirty="0" smtClean="0">
                <a:solidFill>
                  <a:schemeClr val="bg1"/>
                </a:solidFill>
                <a:latin typeface="Consolas" pitchFamily="49" charset="0"/>
                <a:cs typeface="Consolas" pitchFamily="49" charset="0"/>
              </a:rPr>
              <a:t>);</a:t>
            </a:r>
          </a:p>
          <a:p>
            <a:endParaRPr lang="en-US" sz="1600" dirty="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err="1" smtClean="0">
                <a:solidFill>
                  <a:srgbClr val="0070C0"/>
                </a:solidFill>
                <a:latin typeface="Consolas" pitchFamily="49" charset="0"/>
                <a:cs typeface="Consolas" pitchFamily="49" charset="0"/>
              </a:rPr>
              <a:t>var</a:t>
            </a:r>
            <a:r>
              <a:rPr lang="en-US" sz="1600" dirty="0" smtClean="0">
                <a:solidFill>
                  <a:schemeClr val="bg1"/>
                </a:solidFill>
                <a:latin typeface="Consolas" pitchFamily="49" charset="0"/>
                <a:cs typeface="Consolas" pitchFamily="49" charset="0"/>
              </a:rPr>
              <a:t> result = original;</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if</a:t>
            </a:r>
            <a:r>
              <a:rPr lang="en-US" sz="1600" dirty="0" smtClean="0">
                <a:solidFill>
                  <a:schemeClr val="bg1"/>
                </a:solidFill>
                <a:latin typeface="Consolas" pitchFamily="49" charset="0"/>
                <a:cs typeface="Consolas" pitchFamily="49" charset="0"/>
              </a:rPr>
              <a:t> (</a:t>
            </a:r>
            <a:r>
              <a:rPr lang="en-US" sz="1600" dirty="0" err="1" smtClean="0">
                <a:solidFill>
                  <a:schemeClr val="bg1"/>
                </a:solidFill>
                <a:latin typeface="Consolas" pitchFamily="49" charset="0"/>
                <a:cs typeface="Consolas" pitchFamily="49" charset="0"/>
              </a:rPr>
              <a:t>result.EndsWith</a:t>
            </a:r>
            <a:r>
              <a:rPr lang="en-US" sz="1600" dirty="0" smtClean="0">
                <a:solidFill>
                  <a:schemeClr val="bg1"/>
                </a:solidFill>
                <a:latin typeface="Consolas" pitchFamily="49" charset="0"/>
                <a:cs typeface="Consolas" pitchFamily="49" charset="0"/>
              </a:rPr>
              <a:t>(suffix))</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result = </a:t>
            </a:r>
            <a:r>
              <a:rPr lang="en-US" sz="1600" dirty="0" err="1" smtClean="0">
                <a:solidFill>
                  <a:schemeClr val="bg1"/>
                </a:solidFill>
                <a:latin typeface="Consolas" pitchFamily="49" charset="0"/>
                <a:cs typeface="Consolas" pitchFamily="49" charset="0"/>
              </a:rPr>
              <a:t>result.Substring</a:t>
            </a:r>
            <a:r>
              <a:rPr lang="en-US" sz="1600" dirty="0" smtClean="0">
                <a:solidFill>
                  <a:schemeClr val="bg1"/>
                </a:solidFill>
                <a:latin typeface="Consolas" pitchFamily="49" charset="0"/>
                <a:cs typeface="Consolas" pitchFamily="49" charset="0"/>
              </a:rPr>
              <a:t>(0, </a:t>
            </a:r>
            <a:r>
              <a:rPr lang="en-US" sz="1600" dirty="0" err="1" smtClean="0">
                <a:solidFill>
                  <a:schemeClr val="bg1"/>
                </a:solidFill>
                <a:latin typeface="Consolas" pitchFamily="49" charset="0"/>
                <a:cs typeface="Consolas" pitchFamily="49" charset="0"/>
              </a:rPr>
              <a:t>result.Length</a:t>
            </a:r>
            <a:r>
              <a:rPr lang="en-US" sz="1600" dirty="0" smtClean="0">
                <a:solidFill>
                  <a:schemeClr val="bg1"/>
                </a:solidFill>
                <a:latin typeface="Consolas" pitchFamily="49" charset="0"/>
                <a:cs typeface="Consolas" pitchFamily="49" charset="0"/>
              </a:rPr>
              <a:t> – </a:t>
            </a:r>
            <a:r>
              <a:rPr lang="en-US" sz="1600" dirty="0" err="1" smtClean="0">
                <a:solidFill>
                  <a:schemeClr val="bg1"/>
                </a:solidFill>
                <a:latin typeface="Consolas" pitchFamily="49" charset="0"/>
                <a:cs typeface="Consolas" pitchFamily="49" charset="0"/>
              </a:rPr>
              <a:t>suffix.Length</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return</a:t>
            </a:r>
            <a:r>
              <a:rPr lang="en-US" sz="1600" dirty="0" smtClean="0">
                <a:solidFill>
                  <a:schemeClr val="bg1"/>
                </a:solidFill>
                <a:latin typeface="Consolas" pitchFamily="49" charset="0"/>
                <a:cs typeface="Consolas" pitchFamily="49" charset="0"/>
              </a:rPr>
              <a:t> result;</a:t>
            </a:r>
          </a:p>
          <a:p>
            <a:r>
              <a:rPr lang="en-US" sz="1600" dirty="0">
                <a:solidFill>
                  <a:schemeClr val="bg1"/>
                </a:solidFill>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rved Down Arrow 13"/>
          <p:cNvSpPr/>
          <p:nvPr/>
        </p:nvSpPr>
        <p:spPr>
          <a:xfrm>
            <a:off x="1981200" y="1600200"/>
            <a:ext cx="5562600" cy="289560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4" name="Title 3"/>
          <p:cNvSpPr>
            <a:spLocks noGrp="1"/>
          </p:cNvSpPr>
          <p:nvPr>
            <p:ph type="title"/>
          </p:nvPr>
        </p:nvSpPr>
        <p:spPr/>
        <p:txBody>
          <a:bodyPr/>
          <a:lstStyle/>
          <a:p>
            <a:r>
              <a:rPr lang="en-US" dirty="0" smtClean="0"/>
              <a:t>Code Contracts Overview</a:t>
            </a:r>
            <a:endParaRPr lang="en-US" dirty="0"/>
          </a:p>
        </p:txBody>
      </p:sp>
      <p:graphicFrame>
        <p:nvGraphicFramePr>
          <p:cNvPr id="10" name="Diagram 9"/>
          <p:cNvGraphicFramePr/>
          <p:nvPr/>
        </p:nvGraphicFramePr>
        <p:xfrm>
          <a:off x="2628124" y="1524000"/>
          <a:ext cx="38862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nvGraphicFramePr>
        <p:xfrm>
          <a:off x="685800" y="4191000"/>
          <a:ext cx="3505200" cy="2057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p:cNvGraphicFramePr/>
          <p:nvPr/>
        </p:nvGraphicFramePr>
        <p:xfrm>
          <a:off x="5105400" y="4191000"/>
          <a:ext cx="3505200" cy="20574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457200" y="1447800"/>
            <a:ext cx="8229600" cy="3877985"/>
          </a:xfrm>
          <a:prstGeom prst="rect">
            <a:avLst/>
          </a:prstGeom>
          <a:solidFill>
            <a:schemeClr val="tx1"/>
          </a:solidFill>
        </p:spPr>
        <p:txBody>
          <a:bodyPr wrap="square" rtlCol="0">
            <a:spAutoFit/>
          </a:bodyPr>
          <a:lstStyle/>
          <a:p>
            <a:r>
              <a:rPr lang="en-US" sz="1600" dirty="0" smtClean="0">
                <a:solidFill>
                  <a:srgbClr val="00B050"/>
                </a:solidFill>
                <a:latin typeface="Consolas" pitchFamily="49" charset="0"/>
                <a:cs typeface="Consolas" pitchFamily="49" charset="0"/>
              </a:rPr>
              <a:t>/// &lt;summary&gt; Removes suffix from original &lt;/summary&gt;</a:t>
            </a:r>
          </a:p>
          <a:p>
            <a:r>
              <a:rPr lang="en-US" sz="1600" dirty="0" smtClean="0">
                <a:solidFill>
                  <a:srgbClr val="00B050"/>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 string </a:t>
            </a:r>
            <a:r>
              <a:rPr lang="en-US" sz="1600" dirty="0" err="1" smtClean="0">
                <a:solidFill>
                  <a:schemeClr val="bg1"/>
                </a:solidFill>
                <a:latin typeface="Consolas" pitchFamily="49" charset="0"/>
                <a:cs typeface="Consolas" pitchFamily="49" charset="0"/>
              </a:rPr>
              <a:t>TrimSuffix</a:t>
            </a:r>
            <a:r>
              <a:rPr lang="en-US" sz="1600" dirty="0" smtClean="0">
                <a:solidFill>
                  <a:schemeClr val="bg1"/>
                </a:solidFill>
                <a:latin typeface="Consolas" pitchFamily="49" charset="0"/>
                <a:cs typeface="Consolas" pitchFamily="49" charset="0"/>
              </a:rPr>
              <a:t>(</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original, </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suffix)</a:t>
            </a:r>
          </a:p>
          <a:p>
            <a:r>
              <a:rPr lang="en-US" sz="1600" dirty="0" smtClean="0">
                <a:solidFill>
                  <a:schemeClr val="bg1"/>
                </a:solidFill>
                <a:latin typeface="Consolas" pitchFamily="49" charset="0"/>
                <a:cs typeface="Consolas" pitchFamily="49" charset="0"/>
              </a:rPr>
              <a:t>{</a:t>
            </a:r>
          </a:p>
          <a:p>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(original != </a:t>
            </a:r>
            <a:r>
              <a:rPr lang="en-US" sz="1600" dirty="0" smtClean="0">
                <a:solidFill>
                  <a:srgbClr val="0070C0"/>
                </a:solidFill>
                <a:latin typeface="Consolas" pitchFamily="49" charset="0"/>
                <a:cs typeface="Consolas" pitchFamily="49" charset="0"/>
              </a:rPr>
              <a:t>null</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(suffix != </a:t>
            </a:r>
            <a:r>
              <a:rPr lang="en-US" sz="1600" dirty="0" smtClean="0">
                <a:solidFill>
                  <a:srgbClr val="0070C0"/>
                </a:solidFill>
                <a:latin typeface="Consolas" pitchFamily="49" charset="0"/>
                <a:cs typeface="Consolas" pitchFamily="49" charset="0"/>
              </a:rPr>
              <a:t>null</a:t>
            </a:r>
            <a:r>
              <a:rPr lang="en-US" sz="1600" dirty="0" smtClean="0">
                <a:solidFill>
                  <a:schemeClr val="bg1"/>
                </a:solidFill>
                <a:latin typeface="Consolas" pitchFamily="49" charset="0"/>
                <a:cs typeface="Consolas" pitchFamily="49" charset="0"/>
              </a:rPr>
              <a:t>);</a:t>
            </a:r>
          </a:p>
          <a:p>
            <a:r>
              <a:rPr lang="en-US" sz="1600" dirty="0" smtClean="0">
                <a:solidFill>
                  <a:srgbClr val="00B0F0"/>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.Ensures</a:t>
            </a:r>
            <a:r>
              <a:rPr lang="en-US" sz="1600" dirty="0" smtClean="0">
                <a:solidFill>
                  <a:schemeClr val="bg1"/>
                </a:solidFill>
                <a:latin typeface="Consolas" pitchFamily="49" charset="0"/>
                <a:cs typeface="Consolas" pitchFamily="49" charset="0"/>
              </a:rPr>
              <a:t>(</a:t>
            </a:r>
            <a:r>
              <a:rPr lang="en-US" sz="1600" b="1" dirty="0" smtClean="0">
                <a:solidFill>
                  <a:schemeClr val="bg1"/>
                </a:solidFill>
                <a:latin typeface="Consolas" pitchFamily="49" charset="0"/>
                <a:cs typeface="Consolas" pitchFamily="49" charset="0"/>
              </a:rPr>
              <a:t>!</a:t>
            </a:r>
            <a:r>
              <a:rPr lang="en-US" sz="1600" b="1" dirty="0" err="1" smtClean="0">
                <a:solidFill>
                  <a:srgbClr val="00B0F0"/>
                </a:solidFill>
                <a:latin typeface="Consolas" pitchFamily="49" charset="0"/>
                <a:cs typeface="Consolas" pitchFamily="49" charset="0"/>
              </a:rPr>
              <a:t>Contract</a:t>
            </a:r>
            <a:r>
              <a:rPr lang="en-US" sz="1600" b="1" dirty="0" err="1" smtClean="0">
                <a:solidFill>
                  <a:schemeClr val="bg1"/>
                </a:solidFill>
                <a:latin typeface="Consolas" pitchFamily="49" charset="0"/>
                <a:cs typeface="Consolas" pitchFamily="49" charset="0"/>
              </a:rPr>
              <a:t>.Result</a:t>
            </a:r>
            <a:r>
              <a:rPr lang="en-US" sz="1600" b="1" dirty="0" smtClean="0">
                <a:solidFill>
                  <a:schemeClr val="bg1"/>
                </a:solidFill>
                <a:latin typeface="Consolas" pitchFamily="49" charset="0"/>
                <a:cs typeface="Consolas" pitchFamily="49" charset="0"/>
              </a:rPr>
              <a:t>&lt;</a:t>
            </a:r>
            <a:r>
              <a:rPr lang="en-US" sz="1600" b="1" dirty="0" smtClean="0">
                <a:solidFill>
                  <a:srgbClr val="0070C0"/>
                </a:solidFill>
                <a:latin typeface="Consolas" pitchFamily="49" charset="0"/>
                <a:cs typeface="Consolas" pitchFamily="49" charset="0"/>
              </a:rPr>
              <a:t>string</a:t>
            </a:r>
            <a:r>
              <a:rPr lang="en-US" sz="1600" b="1" dirty="0" smtClean="0">
                <a:solidFill>
                  <a:schemeClr val="bg1"/>
                </a:solidFill>
                <a:latin typeface="Consolas" pitchFamily="49" charset="0"/>
                <a:cs typeface="Consolas" pitchFamily="49" charset="0"/>
              </a:rPr>
              <a:t>&gt;().</a:t>
            </a:r>
            <a:r>
              <a:rPr lang="en-US" sz="1600" b="1" dirty="0" err="1" smtClean="0">
                <a:solidFill>
                  <a:schemeClr val="bg1"/>
                </a:solidFill>
                <a:latin typeface="Consolas" pitchFamily="49" charset="0"/>
                <a:cs typeface="Consolas" pitchFamily="49" charset="0"/>
              </a:rPr>
              <a:t>EndsWith</a:t>
            </a:r>
            <a:r>
              <a:rPr lang="en-US" sz="1600" b="1" dirty="0" smtClean="0">
                <a:solidFill>
                  <a:schemeClr val="bg1"/>
                </a:solidFill>
                <a:latin typeface="Consolas" pitchFamily="49" charset="0"/>
                <a:cs typeface="Consolas" pitchFamily="49" charset="0"/>
              </a:rPr>
              <a:t>(suffix)</a:t>
            </a:r>
            <a:r>
              <a:rPr lang="en-US" sz="1600" dirty="0" smtClean="0">
                <a:solidFill>
                  <a:schemeClr val="bg1"/>
                </a:solidFill>
                <a:latin typeface="Consolas" pitchFamily="49" charset="0"/>
                <a:cs typeface="Consolas" pitchFamily="49" charset="0"/>
              </a:rPr>
              <a:t>);</a:t>
            </a:r>
          </a:p>
          <a:p>
            <a:endParaRPr lang="en-US" sz="1600" dirty="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err="1" smtClean="0">
                <a:solidFill>
                  <a:srgbClr val="0070C0"/>
                </a:solidFill>
                <a:latin typeface="Consolas" pitchFamily="49" charset="0"/>
                <a:cs typeface="Consolas" pitchFamily="49" charset="0"/>
              </a:rPr>
              <a:t>var</a:t>
            </a:r>
            <a:r>
              <a:rPr lang="en-US" sz="1600" dirty="0" smtClean="0">
                <a:solidFill>
                  <a:schemeClr val="bg1"/>
                </a:solidFill>
                <a:latin typeface="Consolas" pitchFamily="49" charset="0"/>
                <a:cs typeface="Consolas" pitchFamily="49" charset="0"/>
              </a:rPr>
              <a:t> result = original;</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if</a:t>
            </a:r>
            <a:r>
              <a:rPr lang="en-US" sz="1600" dirty="0" smtClean="0">
                <a:solidFill>
                  <a:schemeClr val="bg1"/>
                </a:solidFill>
                <a:latin typeface="Consolas" pitchFamily="49" charset="0"/>
                <a:cs typeface="Consolas" pitchFamily="49" charset="0"/>
              </a:rPr>
              <a:t> (</a:t>
            </a:r>
            <a:r>
              <a:rPr lang="en-US" sz="1600" dirty="0" err="1" smtClean="0">
                <a:solidFill>
                  <a:schemeClr val="bg1"/>
                </a:solidFill>
                <a:latin typeface="Consolas" pitchFamily="49" charset="0"/>
                <a:cs typeface="Consolas" pitchFamily="49" charset="0"/>
              </a:rPr>
              <a:t>result.EndsWith</a:t>
            </a:r>
            <a:r>
              <a:rPr lang="en-US" sz="1600" dirty="0" smtClean="0">
                <a:solidFill>
                  <a:schemeClr val="bg1"/>
                </a:solidFill>
                <a:latin typeface="Consolas" pitchFamily="49" charset="0"/>
                <a:cs typeface="Consolas" pitchFamily="49" charset="0"/>
              </a:rPr>
              <a:t>(suffix))</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result = </a:t>
            </a:r>
            <a:r>
              <a:rPr lang="en-US" sz="1600" dirty="0" err="1" smtClean="0">
                <a:solidFill>
                  <a:schemeClr val="bg1"/>
                </a:solidFill>
                <a:latin typeface="Consolas" pitchFamily="49" charset="0"/>
                <a:cs typeface="Consolas" pitchFamily="49" charset="0"/>
              </a:rPr>
              <a:t>result.Substring</a:t>
            </a:r>
            <a:r>
              <a:rPr lang="en-US" sz="1600" dirty="0" smtClean="0">
                <a:solidFill>
                  <a:schemeClr val="bg1"/>
                </a:solidFill>
                <a:latin typeface="Consolas" pitchFamily="49" charset="0"/>
                <a:cs typeface="Consolas" pitchFamily="49" charset="0"/>
              </a:rPr>
              <a:t>(0, </a:t>
            </a:r>
            <a:r>
              <a:rPr lang="en-US" sz="1600" dirty="0" err="1" smtClean="0">
                <a:solidFill>
                  <a:schemeClr val="bg1"/>
                </a:solidFill>
                <a:latin typeface="Consolas" pitchFamily="49" charset="0"/>
                <a:cs typeface="Consolas" pitchFamily="49" charset="0"/>
              </a:rPr>
              <a:t>result.Length</a:t>
            </a:r>
            <a:r>
              <a:rPr lang="en-US" sz="1600" dirty="0" smtClean="0">
                <a:solidFill>
                  <a:schemeClr val="bg1"/>
                </a:solidFill>
                <a:latin typeface="Consolas" pitchFamily="49" charset="0"/>
                <a:cs typeface="Consolas" pitchFamily="49" charset="0"/>
              </a:rPr>
              <a:t> – </a:t>
            </a:r>
            <a:r>
              <a:rPr lang="en-US" sz="1600" dirty="0" err="1" smtClean="0">
                <a:solidFill>
                  <a:schemeClr val="bg1"/>
                </a:solidFill>
                <a:latin typeface="Consolas" pitchFamily="49" charset="0"/>
                <a:cs typeface="Consolas" pitchFamily="49" charset="0"/>
              </a:rPr>
              <a:t>suffix.Length</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return</a:t>
            </a:r>
            <a:r>
              <a:rPr lang="en-US" sz="1600" dirty="0" smtClean="0">
                <a:solidFill>
                  <a:schemeClr val="bg1"/>
                </a:solidFill>
                <a:latin typeface="Consolas" pitchFamily="49" charset="0"/>
                <a:cs typeface="Consolas" pitchFamily="49" charset="0"/>
              </a:rPr>
              <a:t> result;</a:t>
            </a:r>
          </a:p>
          <a:p>
            <a:r>
              <a:rPr lang="en-US" sz="1600" dirty="0">
                <a:solidFill>
                  <a:schemeClr val="bg1"/>
                </a:solidFill>
                <a:latin typeface="Consolas" pitchFamily="49" charset="0"/>
                <a:cs typeface="Consolas" pitchFamily="49" charset="0"/>
              </a:rPr>
              <a:t>}</a:t>
            </a:r>
          </a:p>
        </p:txBody>
      </p:sp>
      <p:sp>
        <p:nvSpPr>
          <p:cNvPr id="5" name="Explosion 2 4"/>
          <p:cNvSpPr/>
          <p:nvPr/>
        </p:nvSpPr>
        <p:spPr>
          <a:xfrm>
            <a:off x="3200400" y="4572000"/>
            <a:ext cx="3810000" cy="175260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2 Bugs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457200" y="1447800"/>
            <a:ext cx="8229600" cy="3877985"/>
          </a:xfrm>
          <a:prstGeom prst="rect">
            <a:avLst/>
          </a:prstGeom>
          <a:solidFill>
            <a:schemeClr val="tx1"/>
          </a:solidFill>
        </p:spPr>
        <p:txBody>
          <a:bodyPr wrap="square" rtlCol="0">
            <a:spAutoFit/>
          </a:bodyPr>
          <a:lstStyle/>
          <a:p>
            <a:r>
              <a:rPr lang="en-US" sz="1600" dirty="0" smtClean="0">
                <a:solidFill>
                  <a:srgbClr val="00B050"/>
                </a:solidFill>
                <a:latin typeface="Consolas" pitchFamily="49" charset="0"/>
                <a:cs typeface="Consolas" pitchFamily="49" charset="0"/>
              </a:rPr>
              <a:t>/// &lt;summary&gt; Removes suffix from original &lt;/summary&gt;</a:t>
            </a:r>
          </a:p>
          <a:p>
            <a:r>
              <a:rPr lang="en-US" sz="1600" dirty="0" smtClean="0">
                <a:solidFill>
                  <a:srgbClr val="00B050"/>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 string </a:t>
            </a:r>
            <a:r>
              <a:rPr lang="en-US" sz="1600" dirty="0" err="1" smtClean="0">
                <a:solidFill>
                  <a:schemeClr val="bg1"/>
                </a:solidFill>
                <a:latin typeface="Consolas" pitchFamily="49" charset="0"/>
                <a:cs typeface="Consolas" pitchFamily="49" charset="0"/>
              </a:rPr>
              <a:t>TrimSuffix</a:t>
            </a:r>
            <a:r>
              <a:rPr lang="en-US" sz="1600" dirty="0" smtClean="0">
                <a:solidFill>
                  <a:schemeClr val="bg1"/>
                </a:solidFill>
                <a:latin typeface="Consolas" pitchFamily="49" charset="0"/>
                <a:cs typeface="Consolas" pitchFamily="49" charset="0"/>
              </a:rPr>
              <a:t>(</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original, </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suffix)</a:t>
            </a:r>
          </a:p>
          <a:p>
            <a:r>
              <a:rPr lang="en-US" sz="1600" dirty="0" smtClean="0">
                <a:solidFill>
                  <a:schemeClr val="bg1"/>
                </a:solidFill>
                <a:latin typeface="Consolas" pitchFamily="49" charset="0"/>
                <a:cs typeface="Consolas" pitchFamily="49" charset="0"/>
              </a:rPr>
              <a:t>{</a:t>
            </a:r>
          </a:p>
          <a:p>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(original != </a:t>
            </a:r>
            <a:r>
              <a:rPr lang="en-US" sz="1600" dirty="0" smtClean="0">
                <a:solidFill>
                  <a:srgbClr val="0070C0"/>
                </a:solidFill>
                <a:latin typeface="Consolas" pitchFamily="49" charset="0"/>
                <a:cs typeface="Consolas" pitchFamily="49" charset="0"/>
              </a:rPr>
              <a:t>null</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(suffix != </a:t>
            </a:r>
            <a:r>
              <a:rPr lang="en-US" sz="1600" dirty="0" smtClean="0">
                <a:solidFill>
                  <a:srgbClr val="0070C0"/>
                </a:solidFill>
                <a:latin typeface="Consolas" pitchFamily="49" charset="0"/>
                <a:cs typeface="Consolas" pitchFamily="49" charset="0"/>
              </a:rPr>
              <a:t>null</a:t>
            </a:r>
            <a:r>
              <a:rPr lang="en-US" sz="1600" dirty="0" smtClean="0">
                <a:solidFill>
                  <a:schemeClr val="bg1"/>
                </a:solidFill>
                <a:latin typeface="Consolas" pitchFamily="49" charset="0"/>
                <a:cs typeface="Consolas" pitchFamily="49" charset="0"/>
              </a:rPr>
              <a:t>);</a:t>
            </a:r>
          </a:p>
          <a:p>
            <a:r>
              <a:rPr lang="en-US" sz="1600" dirty="0" smtClean="0">
                <a:solidFill>
                  <a:srgbClr val="00B0F0"/>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.Ensures</a:t>
            </a:r>
            <a:r>
              <a:rPr lang="en-US" sz="1600" dirty="0" smtClean="0">
                <a:solidFill>
                  <a:schemeClr val="bg1"/>
                </a:solidFill>
                <a:latin typeface="Consolas" pitchFamily="49" charset="0"/>
                <a:cs typeface="Consolas" pitchFamily="49" charset="0"/>
              </a:rPr>
              <a:t>(</a:t>
            </a:r>
            <a:r>
              <a:rPr lang="en-US" sz="1600" b="1" dirty="0" smtClean="0">
                <a:solidFill>
                  <a:schemeClr val="bg1"/>
                </a:solidFill>
                <a:latin typeface="Consolas" pitchFamily="49" charset="0"/>
                <a:cs typeface="Consolas" pitchFamily="49" charset="0"/>
              </a:rPr>
              <a:t>!</a:t>
            </a:r>
            <a:r>
              <a:rPr lang="en-US" sz="1600" b="1" dirty="0" err="1" smtClean="0">
                <a:solidFill>
                  <a:srgbClr val="00B0F0"/>
                </a:solidFill>
                <a:latin typeface="Consolas" pitchFamily="49" charset="0"/>
                <a:cs typeface="Consolas" pitchFamily="49" charset="0"/>
              </a:rPr>
              <a:t>Contract</a:t>
            </a:r>
            <a:r>
              <a:rPr lang="en-US" sz="1600" b="1" dirty="0" err="1" smtClean="0">
                <a:solidFill>
                  <a:schemeClr val="bg1"/>
                </a:solidFill>
                <a:latin typeface="Consolas" pitchFamily="49" charset="0"/>
                <a:cs typeface="Consolas" pitchFamily="49" charset="0"/>
              </a:rPr>
              <a:t>.Result</a:t>
            </a:r>
            <a:r>
              <a:rPr lang="en-US" sz="1600" b="1" dirty="0" smtClean="0">
                <a:solidFill>
                  <a:schemeClr val="bg1"/>
                </a:solidFill>
                <a:latin typeface="Consolas" pitchFamily="49" charset="0"/>
                <a:cs typeface="Consolas" pitchFamily="49" charset="0"/>
              </a:rPr>
              <a:t>&lt;</a:t>
            </a:r>
            <a:r>
              <a:rPr lang="en-US" sz="1600" b="1" dirty="0" smtClean="0">
                <a:solidFill>
                  <a:srgbClr val="0070C0"/>
                </a:solidFill>
                <a:latin typeface="Consolas" pitchFamily="49" charset="0"/>
                <a:cs typeface="Consolas" pitchFamily="49" charset="0"/>
              </a:rPr>
              <a:t>string</a:t>
            </a:r>
            <a:r>
              <a:rPr lang="en-US" sz="1600" b="1" dirty="0" smtClean="0">
                <a:solidFill>
                  <a:schemeClr val="bg1"/>
                </a:solidFill>
                <a:latin typeface="Consolas" pitchFamily="49" charset="0"/>
                <a:cs typeface="Consolas" pitchFamily="49" charset="0"/>
              </a:rPr>
              <a:t>&gt;().</a:t>
            </a:r>
            <a:r>
              <a:rPr lang="en-US" sz="1600" b="1" dirty="0" err="1" smtClean="0">
                <a:solidFill>
                  <a:schemeClr val="bg1"/>
                </a:solidFill>
                <a:latin typeface="Consolas" pitchFamily="49" charset="0"/>
                <a:cs typeface="Consolas" pitchFamily="49" charset="0"/>
              </a:rPr>
              <a:t>EndsWith</a:t>
            </a:r>
            <a:r>
              <a:rPr lang="en-US" sz="1600" b="1" dirty="0" smtClean="0">
                <a:solidFill>
                  <a:schemeClr val="bg1"/>
                </a:solidFill>
                <a:latin typeface="Consolas" pitchFamily="49" charset="0"/>
                <a:cs typeface="Consolas" pitchFamily="49" charset="0"/>
              </a:rPr>
              <a:t>(suffix)</a:t>
            </a:r>
            <a:r>
              <a:rPr lang="en-US" sz="1600" dirty="0" smtClean="0">
                <a:solidFill>
                  <a:schemeClr val="bg1"/>
                </a:solidFill>
                <a:latin typeface="Consolas" pitchFamily="49" charset="0"/>
                <a:cs typeface="Consolas" pitchFamily="49" charset="0"/>
              </a:rPr>
              <a:t>);</a:t>
            </a:r>
          </a:p>
          <a:p>
            <a:endParaRPr lang="en-US" sz="1600" dirty="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err="1" smtClean="0">
                <a:solidFill>
                  <a:srgbClr val="0070C0"/>
                </a:solidFill>
                <a:latin typeface="Consolas" pitchFamily="49" charset="0"/>
                <a:cs typeface="Consolas" pitchFamily="49" charset="0"/>
              </a:rPr>
              <a:t>var</a:t>
            </a:r>
            <a:r>
              <a:rPr lang="en-US" sz="1600" dirty="0" smtClean="0">
                <a:solidFill>
                  <a:schemeClr val="bg1"/>
                </a:solidFill>
                <a:latin typeface="Consolas" pitchFamily="49" charset="0"/>
                <a:cs typeface="Consolas" pitchFamily="49" charset="0"/>
              </a:rPr>
              <a:t> result = original;</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if</a:t>
            </a:r>
            <a:r>
              <a:rPr lang="en-US" sz="1600" dirty="0" smtClean="0">
                <a:solidFill>
                  <a:schemeClr val="bg1"/>
                </a:solidFill>
                <a:latin typeface="Consolas" pitchFamily="49" charset="0"/>
                <a:cs typeface="Consolas" pitchFamily="49" charset="0"/>
              </a:rPr>
              <a:t> (</a:t>
            </a:r>
            <a:r>
              <a:rPr lang="en-US" sz="1600" dirty="0" err="1" smtClean="0">
                <a:solidFill>
                  <a:schemeClr val="bg1"/>
                </a:solidFill>
                <a:latin typeface="Consolas" pitchFamily="49" charset="0"/>
                <a:cs typeface="Consolas" pitchFamily="49" charset="0"/>
              </a:rPr>
              <a:t>result.EndsWith</a:t>
            </a:r>
            <a:r>
              <a:rPr lang="en-US" sz="1600" dirty="0" smtClean="0">
                <a:solidFill>
                  <a:schemeClr val="bg1"/>
                </a:solidFill>
                <a:latin typeface="Consolas" pitchFamily="49" charset="0"/>
                <a:cs typeface="Consolas" pitchFamily="49" charset="0"/>
              </a:rPr>
              <a:t>(suffix))</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result = </a:t>
            </a:r>
            <a:r>
              <a:rPr lang="en-US" sz="1600" dirty="0" err="1" smtClean="0">
                <a:solidFill>
                  <a:schemeClr val="bg1"/>
                </a:solidFill>
                <a:latin typeface="Consolas" pitchFamily="49" charset="0"/>
                <a:cs typeface="Consolas" pitchFamily="49" charset="0"/>
              </a:rPr>
              <a:t>result.Substring</a:t>
            </a:r>
            <a:r>
              <a:rPr lang="en-US" sz="1600" dirty="0" smtClean="0">
                <a:solidFill>
                  <a:schemeClr val="bg1"/>
                </a:solidFill>
                <a:latin typeface="Consolas" pitchFamily="49" charset="0"/>
                <a:cs typeface="Consolas" pitchFamily="49" charset="0"/>
              </a:rPr>
              <a:t>(0, </a:t>
            </a:r>
            <a:r>
              <a:rPr lang="en-US" sz="1600" dirty="0" err="1" smtClean="0">
                <a:solidFill>
                  <a:schemeClr val="bg1"/>
                </a:solidFill>
                <a:latin typeface="Consolas" pitchFamily="49" charset="0"/>
                <a:cs typeface="Consolas" pitchFamily="49" charset="0"/>
              </a:rPr>
              <a:t>result.Length</a:t>
            </a:r>
            <a:r>
              <a:rPr lang="en-US" sz="1600" dirty="0" smtClean="0">
                <a:solidFill>
                  <a:schemeClr val="bg1"/>
                </a:solidFill>
                <a:latin typeface="Consolas" pitchFamily="49" charset="0"/>
                <a:cs typeface="Consolas" pitchFamily="49" charset="0"/>
              </a:rPr>
              <a:t> – </a:t>
            </a:r>
            <a:r>
              <a:rPr lang="en-US" sz="1600" dirty="0" err="1" smtClean="0">
                <a:solidFill>
                  <a:schemeClr val="bg1"/>
                </a:solidFill>
                <a:latin typeface="Consolas" pitchFamily="49" charset="0"/>
                <a:cs typeface="Consolas" pitchFamily="49" charset="0"/>
              </a:rPr>
              <a:t>suffix.Length</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return</a:t>
            </a:r>
            <a:r>
              <a:rPr lang="en-US" sz="1600" dirty="0" smtClean="0">
                <a:solidFill>
                  <a:schemeClr val="bg1"/>
                </a:solidFill>
                <a:latin typeface="Consolas" pitchFamily="49" charset="0"/>
                <a:cs typeface="Consolas" pitchFamily="49" charset="0"/>
              </a:rPr>
              <a:t> result;</a:t>
            </a:r>
          </a:p>
          <a:p>
            <a:r>
              <a:rPr lang="en-US" sz="1600" dirty="0">
                <a:solidFill>
                  <a:schemeClr val="bg1"/>
                </a:solidFill>
                <a:latin typeface="Consolas" pitchFamily="49" charset="0"/>
                <a:cs typeface="Consolas" pitchFamily="49" charset="0"/>
              </a:rPr>
              <a:t>}</a:t>
            </a:r>
          </a:p>
        </p:txBody>
      </p:sp>
      <p:sp>
        <p:nvSpPr>
          <p:cNvPr id="5" name="Explosion 2 4"/>
          <p:cNvSpPr/>
          <p:nvPr/>
        </p:nvSpPr>
        <p:spPr>
          <a:xfrm>
            <a:off x="2895600" y="4343400"/>
            <a:ext cx="4419600" cy="251460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tabLst>
                <a:tab pos="914400" algn="l"/>
              </a:tabLst>
            </a:pPr>
            <a:r>
              <a:rPr lang="en-US" sz="2000" u="sng" dirty="0" smtClean="0"/>
              <a:t>Bug 1</a:t>
            </a:r>
          </a:p>
          <a:p>
            <a:pPr>
              <a:tabLst>
                <a:tab pos="914400" algn="l"/>
              </a:tabLst>
            </a:pPr>
            <a:r>
              <a:rPr lang="en-US" sz="2000" dirty="0" smtClean="0"/>
              <a:t>original	= “</a:t>
            </a:r>
            <a:r>
              <a:rPr lang="en-US" sz="2000" dirty="0" err="1" smtClean="0"/>
              <a:t>foo</a:t>
            </a:r>
            <a:r>
              <a:rPr lang="en-US" sz="2000" dirty="0" smtClean="0"/>
              <a:t>”</a:t>
            </a:r>
            <a:br>
              <a:rPr lang="en-US" sz="2000" dirty="0" smtClean="0"/>
            </a:br>
            <a:r>
              <a:rPr lang="en-US" sz="2000" dirty="0" smtClean="0"/>
              <a:t>suffix	= “”</a:t>
            </a:r>
          </a:p>
          <a:p>
            <a:pPr>
              <a:tabLst>
                <a:tab pos="914400" algn="l"/>
              </a:tabLst>
            </a:pPr>
            <a:r>
              <a:rPr lang="en-US" sz="2000" dirty="0" smtClean="0"/>
              <a:t>result	= “</a:t>
            </a:r>
            <a:r>
              <a:rPr lang="en-US" sz="2000" dirty="0" err="1" smtClean="0"/>
              <a:t>foo</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457200" y="1447800"/>
            <a:ext cx="8229600" cy="3877985"/>
          </a:xfrm>
          <a:prstGeom prst="rect">
            <a:avLst/>
          </a:prstGeom>
          <a:solidFill>
            <a:schemeClr val="tx1"/>
          </a:solidFill>
        </p:spPr>
        <p:txBody>
          <a:bodyPr wrap="square" rtlCol="0">
            <a:spAutoFit/>
          </a:bodyPr>
          <a:lstStyle/>
          <a:p>
            <a:r>
              <a:rPr lang="en-US" sz="1600" dirty="0" smtClean="0">
                <a:solidFill>
                  <a:srgbClr val="00B050"/>
                </a:solidFill>
                <a:latin typeface="Consolas" pitchFamily="49" charset="0"/>
                <a:cs typeface="Consolas" pitchFamily="49" charset="0"/>
              </a:rPr>
              <a:t>/// &lt;summary&gt; Removes suffix from original &lt;/summary&gt;</a:t>
            </a:r>
          </a:p>
          <a:p>
            <a:r>
              <a:rPr lang="en-US" sz="1600" dirty="0" smtClean="0">
                <a:solidFill>
                  <a:srgbClr val="00B050"/>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 string </a:t>
            </a:r>
            <a:r>
              <a:rPr lang="en-US" sz="1600" dirty="0" err="1" smtClean="0">
                <a:solidFill>
                  <a:schemeClr val="bg1"/>
                </a:solidFill>
                <a:latin typeface="Consolas" pitchFamily="49" charset="0"/>
                <a:cs typeface="Consolas" pitchFamily="49" charset="0"/>
              </a:rPr>
              <a:t>TrimSuffix</a:t>
            </a:r>
            <a:r>
              <a:rPr lang="en-US" sz="1600" dirty="0" smtClean="0">
                <a:solidFill>
                  <a:schemeClr val="bg1"/>
                </a:solidFill>
                <a:latin typeface="Consolas" pitchFamily="49" charset="0"/>
                <a:cs typeface="Consolas" pitchFamily="49" charset="0"/>
              </a:rPr>
              <a:t>(</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original, </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suffix)</a:t>
            </a:r>
          </a:p>
          <a:p>
            <a:r>
              <a:rPr lang="en-US" sz="1600" dirty="0" smtClean="0">
                <a:solidFill>
                  <a:schemeClr val="bg1"/>
                </a:solidFill>
                <a:latin typeface="Consolas" pitchFamily="49" charset="0"/>
                <a:cs typeface="Consolas" pitchFamily="49" charset="0"/>
              </a:rPr>
              <a:t>{</a:t>
            </a:r>
          </a:p>
          <a:p>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(original != </a:t>
            </a:r>
            <a:r>
              <a:rPr lang="en-US" sz="1600" dirty="0" smtClean="0">
                <a:solidFill>
                  <a:srgbClr val="0070C0"/>
                </a:solidFill>
                <a:latin typeface="Consolas" pitchFamily="49" charset="0"/>
                <a:cs typeface="Consolas" pitchFamily="49" charset="0"/>
              </a:rPr>
              <a:t>null</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a:t>
            </a:r>
            <a:r>
              <a:rPr lang="en-US" sz="1600" b="1" dirty="0" smtClean="0">
                <a:solidFill>
                  <a:schemeClr val="bg1"/>
                </a:solidFill>
                <a:latin typeface="Consolas" pitchFamily="49" charset="0"/>
                <a:cs typeface="Consolas" pitchFamily="49" charset="0"/>
              </a:rPr>
              <a:t>!</a:t>
            </a:r>
            <a:r>
              <a:rPr lang="en-US" sz="1600" b="1" dirty="0" err="1" smtClean="0">
                <a:solidFill>
                  <a:srgbClr val="00B0F0"/>
                </a:solidFill>
                <a:latin typeface="Consolas" pitchFamily="49" charset="0"/>
                <a:cs typeface="Consolas" pitchFamily="49" charset="0"/>
              </a:rPr>
              <a:t>String</a:t>
            </a:r>
            <a:r>
              <a:rPr lang="en-US" sz="1600" b="1" dirty="0" err="1" smtClean="0">
                <a:solidFill>
                  <a:schemeClr val="bg1"/>
                </a:solidFill>
                <a:latin typeface="Consolas" pitchFamily="49" charset="0"/>
                <a:cs typeface="Consolas" pitchFamily="49" charset="0"/>
              </a:rPr>
              <a:t>.IsEmptyOrNull</a:t>
            </a:r>
            <a:r>
              <a:rPr lang="en-US" sz="1600" b="1" dirty="0" smtClean="0">
                <a:solidFill>
                  <a:schemeClr val="bg1"/>
                </a:solidFill>
                <a:latin typeface="Consolas" pitchFamily="49" charset="0"/>
                <a:cs typeface="Consolas" pitchFamily="49" charset="0"/>
              </a:rPr>
              <a:t>(suffix)</a:t>
            </a:r>
            <a:r>
              <a:rPr lang="en-US" sz="1600" dirty="0" smtClean="0">
                <a:solidFill>
                  <a:schemeClr val="bg1"/>
                </a:solidFill>
                <a:latin typeface="Consolas" pitchFamily="49" charset="0"/>
                <a:cs typeface="Consolas" pitchFamily="49" charset="0"/>
              </a:rPr>
              <a:t>);</a:t>
            </a:r>
          </a:p>
          <a:p>
            <a:r>
              <a:rPr lang="en-US" sz="1600" dirty="0" smtClean="0">
                <a:solidFill>
                  <a:srgbClr val="00B0F0"/>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.Ensures</a:t>
            </a:r>
            <a:r>
              <a:rPr lang="en-US" sz="1600" dirty="0" smtClean="0">
                <a:solidFill>
                  <a:schemeClr val="bg1"/>
                </a:solidFill>
                <a:latin typeface="Consolas" pitchFamily="49" charset="0"/>
                <a:cs typeface="Consolas" pitchFamily="49" charset="0"/>
              </a:rPr>
              <a:t>(!</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.Result</a:t>
            </a:r>
            <a:r>
              <a:rPr lang="en-US" sz="1600" dirty="0" smtClean="0">
                <a:solidFill>
                  <a:schemeClr val="bg1"/>
                </a:solidFill>
                <a:latin typeface="Consolas" pitchFamily="49" charset="0"/>
                <a:cs typeface="Consolas" pitchFamily="49" charset="0"/>
              </a:rPr>
              <a:t>&lt;</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&gt;().</a:t>
            </a:r>
            <a:r>
              <a:rPr lang="en-US" sz="1600" dirty="0" err="1" smtClean="0">
                <a:solidFill>
                  <a:schemeClr val="bg1"/>
                </a:solidFill>
                <a:latin typeface="Consolas" pitchFamily="49" charset="0"/>
                <a:cs typeface="Consolas" pitchFamily="49" charset="0"/>
              </a:rPr>
              <a:t>EndsWith</a:t>
            </a:r>
            <a:r>
              <a:rPr lang="en-US" sz="1600" dirty="0" smtClean="0">
                <a:solidFill>
                  <a:schemeClr val="bg1"/>
                </a:solidFill>
                <a:latin typeface="Consolas" pitchFamily="49" charset="0"/>
                <a:cs typeface="Consolas" pitchFamily="49" charset="0"/>
              </a:rPr>
              <a:t>(suffix));</a:t>
            </a:r>
          </a:p>
          <a:p>
            <a:endParaRPr lang="en-US" sz="1600" dirty="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err="1" smtClean="0">
                <a:solidFill>
                  <a:srgbClr val="0070C0"/>
                </a:solidFill>
                <a:latin typeface="Consolas" pitchFamily="49" charset="0"/>
                <a:cs typeface="Consolas" pitchFamily="49" charset="0"/>
              </a:rPr>
              <a:t>var</a:t>
            </a:r>
            <a:r>
              <a:rPr lang="en-US" sz="1600" dirty="0" smtClean="0">
                <a:solidFill>
                  <a:schemeClr val="bg1"/>
                </a:solidFill>
                <a:latin typeface="Consolas" pitchFamily="49" charset="0"/>
                <a:cs typeface="Consolas" pitchFamily="49" charset="0"/>
              </a:rPr>
              <a:t> result = original;</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if</a:t>
            </a:r>
            <a:r>
              <a:rPr lang="en-US" sz="1600" dirty="0" smtClean="0">
                <a:solidFill>
                  <a:schemeClr val="bg1"/>
                </a:solidFill>
                <a:latin typeface="Consolas" pitchFamily="49" charset="0"/>
                <a:cs typeface="Consolas" pitchFamily="49" charset="0"/>
              </a:rPr>
              <a:t> (</a:t>
            </a:r>
            <a:r>
              <a:rPr lang="en-US" sz="1600" dirty="0" err="1" smtClean="0">
                <a:solidFill>
                  <a:schemeClr val="bg1"/>
                </a:solidFill>
                <a:latin typeface="Consolas" pitchFamily="49" charset="0"/>
                <a:cs typeface="Consolas" pitchFamily="49" charset="0"/>
              </a:rPr>
              <a:t>result.EndsWith</a:t>
            </a:r>
            <a:r>
              <a:rPr lang="en-US" sz="1600" dirty="0" smtClean="0">
                <a:solidFill>
                  <a:schemeClr val="bg1"/>
                </a:solidFill>
                <a:latin typeface="Consolas" pitchFamily="49" charset="0"/>
                <a:cs typeface="Consolas" pitchFamily="49" charset="0"/>
              </a:rPr>
              <a:t>(suffix))</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result = </a:t>
            </a:r>
            <a:r>
              <a:rPr lang="en-US" sz="1600" dirty="0" err="1" smtClean="0">
                <a:solidFill>
                  <a:schemeClr val="bg1"/>
                </a:solidFill>
                <a:latin typeface="Consolas" pitchFamily="49" charset="0"/>
                <a:cs typeface="Consolas" pitchFamily="49" charset="0"/>
              </a:rPr>
              <a:t>result.Substring</a:t>
            </a:r>
            <a:r>
              <a:rPr lang="en-US" sz="1600" dirty="0" smtClean="0">
                <a:solidFill>
                  <a:schemeClr val="bg1"/>
                </a:solidFill>
                <a:latin typeface="Consolas" pitchFamily="49" charset="0"/>
                <a:cs typeface="Consolas" pitchFamily="49" charset="0"/>
              </a:rPr>
              <a:t>(0, </a:t>
            </a:r>
            <a:r>
              <a:rPr lang="en-US" sz="1600" dirty="0" err="1" smtClean="0">
                <a:solidFill>
                  <a:schemeClr val="bg1"/>
                </a:solidFill>
                <a:latin typeface="Consolas" pitchFamily="49" charset="0"/>
                <a:cs typeface="Consolas" pitchFamily="49" charset="0"/>
              </a:rPr>
              <a:t>result.Length</a:t>
            </a:r>
            <a:r>
              <a:rPr lang="en-US" sz="1600" dirty="0" smtClean="0">
                <a:solidFill>
                  <a:schemeClr val="bg1"/>
                </a:solidFill>
                <a:latin typeface="Consolas" pitchFamily="49" charset="0"/>
                <a:cs typeface="Consolas" pitchFamily="49" charset="0"/>
              </a:rPr>
              <a:t> – </a:t>
            </a:r>
            <a:r>
              <a:rPr lang="en-US" sz="1600" dirty="0" err="1" smtClean="0">
                <a:solidFill>
                  <a:schemeClr val="bg1"/>
                </a:solidFill>
                <a:latin typeface="Consolas" pitchFamily="49" charset="0"/>
                <a:cs typeface="Consolas" pitchFamily="49" charset="0"/>
              </a:rPr>
              <a:t>suffix.Length</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return</a:t>
            </a:r>
            <a:r>
              <a:rPr lang="en-US" sz="1600" dirty="0" smtClean="0">
                <a:solidFill>
                  <a:schemeClr val="bg1"/>
                </a:solidFill>
                <a:latin typeface="Consolas" pitchFamily="49" charset="0"/>
                <a:cs typeface="Consolas" pitchFamily="49" charset="0"/>
              </a:rPr>
              <a:t> result;</a:t>
            </a:r>
          </a:p>
          <a:p>
            <a:r>
              <a:rPr lang="en-US" sz="1600" dirty="0">
                <a:solidFill>
                  <a:schemeClr val="bg1"/>
                </a:solidFill>
                <a:latin typeface="Consolas" pitchFamily="49" charset="0"/>
                <a:cs typeface="Consolas" pitchFamily="49" charset="0"/>
              </a:rPr>
              <a:t>}</a:t>
            </a:r>
          </a:p>
        </p:txBody>
      </p:sp>
      <p:sp>
        <p:nvSpPr>
          <p:cNvPr id="5" name="Rectangular Callout 4"/>
          <p:cNvSpPr/>
          <p:nvPr/>
        </p:nvSpPr>
        <p:spPr>
          <a:xfrm>
            <a:off x="6629400" y="2057400"/>
            <a:ext cx="1905000" cy="762000"/>
          </a:xfrm>
          <a:prstGeom prst="wedgeRectCallout">
            <a:avLst>
              <a:gd name="adj1" fmla="val -73580"/>
              <a:gd name="adj2" fmla="val 493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Strengthened</a:t>
            </a:r>
          </a:p>
          <a:p>
            <a:pPr algn="ctr"/>
            <a:r>
              <a:rPr lang="en-US" dirty="0" smtClean="0">
                <a:solidFill>
                  <a:schemeClr val="bg1"/>
                </a:solidFill>
              </a:rPr>
              <a:t>Precondition</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457200" y="1447800"/>
            <a:ext cx="8229600" cy="3877985"/>
          </a:xfrm>
          <a:prstGeom prst="rect">
            <a:avLst/>
          </a:prstGeom>
          <a:solidFill>
            <a:schemeClr val="tx1"/>
          </a:solidFill>
        </p:spPr>
        <p:txBody>
          <a:bodyPr wrap="square" rtlCol="0">
            <a:spAutoFit/>
          </a:bodyPr>
          <a:lstStyle/>
          <a:p>
            <a:r>
              <a:rPr lang="en-US" sz="1600" dirty="0" smtClean="0">
                <a:solidFill>
                  <a:srgbClr val="00B050"/>
                </a:solidFill>
                <a:latin typeface="Consolas" pitchFamily="49" charset="0"/>
                <a:cs typeface="Consolas" pitchFamily="49" charset="0"/>
              </a:rPr>
              <a:t>/// &lt;summary&gt; Removes suffix from original &lt;/summary&gt;</a:t>
            </a:r>
          </a:p>
          <a:p>
            <a:r>
              <a:rPr lang="en-US" sz="1600" dirty="0" smtClean="0">
                <a:solidFill>
                  <a:srgbClr val="00B050"/>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 string </a:t>
            </a:r>
            <a:r>
              <a:rPr lang="en-US" sz="1600" dirty="0" err="1" smtClean="0">
                <a:solidFill>
                  <a:schemeClr val="bg1"/>
                </a:solidFill>
                <a:latin typeface="Consolas" pitchFamily="49" charset="0"/>
                <a:cs typeface="Consolas" pitchFamily="49" charset="0"/>
              </a:rPr>
              <a:t>TrimSuffix</a:t>
            </a:r>
            <a:r>
              <a:rPr lang="en-US" sz="1600" dirty="0" smtClean="0">
                <a:solidFill>
                  <a:schemeClr val="bg1"/>
                </a:solidFill>
                <a:latin typeface="Consolas" pitchFamily="49" charset="0"/>
                <a:cs typeface="Consolas" pitchFamily="49" charset="0"/>
              </a:rPr>
              <a:t>(</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original, </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suffix)</a:t>
            </a:r>
          </a:p>
          <a:p>
            <a:r>
              <a:rPr lang="en-US" sz="1600" dirty="0" smtClean="0">
                <a:solidFill>
                  <a:schemeClr val="bg1"/>
                </a:solidFill>
                <a:latin typeface="Consolas" pitchFamily="49" charset="0"/>
                <a:cs typeface="Consolas" pitchFamily="49" charset="0"/>
              </a:rPr>
              <a:t>{</a:t>
            </a:r>
          </a:p>
          <a:p>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(original != </a:t>
            </a:r>
            <a:r>
              <a:rPr lang="en-US" sz="1600" dirty="0" smtClean="0">
                <a:solidFill>
                  <a:srgbClr val="0070C0"/>
                </a:solidFill>
                <a:latin typeface="Consolas" pitchFamily="49" charset="0"/>
                <a:cs typeface="Consolas" pitchFamily="49" charset="0"/>
              </a:rPr>
              <a:t>null</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a:t>
            </a:r>
            <a:r>
              <a:rPr lang="en-US" sz="1600" dirty="0" err="1" smtClean="0">
                <a:solidFill>
                  <a:srgbClr val="00B0F0"/>
                </a:solidFill>
                <a:latin typeface="Consolas" pitchFamily="49" charset="0"/>
                <a:cs typeface="Consolas" pitchFamily="49" charset="0"/>
              </a:rPr>
              <a:t>String</a:t>
            </a:r>
            <a:r>
              <a:rPr lang="en-US" sz="1600" dirty="0" err="1" smtClean="0">
                <a:solidFill>
                  <a:schemeClr val="bg1"/>
                </a:solidFill>
                <a:latin typeface="Consolas" pitchFamily="49" charset="0"/>
                <a:cs typeface="Consolas" pitchFamily="49" charset="0"/>
              </a:rPr>
              <a:t>.IsEmptyOrNull</a:t>
            </a:r>
            <a:r>
              <a:rPr lang="en-US" sz="1600" dirty="0" smtClean="0">
                <a:solidFill>
                  <a:schemeClr val="bg1"/>
                </a:solidFill>
                <a:latin typeface="Consolas" pitchFamily="49" charset="0"/>
                <a:cs typeface="Consolas" pitchFamily="49" charset="0"/>
              </a:rPr>
              <a:t>(suffix));</a:t>
            </a:r>
          </a:p>
          <a:p>
            <a:r>
              <a:rPr lang="en-US" sz="1600" dirty="0" smtClean="0">
                <a:solidFill>
                  <a:srgbClr val="00B0F0"/>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.Ensures</a:t>
            </a:r>
            <a:r>
              <a:rPr lang="en-US" sz="1600" dirty="0" smtClean="0">
                <a:solidFill>
                  <a:schemeClr val="bg1"/>
                </a:solidFill>
                <a:latin typeface="Consolas" pitchFamily="49" charset="0"/>
                <a:cs typeface="Consolas" pitchFamily="49" charset="0"/>
              </a:rPr>
              <a:t>(</a:t>
            </a:r>
            <a:r>
              <a:rPr lang="en-US" sz="1600" b="1" dirty="0" smtClean="0">
                <a:solidFill>
                  <a:schemeClr val="bg1"/>
                </a:solidFill>
                <a:latin typeface="Consolas" pitchFamily="49" charset="0"/>
                <a:cs typeface="Consolas" pitchFamily="49" charset="0"/>
              </a:rPr>
              <a:t>!</a:t>
            </a:r>
            <a:r>
              <a:rPr lang="en-US" sz="1600" b="1" dirty="0" err="1" smtClean="0">
                <a:solidFill>
                  <a:srgbClr val="00B0F0"/>
                </a:solidFill>
                <a:latin typeface="Consolas" pitchFamily="49" charset="0"/>
                <a:cs typeface="Consolas" pitchFamily="49" charset="0"/>
              </a:rPr>
              <a:t>Contract</a:t>
            </a:r>
            <a:r>
              <a:rPr lang="en-US" sz="1600" b="1" dirty="0" err="1" smtClean="0">
                <a:solidFill>
                  <a:schemeClr val="bg1"/>
                </a:solidFill>
                <a:latin typeface="Consolas" pitchFamily="49" charset="0"/>
                <a:cs typeface="Consolas" pitchFamily="49" charset="0"/>
              </a:rPr>
              <a:t>.Result</a:t>
            </a:r>
            <a:r>
              <a:rPr lang="en-US" sz="1600" b="1" dirty="0" smtClean="0">
                <a:solidFill>
                  <a:schemeClr val="bg1"/>
                </a:solidFill>
                <a:latin typeface="Consolas" pitchFamily="49" charset="0"/>
                <a:cs typeface="Consolas" pitchFamily="49" charset="0"/>
              </a:rPr>
              <a:t>&lt;</a:t>
            </a:r>
            <a:r>
              <a:rPr lang="en-US" sz="1600" b="1" dirty="0" smtClean="0">
                <a:solidFill>
                  <a:srgbClr val="0070C0"/>
                </a:solidFill>
                <a:latin typeface="Consolas" pitchFamily="49" charset="0"/>
                <a:cs typeface="Consolas" pitchFamily="49" charset="0"/>
              </a:rPr>
              <a:t>string</a:t>
            </a:r>
            <a:r>
              <a:rPr lang="en-US" sz="1600" b="1" dirty="0" smtClean="0">
                <a:solidFill>
                  <a:schemeClr val="bg1"/>
                </a:solidFill>
                <a:latin typeface="Consolas" pitchFamily="49" charset="0"/>
                <a:cs typeface="Consolas" pitchFamily="49" charset="0"/>
              </a:rPr>
              <a:t>&gt;().</a:t>
            </a:r>
            <a:r>
              <a:rPr lang="en-US" sz="1600" b="1" dirty="0" err="1" smtClean="0">
                <a:solidFill>
                  <a:schemeClr val="bg1"/>
                </a:solidFill>
                <a:latin typeface="Consolas" pitchFamily="49" charset="0"/>
                <a:cs typeface="Consolas" pitchFamily="49" charset="0"/>
              </a:rPr>
              <a:t>EndsWith</a:t>
            </a:r>
            <a:r>
              <a:rPr lang="en-US" sz="1600" b="1" dirty="0" smtClean="0">
                <a:solidFill>
                  <a:schemeClr val="bg1"/>
                </a:solidFill>
                <a:latin typeface="Consolas" pitchFamily="49" charset="0"/>
                <a:cs typeface="Consolas" pitchFamily="49" charset="0"/>
              </a:rPr>
              <a:t>(suffix)</a:t>
            </a:r>
            <a:r>
              <a:rPr lang="en-US" sz="1600" dirty="0" smtClean="0">
                <a:solidFill>
                  <a:schemeClr val="bg1"/>
                </a:solidFill>
                <a:latin typeface="Consolas" pitchFamily="49" charset="0"/>
                <a:cs typeface="Consolas" pitchFamily="49" charset="0"/>
              </a:rPr>
              <a:t>);</a:t>
            </a:r>
          </a:p>
          <a:p>
            <a:endParaRPr lang="en-US" sz="1600" dirty="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err="1" smtClean="0">
                <a:solidFill>
                  <a:srgbClr val="0070C0"/>
                </a:solidFill>
                <a:latin typeface="Consolas" pitchFamily="49" charset="0"/>
                <a:cs typeface="Consolas" pitchFamily="49" charset="0"/>
              </a:rPr>
              <a:t>var</a:t>
            </a:r>
            <a:r>
              <a:rPr lang="en-US" sz="1600" dirty="0" smtClean="0">
                <a:solidFill>
                  <a:schemeClr val="bg1"/>
                </a:solidFill>
                <a:latin typeface="Consolas" pitchFamily="49" charset="0"/>
                <a:cs typeface="Consolas" pitchFamily="49" charset="0"/>
              </a:rPr>
              <a:t> result = original;</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if</a:t>
            </a:r>
            <a:r>
              <a:rPr lang="en-US" sz="1600" dirty="0" smtClean="0">
                <a:solidFill>
                  <a:schemeClr val="bg1"/>
                </a:solidFill>
                <a:latin typeface="Consolas" pitchFamily="49" charset="0"/>
                <a:cs typeface="Consolas" pitchFamily="49" charset="0"/>
              </a:rPr>
              <a:t> (</a:t>
            </a:r>
            <a:r>
              <a:rPr lang="en-US" sz="1600" dirty="0" err="1" smtClean="0">
                <a:solidFill>
                  <a:schemeClr val="bg1"/>
                </a:solidFill>
                <a:latin typeface="Consolas" pitchFamily="49" charset="0"/>
                <a:cs typeface="Consolas" pitchFamily="49" charset="0"/>
              </a:rPr>
              <a:t>result.EndsWith</a:t>
            </a:r>
            <a:r>
              <a:rPr lang="en-US" sz="1600" dirty="0" smtClean="0">
                <a:solidFill>
                  <a:schemeClr val="bg1"/>
                </a:solidFill>
                <a:latin typeface="Consolas" pitchFamily="49" charset="0"/>
                <a:cs typeface="Consolas" pitchFamily="49" charset="0"/>
              </a:rPr>
              <a:t>(suffix))</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result = </a:t>
            </a:r>
            <a:r>
              <a:rPr lang="en-US" sz="1600" dirty="0" err="1" smtClean="0">
                <a:solidFill>
                  <a:schemeClr val="bg1"/>
                </a:solidFill>
                <a:latin typeface="Consolas" pitchFamily="49" charset="0"/>
                <a:cs typeface="Consolas" pitchFamily="49" charset="0"/>
              </a:rPr>
              <a:t>result.Substring</a:t>
            </a:r>
            <a:r>
              <a:rPr lang="en-US" sz="1600" dirty="0" smtClean="0">
                <a:solidFill>
                  <a:schemeClr val="bg1"/>
                </a:solidFill>
                <a:latin typeface="Consolas" pitchFamily="49" charset="0"/>
                <a:cs typeface="Consolas" pitchFamily="49" charset="0"/>
              </a:rPr>
              <a:t>(0, </a:t>
            </a:r>
            <a:r>
              <a:rPr lang="en-US" sz="1600" dirty="0" err="1" smtClean="0">
                <a:solidFill>
                  <a:schemeClr val="bg1"/>
                </a:solidFill>
                <a:latin typeface="Consolas" pitchFamily="49" charset="0"/>
                <a:cs typeface="Consolas" pitchFamily="49" charset="0"/>
              </a:rPr>
              <a:t>result.Length</a:t>
            </a:r>
            <a:r>
              <a:rPr lang="en-US" sz="1600" dirty="0" smtClean="0">
                <a:solidFill>
                  <a:schemeClr val="bg1"/>
                </a:solidFill>
                <a:latin typeface="Consolas" pitchFamily="49" charset="0"/>
                <a:cs typeface="Consolas" pitchFamily="49" charset="0"/>
              </a:rPr>
              <a:t> – </a:t>
            </a:r>
            <a:r>
              <a:rPr lang="en-US" sz="1600" dirty="0" err="1" smtClean="0">
                <a:solidFill>
                  <a:schemeClr val="bg1"/>
                </a:solidFill>
                <a:latin typeface="Consolas" pitchFamily="49" charset="0"/>
                <a:cs typeface="Consolas" pitchFamily="49" charset="0"/>
              </a:rPr>
              <a:t>suffix.Length</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return</a:t>
            </a:r>
            <a:r>
              <a:rPr lang="en-US" sz="1600" dirty="0" smtClean="0">
                <a:solidFill>
                  <a:schemeClr val="bg1"/>
                </a:solidFill>
                <a:latin typeface="Consolas" pitchFamily="49" charset="0"/>
                <a:cs typeface="Consolas" pitchFamily="49" charset="0"/>
              </a:rPr>
              <a:t> result;</a:t>
            </a:r>
          </a:p>
          <a:p>
            <a:r>
              <a:rPr lang="en-US" sz="1600" dirty="0">
                <a:solidFill>
                  <a:schemeClr val="bg1"/>
                </a:solidFill>
                <a:latin typeface="Consolas" pitchFamily="49" charset="0"/>
                <a:cs typeface="Consolas" pitchFamily="49" charset="0"/>
              </a:rPr>
              <a:t>}</a:t>
            </a:r>
          </a:p>
        </p:txBody>
      </p:sp>
      <p:sp>
        <p:nvSpPr>
          <p:cNvPr id="5" name="Explosion 2 4"/>
          <p:cNvSpPr/>
          <p:nvPr/>
        </p:nvSpPr>
        <p:spPr>
          <a:xfrm>
            <a:off x="2895600" y="4343400"/>
            <a:ext cx="4419600" cy="251460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tabLst>
                <a:tab pos="914400" algn="l"/>
              </a:tabLst>
            </a:pPr>
            <a:r>
              <a:rPr lang="en-US" sz="2000" u="sng" dirty="0" smtClean="0"/>
              <a:t>Bug 2</a:t>
            </a:r>
          </a:p>
          <a:p>
            <a:pPr>
              <a:tabLst>
                <a:tab pos="914400" algn="l"/>
              </a:tabLst>
            </a:pPr>
            <a:r>
              <a:rPr lang="en-US" sz="2000" dirty="0" smtClean="0"/>
              <a:t>original	= “</a:t>
            </a:r>
            <a:r>
              <a:rPr lang="en-US" sz="2000" dirty="0" err="1" smtClean="0"/>
              <a:t>foo</a:t>
            </a:r>
            <a:r>
              <a:rPr lang="en-US" sz="2000" dirty="0" smtClean="0"/>
              <a:t>”</a:t>
            </a:r>
            <a:br>
              <a:rPr lang="en-US" sz="2000" dirty="0" smtClean="0"/>
            </a:br>
            <a:r>
              <a:rPr lang="en-US" sz="2000" dirty="0" smtClean="0"/>
              <a:t>suffix	= “o”</a:t>
            </a:r>
          </a:p>
          <a:p>
            <a:pPr>
              <a:tabLst>
                <a:tab pos="914400" algn="l"/>
              </a:tabLst>
            </a:pPr>
            <a:r>
              <a:rPr lang="en-US" sz="2000" dirty="0" smtClean="0"/>
              <a:t>result	= “</a:t>
            </a:r>
            <a:r>
              <a:rPr lang="en-US" sz="2000" dirty="0" err="1" smtClean="0"/>
              <a:t>fo</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457200" y="1447800"/>
            <a:ext cx="8229600" cy="3877985"/>
          </a:xfrm>
          <a:prstGeom prst="rect">
            <a:avLst/>
          </a:prstGeom>
          <a:solidFill>
            <a:schemeClr val="tx1"/>
          </a:solidFill>
        </p:spPr>
        <p:txBody>
          <a:bodyPr wrap="square" rtlCol="0">
            <a:spAutoFit/>
          </a:bodyPr>
          <a:lstStyle/>
          <a:p>
            <a:r>
              <a:rPr lang="en-US" sz="1600" dirty="0" smtClean="0">
                <a:solidFill>
                  <a:srgbClr val="00B050"/>
                </a:solidFill>
                <a:latin typeface="Consolas" pitchFamily="49" charset="0"/>
                <a:cs typeface="Consolas" pitchFamily="49" charset="0"/>
              </a:rPr>
              <a:t>/// &lt;summary&gt; Removes suffix from original &lt;/summary&gt;</a:t>
            </a:r>
          </a:p>
          <a:p>
            <a:r>
              <a:rPr lang="en-US" sz="1600" dirty="0" smtClean="0">
                <a:solidFill>
                  <a:srgbClr val="00B050"/>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 string </a:t>
            </a:r>
            <a:r>
              <a:rPr lang="en-US" sz="1600" dirty="0" err="1" smtClean="0">
                <a:solidFill>
                  <a:schemeClr val="bg1"/>
                </a:solidFill>
                <a:latin typeface="Consolas" pitchFamily="49" charset="0"/>
                <a:cs typeface="Consolas" pitchFamily="49" charset="0"/>
              </a:rPr>
              <a:t>TrimSuffix</a:t>
            </a:r>
            <a:r>
              <a:rPr lang="en-US" sz="1600" dirty="0" smtClean="0">
                <a:solidFill>
                  <a:schemeClr val="bg1"/>
                </a:solidFill>
                <a:latin typeface="Consolas" pitchFamily="49" charset="0"/>
                <a:cs typeface="Consolas" pitchFamily="49" charset="0"/>
              </a:rPr>
              <a:t>(</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original, </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suffix)</a:t>
            </a:r>
          </a:p>
          <a:p>
            <a:r>
              <a:rPr lang="en-US" sz="1600" dirty="0" smtClean="0">
                <a:solidFill>
                  <a:schemeClr val="bg1"/>
                </a:solidFill>
                <a:latin typeface="Consolas" pitchFamily="49" charset="0"/>
                <a:cs typeface="Consolas" pitchFamily="49" charset="0"/>
              </a:rPr>
              <a:t>{</a:t>
            </a:r>
          </a:p>
          <a:p>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(original != </a:t>
            </a:r>
            <a:r>
              <a:rPr lang="en-US" sz="1600" dirty="0" smtClean="0">
                <a:solidFill>
                  <a:srgbClr val="0070C0"/>
                </a:solidFill>
                <a:latin typeface="Consolas" pitchFamily="49" charset="0"/>
                <a:cs typeface="Consolas" pitchFamily="49" charset="0"/>
              </a:rPr>
              <a:t>null</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a:t>
            </a:r>
            <a:r>
              <a:rPr lang="en-US" sz="1600" dirty="0" err="1" smtClean="0">
                <a:solidFill>
                  <a:srgbClr val="00B0F0"/>
                </a:solidFill>
                <a:latin typeface="Consolas" pitchFamily="49" charset="0"/>
                <a:cs typeface="Consolas" pitchFamily="49" charset="0"/>
              </a:rPr>
              <a:t>String</a:t>
            </a:r>
            <a:r>
              <a:rPr lang="en-US" sz="1600" dirty="0" err="1" smtClean="0">
                <a:solidFill>
                  <a:schemeClr val="bg1"/>
                </a:solidFill>
                <a:latin typeface="Consolas" pitchFamily="49" charset="0"/>
                <a:cs typeface="Consolas" pitchFamily="49" charset="0"/>
              </a:rPr>
              <a:t>.IsEmptyOrNull</a:t>
            </a:r>
            <a:r>
              <a:rPr lang="en-US" sz="1600" dirty="0" smtClean="0">
                <a:solidFill>
                  <a:schemeClr val="bg1"/>
                </a:solidFill>
                <a:latin typeface="Consolas" pitchFamily="49" charset="0"/>
                <a:cs typeface="Consolas" pitchFamily="49" charset="0"/>
              </a:rPr>
              <a:t>(suffix));</a:t>
            </a:r>
          </a:p>
          <a:p>
            <a:r>
              <a:rPr lang="en-US" sz="1600" dirty="0" smtClean="0">
                <a:solidFill>
                  <a:srgbClr val="00B0F0"/>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.Ensures</a:t>
            </a:r>
            <a:r>
              <a:rPr lang="en-US" sz="1600" dirty="0" smtClean="0">
                <a:solidFill>
                  <a:schemeClr val="bg1"/>
                </a:solidFill>
                <a:latin typeface="Consolas" pitchFamily="49" charset="0"/>
                <a:cs typeface="Consolas" pitchFamily="49" charset="0"/>
              </a:rPr>
              <a:t>(!</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.Result</a:t>
            </a:r>
            <a:r>
              <a:rPr lang="en-US" sz="1600" dirty="0" smtClean="0">
                <a:solidFill>
                  <a:schemeClr val="bg1"/>
                </a:solidFill>
                <a:latin typeface="Consolas" pitchFamily="49" charset="0"/>
                <a:cs typeface="Consolas" pitchFamily="49" charset="0"/>
              </a:rPr>
              <a:t>&lt;</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&gt;().</a:t>
            </a:r>
            <a:r>
              <a:rPr lang="en-US" sz="1600" dirty="0" err="1" smtClean="0">
                <a:solidFill>
                  <a:schemeClr val="bg1"/>
                </a:solidFill>
                <a:latin typeface="Consolas" pitchFamily="49" charset="0"/>
                <a:cs typeface="Consolas" pitchFamily="49" charset="0"/>
              </a:rPr>
              <a:t>EndsWith</a:t>
            </a:r>
            <a:r>
              <a:rPr lang="en-US" sz="1600" dirty="0" smtClean="0">
                <a:solidFill>
                  <a:schemeClr val="bg1"/>
                </a:solidFill>
                <a:latin typeface="Consolas" pitchFamily="49" charset="0"/>
                <a:cs typeface="Consolas" pitchFamily="49" charset="0"/>
              </a:rPr>
              <a:t>(suffix));</a:t>
            </a:r>
          </a:p>
          <a:p>
            <a:endParaRPr lang="en-US" sz="1600" dirty="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err="1" smtClean="0">
                <a:solidFill>
                  <a:srgbClr val="0070C0"/>
                </a:solidFill>
                <a:latin typeface="Consolas" pitchFamily="49" charset="0"/>
                <a:cs typeface="Consolas" pitchFamily="49" charset="0"/>
              </a:rPr>
              <a:t>var</a:t>
            </a:r>
            <a:r>
              <a:rPr lang="en-US" sz="1600" dirty="0" smtClean="0">
                <a:solidFill>
                  <a:schemeClr val="bg1"/>
                </a:solidFill>
                <a:latin typeface="Consolas" pitchFamily="49" charset="0"/>
                <a:cs typeface="Consolas" pitchFamily="49" charset="0"/>
              </a:rPr>
              <a:t> result = original;</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b="1" dirty="0" smtClean="0">
                <a:solidFill>
                  <a:srgbClr val="0070C0"/>
                </a:solidFill>
                <a:latin typeface="Consolas" pitchFamily="49" charset="0"/>
                <a:cs typeface="Consolas" pitchFamily="49" charset="0"/>
              </a:rPr>
              <a:t>while</a:t>
            </a:r>
            <a:r>
              <a:rPr lang="en-US" sz="1600" dirty="0" smtClean="0">
                <a:solidFill>
                  <a:schemeClr val="bg1"/>
                </a:solidFill>
                <a:latin typeface="Consolas" pitchFamily="49" charset="0"/>
                <a:cs typeface="Consolas" pitchFamily="49" charset="0"/>
              </a:rPr>
              <a:t> (</a:t>
            </a:r>
            <a:r>
              <a:rPr lang="en-US" sz="1600" dirty="0" err="1" smtClean="0">
                <a:solidFill>
                  <a:schemeClr val="bg1"/>
                </a:solidFill>
                <a:latin typeface="Consolas" pitchFamily="49" charset="0"/>
                <a:cs typeface="Consolas" pitchFamily="49" charset="0"/>
              </a:rPr>
              <a:t>result.EndsWith</a:t>
            </a:r>
            <a:r>
              <a:rPr lang="en-US" sz="1600" dirty="0" smtClean="0">
                <a:solidFill>
                  <a:schemeClr val="bg1"/>
                </a:solidFill>
                <a:latin typeface="Consolas" pitchFamily="49" charset="0"/>
                <a:cs typeface="Consolas" pitchFamily="49" charset="0"/>
              </a:rPr>
              <a:t>(suffix))</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result = </a:t>
            </a:r>
            <a:r>
              <a:rPr lang="en-US" sz="1600" dirty="0" err="1" smtClean="0">
                <a:solidFill>
                  <a:schemeClr val="bg1"/>
                </a:solidFill>
                <a:latin typeface="Consolas" pitchFamily="49" charset="0"/>
                <a:cs typeface="Consolas" pitchFamily="49" charset="0"/>
              </a:rPr>
              <a:t>result.Substring</a:t>
            </a:r>
            <a:r>
              <a:rPr lang="en-US" sz="1600" dirty="0" smtClean="0">
                <a:solidFill>
                  <a:schemeClr val="bg1"/>
                </a:solidFill>
                <a:latin typeface="Consolas" pitchFamily="49" charset="0"/>
                <a:cs typeface="Consolas" pitchFamily="49" charset="0"/>
              </a:rPr>
              <a:t>(0, </a:t>
            </a:r>
            <a:r>
              <a:rPr lang="en-US" sz="1600" dirty="0" err="1" smtClean="0">
                <a:solidFill>
                  <a:schemeClr val="bg1"/>
                </a:solidFill>
                <a:latin typeface="Consolas" pitchFamily="49" charset="0"/>
                <a:cs typeface="Consolas" pitchFamily="49" charset="0"/>
              </a:rPr>
              <a:t>result.Length</a:t>
            </a:r>
            <a:r>
              <a:rPr lang="en-US" sz="1600" dirty="0" smtClean="0">
                <a:solidFill>
                  <a:schemeClr val="bg1"/>
                </a:solidFill>
                <a:latin typeface="Consolas" pitchFamily="49" charset="0"/>
                <a:cs typeface="Consolas" pitchFamily="49" charset="0"/>
              </a:rPr>
              <a:t> – </a:t>
            </a:r>
            <a:r>
              <a:rPr lang="en-US" sz="1600" dirty="0" err="1" smtClean="0">
                <a:solidFill>
                  <a:schemeClr val="bg1"/>
                </a:solidFill>
                <a:latin typeface="Consolas" pitchFamily="49" charset="0"/>
                <a:cs typeface="Consolas" pitchFamily="49" charset="0"/>
              </a:rPr>
              <a:t>suffix.Length</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return</a:t>
            </a:r>
            <a:r>
              <a:rPr lang="en-US" sz="1600" dirty="0" smtClean="0">
                <a:solidFill>
                  <a:schemeClr val="bg1"/>
                </a:solidFill>
                <a:latin typeface="Consolas" pitchFamily="49" charset="0"/>
                <a:cs typeface="Consolas" pitchFamily="49" charset="0"/>
              </a:rPr>
              <a:t> result;</a:t>
            </a:r>
          </a:p>
          <a:p>
            <a:r>
              <a:rPr lang="en-US" sz="1600" dirty="0">
                <a:solidFill>
                  <a:schemeClr val="bg1"/>
                </a:solidFill>
                <a:latin typeface="Consolas" pitchFamily="49" charset="0"/>
                <a:cs typeface="Consolas" pitchFamily="49" charset="0"/>
              </a:rPr>
              <a:t>}</a:t>
            </a:r>
          </a:p>
        </p:txBody>
      </p:sp>
      <p:sp>
        <p:nvSpPr>
          <p:cNvPr id="5" name="Rectangular Callout 4"/>
          <p:cNvSpPr/>
          <p:nvPr/>
        </p:nvSpPr>
        <p:spPr>
          <a:xfrm>
            <a:off x="838200" y="5029200"/>
            <a:ext cx="1905000" cy="762000"/>
          </a:xfrm>
          <a:prstGeom prst="wedgeRectCallout">
            <a:avLst>
              <a:gd name="adj1" fmla="val -41404"/>
              <a:gd name="adj2" fmla="val -20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Handle repeated</a:t>
            </a:r>
          </a:p>
          <a:p>
            <a:pPr algn="ctr"/>
            <a:r>
              <a:rPr lang="en-US" dirty="0" smtClean="0">
                <a:solidFill>
                  <a:schemeClr val="bg1"/>
                </a:solidFill>
              </a:rPr>
              <a:t>suffixes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Contracts Authored as Code</a:t>
            </a:r>
            <a:endParaRPr lang="en-US" dirty="0"/>
          </a:p>
        </p:txBody>
      </p:sp>
      <p:sp>
        <p:nvSpPr>
          <p:cNvPr id="3" name="Content Placeholder 2"/>
          <p:cNvSpPr>
            <a:spLocks noGrp="1"/>
          </p:cNvSpPr>
          <p:nvPr>
            <p:ph idx="1"/>
          </p:nvPr>
        </p:nvSpPr>
        <p:spPr>
          <a:xfrm>
            <a:off x="457200" y="1524000"/>
            <a:ext cx="8382000" cy="5105400"/>
          </a:xfrm>
        </p:spPr>
        <p:txBody>
          <a:bodyPr>
            <a:normAutofit/>
          </a:bodyPr>
          <a:lstStyle/>
          <a:p>
            <a:r>
              <a:rPr lang="en-US" dirty="0" smtClean="0"/>
              <a:t>No new language, compilers, IDEs</a:t>
            </a:r>
          </a:p>
          <a:p>
            <a:pPr lvl="1"/>
            <a:r>
              <a:rPr lang="en-US" dirty="0" smtClean="0"/>
              <a:t>Boolean expression in language used</a:t>
            </a:r>
          </a:p>
          <a:p>
            <a:pPr lvl="1"/>
            <a:r>
              <a:rPr lang="en-US" dirty="0" smtClean="0"/>
              <a:t>No a-priori restrictions what can be expressed</a:t>
            </a:r>
          </a:p>
          <a:p>
            <a:pPr lvl="1"/>
            <a:r>
              <a:rPr lang="en-US" dirty="0" err="1" smtClean="0"/>
              <a:t>Intellisense</a:t>
            </a:r>
            <a:r>
              <a:rPr lang="en-US" dirty="0"/>
              <a:t>, refactoring, </a:t>
            </a:r>
            <a:r>
              <a:rPr lang="en-US" dirty="0" smtClean="0"/>
              <a:t>error checking, debugging, …</a:t>
            </a:r>
          </a:p>
          <a:p>
            <a:r>
              <a:rPr lang="en-US" dirty="0" smtClean="0"/>
              <a:t>Compiled contract format is .NET CIL</a:t>
            </a:r>
          </a:p>
          <a:p>
            <a:pPr lvl="1"/>
            <a:r>
              <a:rPr lang="en-US" dirty="0" smtClean="0"/>
              <a:t>Compiler translates to CIL</a:t>
            </a:r>
          </a:p>
          <a:p>
            <a:pPr lvl="1"/>
            <a:r>
              <a:rPr lang="en-US" dirty="0" smtClean="0"/>
              <a:t>Semantics provided by ECMA CIL standard</a:t>
            </a:r>
          </a:p>
          <a:p>
            <a:pPr lvl="1"/>
            <a:r>
              <a:rPr lang="en-US" dirty="0" smtClean="0"/>
              <a:t>Uniform persisted format for tools</a:t>
            </a:r>
          </a:p>
        </p:txBody>
      </p:sp>
    </p:spTree>
    <p:extLst>
      <p:ext uri="{BB962C8B-B14F-4D97-AF65-F5344CB8AC3E}">
        <p14:creationId xmlns:p14="http://schemas.microsoft.com/office/powerpoint/2010/main" val="2623106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API in </a:t>
            </a:r>
            <a:r>
              <a:rPr lang="en-US" dirty="0" smtClean="0"/>
              <a:t>CLR 4.0</a:t>
            </a:r>
            <a:endParaRPr lang="en-US" dirty="0"/>
          </a:p>
        </p:txBody>
      </p:sp>
      <p:sp>
        <p:nvSpPr>
          <p:cNvPr id="3" name="TextBox 2"/>
          <p:cNvSpPr txBox="1"/>
          <p:nvPr/>
        </p:nvSpPr>
        <p:spPr>
          <a:xfrm>
            <a:off x="457200" y="1447800"/>
            <a:ext cx="8229600" cy="3785652"/>
          </a:xfrm>
          <a:prstGeom prst="rect">
            <a:avLst/>
          </a:prstGeom>
          <a:solidFill>
            <a:schemeClr val="tx1"/>
          </a:solidFill>
        </p:spPr>
        <p:txBody>
          <a:bodyPr wrap="square" rtlCol="0">
            <a:spAutoFit/>
          </a:bodyPr>
          <a:lstStyle/>
          <a:p>
            <a:r>
              <a:rPr lang="en-US" sz="1600" dirty="0" smtClean="0">
                <a:solidFill>
                  <a:srgbClr val="0070C0"/>
                </a:solidFill>
                <a:latin typeface="Consolas" pitchFamily="49" charset="0"/>
                <a:cs typeface="Consolas" pitchFamily="49" charset="0"/>
              </a:rPr>
              <a:t>namespace </a:t>
            </a:r>
            <a:r>
              <a:rPr lang="en-US" sz="1600" dirty="0" err="1" smtClean="0">
                <a:solidFill>
                  <a:srgbClr val="00B0F0"/>
                </a:solidFill>
                <a:latin typeface="Consolas" pitchFamily="49" charset="0"/>
                <a:cs typeface="Consolas" pitchFamily="49" charset="0"/>
              </a:rPr>
              <a:t>System.Diagnostics.Contracts</a:t>
            </a:r>
            <a:r>
              <a:rPr lang="en-US" sz="1600" dirty="0" smtClean="0">
                <a:solidFill>
                  <a:srgbClr val="00B0F0"/>
                </a:solidFill>
                <a:latin typeface="Consolas" pitchFamily="49" charset="0"/>
                <a:cs typeface="Consolas" pitchFamily="49" charset="0"/>
              </a:rPr>
              <a:t> {</a:t>
            </a:r>
            <a:endParaRPr lang="en-US" sz="1600" dirty="0" smtClean="0">
              <a:solidFill>
                <a:schemeClr val="bg1"/>
              </a:solidFill>
              <a:latin typeface="Consolas" pitchFamily="49" charset="0"/>
              <a:cs typeface="Consolas" pitchFamily="49" charset="0"/>
            </a:endParaRPr>
          </a:p>
          <a:p>
            <a:r>
              <a:rPr lang="en-US" sz="1600" dirty="0" smtClean="0">
                <a:solidFill>
                  <a:srgbClr val="0070C0"/>
                </a:solidFill>
                <a:latin typeface="Consolas" pitchFamily="49" charset="0"/>
                <a:cs typeface="Consolas" pitchFamily="49" charset="0"/>
              </a:rPr>
              <a:t>  public static class </a:t>
            </a:r>
            <a:r>
              <a:rPr lang="en-US" sz="1600" dirty="0" smtClean="0">
                <a:solidFill>
                  <a:srgbClr val="00B0F0"/>
                </a:solidFill>
                <a:latin typeface="Consolas" pitchFamily="49" charset="0"/>
                <a:cs typeface="Consolas" pitchFamily="49" charset="0"/>
              </a:rPr>
              <a:t>Contract</a:t>
            </a:r>
            <a:endParaRPr lang="en-US" sz="1600" dirty="0" smtClean="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solidFill>
                  <a:srgbClr val="00B0F0"/>
                </a:solidFill>
                <a:latin typeface="Consolas" pitchFamily="49" charset="0"/>
                <a:cs typeface="Consolas" pitchFamily="49" charset="0"/>
              </a:rPr>
              <a:t>Conditional</a:t>
            </a:r>
            <a:r>
              <a:rPr lang="en-US" sz="1600" dirty="0" smtClean="0">
                <a:solidFill>
                  <a:schemeClr val="bg1"/>
                </a:solidFill>
                <a:latin typeface="Consolas" pitchFamily="49" charset="0"/>
                <a:cs typeface="Consolas" pitchFamily="49" charset="0"/>
              </a:rPr>
              <a:t>(</a:t>
            </a:r>
            <a:r>
              <a:rPr lang="en-US" sz="1600" dirty="0" smtClean="0">
                <a:solidFill>
                  <a:schemeClr val="accent2"/>
                </a:solidFill>
                <a:latin typeface="Consolas" pitchFamily="49" charset="0"/>
                <a:cs typeface="Consolas" pitchFamily="49" charset="0"/>
              </a:rPr>
              <a:t>“CONTRACTS_FULL”</a:t>
            </a:r>
            <a:r>
              <a:rPr lang="en-US" sz="1600" dirty="0" smtClean="0">
                <a:solidFill>
                  <a:schemeClr val="bg1"/>
                </a:solidFill>
                <a:latin typeface="Consolas" pitchFamily="49" charset="0"/>
                <a:cs typeface="Consolas" pitchFamily="49" charset="0"/>
              </a:rPr>
              <a:t>)]</a:t>
            </a:r>
          </a:p>
          <a:p>
            <a:r>
              <a:rPr lang="en-US" sz="1600" b="1" dirty="0" smtClean="0">
                <a:solidFill>
                  <a:srgbClr val="0070C0"/>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 static void</a:t>
            </a:r>
            <a:r>
              <a:rPr lang="en-US" sz="1600" dirty="0" smtClean="0">
                <a:solidFill>
                  <a:schemeClr val="bg1"/>
                </a:solidFill>
                <a:latin typeface="Consolas" pitchFamily="49" charset="0"/>
                <a:cs typeface="Consolas" pitchFamily="49" charset="0"/>
              </a:rPr>
              <a:t> Requires(</a:t>
            </a:r>
            <a:r>
              <a:rPr lang="en-US" sz="1600" dirty="0" err="1" smtClean="0">
                <a:solidFill>
                  <a:srgbClr val="0070C0"/>
                </a:solidFill>
                <a:latin typeface="Consolas" pitchFamily="49" charset="0"/>
                <a:cs typeface="Consolas" pitchFamily="49" charset="0"/>
              </a:rPr>
              <a:t>bool</a:t>
            </a:r>
            <a:r>
              <a:rPr lang="en-US" sz="1600" dirty="0" smtClean="0">
                <a:solidFill>
                  <a:srgbClr val="0070C0"/>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condition) {}</a:t>
            </a:r>
          </a:p>
          <a:p>
            <a:endParaRPr lang="en-US" sz="1600" dirty="0" smtClean="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smtClean="0">
                <a:solidFill>
                  <a:srgbClr val="00B0F0"/>
                </a:solidFill>
                <a:latin typeface="Consolas" pitchFamily="49" charset="0"/>
                <a:cs typeface="Consolas" pitchFamily="49" charset="0"/>
              </a:rPr>
              <a:t>Conditional</a:t>
            </a:r>
            <a:r>
              <a:rPr lang="en-US" sz="1600" dirty="0" smtClean="0">
                <a:solidFill>
                  <a:schemeClr val="bg1"/>
                </a:solidFill>
                <a:latin typeface="Consolas" pitchFamily="49" charset="0"/>
                <a:cs typeface="Consolas" pitchFamily="49" charset="0"/>
              </a:rPr>
              <a:t>(</a:t>
            </a:r>
            <a:r>
              <a:rPr lang="en-US" sz="1600" dirty="0" smtClean="0">
                <a:solidFill>
                  <a:schemeClr val="accent2"/>
                </a:solidFill>
                <a:latin typeface="Consolas" pitchFamily="49" charset="0"/>
                <a:cs typeface="Consolas" pitchFamily="49" charset="0"/>
              </a:rPr>
              <a:t>“CONTRACTS_FULL”</a:t>
            </a:r>
            <a:r>
              <a:rPr lang="en-US" sz="1600" dirty="0" smtClean="0">
                <a:solidFill>
                  <a:schemeClr val="bg1"/>
                </a:solidFill>
                <a:latin typeface="Consolas" pitchFamily="49" charset="0"/>
                <a:cs typeface="Consolas" pitchFamily="49" charset="0"/>
              </a:rPr>
              <a:t>)]</a:t>
            </a:r>
          </a:p>
          <a:p>
            <a:r>
              <a:rPr lang="en-US" sz="1600" b="1" dirty="0" smtClean="0">
                <a:solidFill>
                  <a:srgbClr val="0070C0"/>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 static void</a:t>
            </a:r>
            <a:r>
              <a:rPr lang="en-US" sz="1600" dirty="0" smtClean="0">
                <a:solidFill>
                  <a:schemeClr val="bg1"/>
                </a:solidFill>
                <a:latin typeface="Consolas" pitchFamily="49" charset="0"/>
                <a:cs typeface="Consolas" pitchFamily="49" charset="0"/>
              </a:rPr>
              <a:t> Ensures(</a:t>
            </a:r>
            <a:r>
              <a:rPr lang="en-US" sz="1600" dirty="0" err="1" smtClean="0">
                <a:solidFill>
                  <a:srgbClr val="0070C0"/>
                </a:solidFill>
                <a:latin typeface="Consolas" pitchFamily="49" charset="0"/>
                <a:cs typeface="Consolas" pitchFamily="49" charset="0"/>
              </a:rPr>
              <a:t>bool</a:t>
            </a:r>
            <a:r>
              <a:rPr lang="en-US" sz="1600" dirty="0" smtClean="0">
                <a:solidFill>
                  <a:srgbClr val="0070C0"/>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condition) {}</a:t>
            </a:r>
          </a:p>
          <a:p>
            <a:endParaRPr lang="en-US" sz="1600" dirty="0" smtClean="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smtClean="0">
                <a:solidFill>
                  <a:srgbClr val="00B0F0"/>
                </a:solidFill>
                <a:latin typeface="Consolas" pitchFamily="49" charset="0"/>
                <a:cs typeface="Consolas" pitchFamily="49" charset="0"/>
              </a:rPr>
              <a:t>Conditional</a:t>
            </a:r>
            <a:r>
              <a:rPr lang="en-US" sz="1600" dirty="0" smtClean="0">
                <a:solidFill>
                  <a:schemeClr val="bg1"/>
                </a:solidFill>
                <a:latin typeface="Consolas" pitchFamily="49" charset="0"/>
                <a:cs typeface="Consolas" pitchFamily="49" charset="0"/>
              </a:rPr>
              <a:t>(</a:t>
            </a:r>
            <a:r>
              <a:rPr lang="en-US" sz="1600" dirty="0" smtClean="0">
                <a:solidFill>
                  <a:schemeClr val="accent2"/>
                </a:solidFill>
                <a:latin typeface="Consolas" pitchFamily="49" charset="0"/>
                <a:cs typeface="Consolas" pitchFamily="49" charset="0"/>
              </a:rPr>
              <a:t>“CONTRACTS_FULL”</a:t>
            </a:r>
            <a:r>
              <a:rPr lang="en-US" sz="1600" dirty="0" smtClean="0">
                <a:solidFill>
                  <a:schemeClr val="bg1"/>
                </a:solidFill>
                <a:latin typeface="Consolas" pitchFamily="49" charset="0"/>
                <a:cs typeface="Consolas" pitchFamily="49" charset="0"/>
              </a:rPr>
              <a:t>)]</a:t>
            </a:r>
          </a:p>
          <a:p>
            <a:r>
              <a:rPr lang="en-US" sz="1600" b="1" dirty="0" smtClean="0">
                <a:solidFill>
                  <a:srgbClr val="0070C0"/>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 static void</a:t>
            </a:r>
            <a:r>
              <a:rPr lang="en-US" sz="1600" dirty="0" smtClean="0">
                <a:solidFill>
                  <a:schemeClr val="bg1"/>
                </a:solidFill>
                <a:latin typeface="Consolas" pitchFamily="49" charset="0"/>
                <a:cs typeface="Consolas" pitchFamily="49" charset="0"/>
              </a:rPr>
              <a:t> Invariant(</a:t>
            </a:r>
            <a:r>
              <a:rPr lang="en-US" sz="1600" dirty="0" err="1" smtClean="0">
                <a:solidFill>
                  <a:srgbClr val="0070C0"/>
                </a:solidFill>
                <a:latin typeface="Consolas" pitchFamily="49" charset="0"/>
                <a:cs typeface="Consolas" pitchFamily="49" charset="0"/>
              </a:rPr>
              <a:t>bool</a:t>
            </a:r>
            <a:r>
              <a:rPr lang="en-US" sz="1600" dirty="0" smtClean="0">
                <a:solidFill>
                  <a:srgbClr val="0070C0"/>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condition) {}</a:t>
            </a:r>
          </a:p>
          <a:p>
            <a:endParaRPr lang="en-US" sz="1600" dirty="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smtClean="0">
                <a:solidFill>
                  <a:schemeClr val="bg1"/>
                </a:solidFill>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Preconditions</a:t>
            </a:r>
            <a:endParaRPr lang="en-US" dirty="0"/>
          </a:p>
        </p:txBody>
      </p:sp>
      <p:sp>
        <p:nvSpPr>
          <p:cNvPr id="6" name="Text Placeholder 5"/>
          <p:cNvSpPr>
            <a:spLocks noGrp="1"/>
          </p:cNvSpPr>
          <p:nvPr>
            <p:ph type="body" sz="quarter" idx="10"/>
          </p:nvPr>
        </p:nvSpPr>
        <p:spPr>
          <a:xfrm>
            <a:off x="381000" y="2514600"/>
            <a:ext cx="8382000" cy="2948499"/>
          </a:xfrm>
        </p:spPr>
        <p:txBody>
          <a:bodyPr/>
          <a:lstStyle/>
          <a:p>
            <a:endParaRPr lang="en-US" dirty="0">
              <a:latin typeface="+mj-lt"/>
              <a:cs typeface="Consolas" pitchFamily="49" charset="0"/>
            </a:endParaRPr>
          </a:p>
          <a:p>
            <a:r>
              <a:rPr lang="en-US" dirty="0">
                <a:latin typeface="Consolas" pitchFamily="49" charset="0"/>
                <a:cs typeface="Consolas" pitchFamily="49" charset="0"/>
              </a:rPr>
              <a:t>condition</a:t>
            </a:r>
            <a:r>
              <a:rPr lang="en-US" dirty="0">
                <a:latin typeface="+mj-lt"/>
                <a:cs typeface="Consolas" pitchFamily="49" charset="0"/>
              </a:rPr>
              <a:t> </a:t>
            </a:r>
            <a:r>
              <a:rPr lang="en-US" dirty="0" smtClean="0">
                <a:latin typeface="+mj-lt"/>
                <a:cs typeface="Consolas" pitchFamily="49" charset="0"/>
              </a:rPr>
              <a:t>must</a:t>
            </a:r>
            <a:endParaRPr lang="en-US" dirty="0">
              <a:latin typeface="+mj-lt"/>
              <a:cs typeface="Consolas" pitchFamily="49" charset="0"/>
            </a:endParaRPr>
          </a:p>
          <a:p>
            <a:pPr lvl="1"/>
            <a:r>
              <a:rPr lang="en-US" dirty="0"/>
              <a:t>be true at </a:t>
            </a:r>
            <a:r>
              <a:rPr lang="en-US" i="1" dirty="0" smtClean="0"/>
              <a:t>method entry</a:t>
            </a:r>
            <a:endParaRPr lang="en-US" i="1" dirty="0"/>
          </a:p>
          <a:p>
            <a:pPr lvl="1"/>
            <a:r>
              <a:rPr lang="en-US" dirty="0"/>
              <a:t>only contain pure members</a:t>
            </a:r>
          </a:p>
          <a:p>
            <a:pPr lvl="1"/>
            <a:r>
              <a:rPr lang="en-US" dirty="0">
                <a:latin typeface="Calibri" pitchFamily="34" charset="0"/>
                <a:cs typeface="Calibri" pitchFamily="34" charset="0"/>
              </a:rPr>
              <a:t>reference members as visible as the method</a:t>
            </a:r>
            <a:endParaRPr lang="en-US" dirty="0"/>
          </a:p>
          <a:p>
            <a:r>
              <a:rPr lang="en-US" dirty="0">
                <a:latin typeface="Calibri" pitchFamily="34" charset="0"/>
                <a:cs typeface="Calibri" pitchFamily="34" charset="0"/>
              </a:rPr>
              <a:t>Requires is conditionally defined</a:t>
            </a:r>
          </a:p>
        </p:txBody>
      </p:sp>
      <p:sp>
        <p:nvSpPr>
          <p:cNvPr id="7" name="TextBox 6"/>
          <p:cNvSpPr txBox="1"/>
          <p:nvPr/>
        </p:nvSpPr>
        <p:spPr>
          <a:xfrm>
            <a:off x="457200" y="1371600"/>
            <a:ext cx="8229600" cy="1569660"/>
          </a:xfrm>
          <a:prstGeom prst="rect">
            <a:avLst/>
          </a:prstGeom>
          <a:solidFill>
            <a:schemeClr val="tx1"/>
          </a:solidFill>
        </p:spPr>
        <p:txBody>
          <a:bodyPr wrap="square" rtlCol="0">
            <a:spAutoFit/>
          </a:bodyPr>
          <a:lstStyle/>
          <a:p>
            <a:r>
              <a:rPr lang="en-US" sz="1600" dirty="0" smtClean="0">
                <a:solidFill>
                  <a:srgbClr val="0070C0"/>
                </a:solidFill>
                <a:latin typeface="Consolas" pitchFamily="49" charset="0"/>
                <a:cs typeface="Consolas" pitchFamily="49" charset="0"/>
              </a:rPr>
              <a:t>namespace </a:t>
            </a:r>
            <a:r>
              <a:rPr lang="en-US" sz="1600" dirty="0" err="1" smtClean="0">
                <a:solidFill>
                  <a:srgbClr val="00B0F0"/>
                </a:solidFill>
                <a:latin typeface="Consolas" pitchFamily="49" charset="0"/>
                <a:cs typeface="Consolas" pitchFamily="49" charset="0"/>
              </a:rPr>
              <a:t>System.Diagnostics.Contracts</a:t>
            </a:r>
            <a:r>
              <a:rPr lang="en-US" sz="1600" dirty="0" smtClean="0">
                <a:solidFill>
                  <a:srgbClr val="00B0F0"/>
                </a:solidFill>
                <a:latin typeface="Consolas" pitchFamily="49" charset="0"/>
                <a:cs typeface="Consolas" pitchFamily="49" charset="0"/>
              </a:rPr>
              <a:t> {</a:t>
            </a:r>
            <a:endParaRPr lang="en-US" sz="1600" dirty="0" smtClean="0">
              <a:solidFill>
                <a:schemeClr val="bg1"/>
              </a:solidFill>
              <a:latin typeface="Consolas" pitchFamily="49" charset="0"/>
              <a:cs typeface="Consolas" pitchFamily="49" charset="0"/>
            </a:endParaRPr>
          </a:p>
          <a:p>
            <a:r>
              <a:rPr lang="en-US" sz="1600" dirty="0" smtClean="0">
                <a:solidFill>
                  <a:srgbClr val="0070C0"/>
                </a:solidFill>
                <a:latin typeface="Consolas" pitchFamily="49" charset="0"/>
                <a:cs typeface="Consolas" pitchFamily="49" charset="0"/>
              </a:rPr>
              <a:t>  public static class </a:t>
            </a:r>
            <a:r>
              <a:rPr lang="en-US" sz="1600" dirty="0" smtClean="0">
                <a:solidFill>
                  <a:srgbClr val="00B0F0"/>
                </a:solidFill>
                <a:latin typeface="Consolas" pitchFamily="49" charset="0"/>
                <a:cs typeface="Consolas" pitchFamily="49" charset="0"/>
              </a:rPr>
              <a:t>Contract</a:t>
            </a:r>
            <a:endParaRPr lang="en-US" sz="1600" dirty="0" smtClean="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solidFill>
                  <a:srgbClr val="00B0F0"/>
                </a:solidFill>
                <a:latin typeface="Consolas" pitchFamily="49" charset="0"/>
                <a:cs typeface="Consolas" pitchFamily="49" charset="0"/>
              </a:rPr>
              <a:t>Conditional</a:t>
            </a:r>
            <a:r>
              <a:rPr lang="en-US" sz="1600" dirty="0" smtClean="0">
                <a:solidFill>
                  <a:schemeClr val="bg1"/>
                </a:solidFill>
                <a:latin typeface="Consolas" pitchFamily="49" charset="0"/>
                <a:cs typeface="Consolas" pitchFamily="49" charset="0"/>
              </a:rPr>
              <a:t>(</a:t>
            </a:r>
            <a:r>
              <a:rPr lang="en-US" sz="1600" dirty="0" smtClean="0">
                <a:solidFill>
                  <a:schemeClr val="accent2"/>
                </a:solidFill>
                <a:latin typeface="Consolas" pitchFamily="49" charset="0"/>
                <a:cs typeface="Consolas" pitchFamily="49" charset="0"/>
              </a:rPr>
              <a:t>“CONTRACTS_FULL”</a:t>
            </a:r>
            <a:r>
              <a:rPr lang="en-US" sz="1600" dirty="0" smtClean="0">
                <a:solidFill>
                  <a:schemeClr val="bg1"/>
                </a:solidFill>
                <a:latin typeface="Consolas" pitchFamily="49" charset="0"/>
                <a:cs typeface="Consolas" pitchFamily="49" charset="0"/>
              </a:rPr>
              <a:t>)]</a:t>
            </a:r>
          </a:p>
          <a:p>
            <a:r>
              <a:rPr lang="en-US" sz="1600" b="1" dirty="0" smtClean="0">
                <a:solidFill>
                  <a:srgbClr val="0070C0"/>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 static void</a:t>
            </a:r>
            <a:r>
              <a:rPr lang="en-US" sz="1600" dirty="0" smtClean="0">
                <a:solidFill>
                  <a:schemeClr val="bg1"/>
                </a:solidFill>
                <a:latin typeface="Consolas" pitchFamily="49" charset="0"/>
                <a:cs typeface="Consolas" pitchFamily="49" charset="0"/>
              </a:rPr>
              <a:t> Requires(</a:t>
            </a:r>
            <a:r>
              <a:rPr lang="en-US" sz="1600" dirty="0" err="1" smtClean="0">
                <a:solidFill>
                  <a:srgbClr val="0070C0"/>
                </a:solidFill>
                <a:latin typeface="Consolas" pitchFamily="49" charset="0"/>
                <a:cs typeface="Consolas" pitchFamily="49" charset="0"/>
              </a:rPr>
              <a:t>bool</a:t>
            </a:r>
            <a:r>
              <a:rPr lang="en-US" sz="1600" dirty="0" smtClean="0">
                <a:solidFill>
                  <a:srgbClr val="0070C0"/>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condition) {}</a:t>
            </a:r>
          </a:p>
          <a:p>
            <a:endParaRPr lang="en-US" sz="1600" dirty="0" smtClean="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86588729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Code Contracts?</a:t>
            </a:r>
            <a:endParaRPr lang="en-US" dirty="0"/>
          </a:p>
        </p:txBody>
      </p:sp>
      <p:sp>
        <p:nvSpPr>
          <p:cNvPr id="3" name="Content Placeholder 2"/>
          <p:cNvSpPr>
            <a:spLocks noGrp="1"/>
          </p:cNvSpPr>
          <p:nvPr>
            <p:ph idx="1"/>
          </p:nvPr>
        </p:nvSpPr>
        <p:spPr/>
        <p:txBody>
          <a:bodyPr/>
          <a:lstStyle/>
          <a:p>
            <a:r>
              <a:rPr lang="en-US" dirty="0" smtClean="0"/>
              <a:t>Standard, language-agnostic way to express</a:t>
            </a:r>
          </a:p>
          <a:p>
            <a:pPr lvl="1"/>
            <a:r>
              <a:rPr lang="en-US" dirty="0" smtClean="0"/>
              <a:t>Preconditions</a:t>
            </a:r>
          </a:p>
          <a:p>
            <a:pPr lvl="1"/>
            <a:r>
              <a:rPr lang="en-US" dirty="0" err="1" smtClean="0"/>
              <a:t>Postconditions</a:t>
            </a:r>
            <a:endParaRPr lang="en-US" dirty="0" smtClean="0"/>
          </a:p>
          <a:p>
            <a:pPr lvl="1"/>
            <a:r>
              <a:rPr lang="en-US" dirty="0" smtClean="0"/>
              <a:t>Object invariants</a:t>
            </a:r>
          </a:p>
          <a:p>
            <a:r>
              <a:rPr lang="en-US" dirty="0" smtClean="0"/>
              <a:t>Tools for</a:t>
            </a:r>
          </a:p>
          <a:p>
            <a:pPr lvl="1"/>
            <a:r>
              <a:rPr lang="en-US" dirty="0" smtClean="0"/>
              <a:t>Runtime checking of contracts</a:t>
            </a:r>
          </a:p>
          <a:p>
            <a:pPr lvl="1"/>
            <a:r>
              <a:rPr lang="en-US" dirty="0" smtClean="0"/>
              <a:t>Documentation generation</a:t>
            </a:r>
          </a:p>
          <a:p>
            <a:pPr lvl="1"/>
            <a:r>
              <a:rPr lang="en-US" dirty="0" smtClean="0"/>
              <a:t>Static verification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Postconditions</a:t>
            </a:r>
            <a:endParaRPr lang="en-US" dirty="0"/>
          </a:p>
        </p:txBody>
      </p:sp>
      <p:sp>
        <p:nvSpPr>
          <p:cNvPr id="6" name="Text Placeholder 5"/>
          <p:cNvSpPr>
            <a:spLocks noGrp="1"/>
          </p:cNvSpPr>
          <p:nvPr>
            <p:ph type="body" sz="quarter" idx="10"/>
          </p:nvPr>
        </p:nvSpPr>
        <p:spPr>
          <a:xfrm>
            <a:off x="381000" y="2743200"/>
            <a:ext cx="8382000" cy="3964162"/>
          </a:xfrm>
        </p:spPr>
        <p:txBody>
          <a:bodyPr/>
          <a:lstStyle/>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condition </a:t>
            </a:r>
            <a:r>
              <a:rPr lang="en-US" dirty="0" smtClean="0">
                <a:latin typeface="+mj-lt"/>
                <a:cs typeface="Consolas" pitchFamily="49" charset="0"/>
              </a:rPr>
              <a:t>must</a:t>
            </a:r>
            <a:endParaRPr lang="en-US" dirty="0">
              <a:latin typeface="+mj-lt"/>
              <a:cs typeface="Consolas" pitchFamily="49" charset="0"/>
            </a:endParaRPr>
          </a:p>
          <a:p>
            <a:pPr lvl="1"/>
            <a:r>
              <a:rPr lang="en-US" dirty="0"/>
              <a:t>be true at </a:t>
            </a:r>
            <a:r>
              <a:rPr lang="en-US" i="1" dirty="0" smtClean="0"/>
              <a:t>normal method exits</a:t>
            </a:r>
            <a:endParaRPr lang="en-US" i="1" dirty="0"/>
          </a:p>
          <a:p>
            <a:r>
              <a:rPr lang="en-US" dirty="0"/>
              <a:t>The call to ensures appears before any code</a:t>
            </a:r>
          </a:p>
          <a:p>
            <a:pPr lvl="1"/>
            <a:r>
              <a:rPr lang="en-US" dirty="0"/>
              <a:t>Runtime checking enforced by rewriter</a:t>
            </a:r>
          </a:p>
          <a:p>
            <a:r>
              <a:rPr lang="en-US" dirty="0"/>
              <a:t>What about </a:t>
            </a:r>
          </a:p>
          <a:p>
            <a:pPr lvl="1"/>
            <a:r>
              <a:rPr lang="en-US" dirty="0"/>
              <a:t>The return value? </a:t>
            </a:r>
          </a:p>
          <a:p>
            <a:pPr lvl="1"/>
            <a:r>
              <a:rPr lang="en-US" dirty="0"/>
              <a:t>The old value?</a:t>
            </a:r>
          </a:p>
        </p:txBody>
      </p:sp>
      <p:sp>
        <p:nvSpPr>
          <p:cNvPr id="7" name="TextBox 6"/>
          <p:cNvSpPr txBox="1"/>
          <p:nvPr/>
        </p:nvSpPr>
        <p:spPr>
          <a:xfrm>
            <a:off x="457200" y="1371600"/>
            <a:ext cx="8229600" cy="1569660"/>
          </a:xfrm>
          <a:prstGeom prst="rect">
            <a:avLst/>
          </a:prstGeom>
          <a:solidFill>
            <a:schemeClr val="tx1"/>
          </a:solidFill>
        </p:spPr>
        <p:txBody>
          <a:bodyPr wrap="square" rtlCol="0">
            <a:spAutoFit/>
          </a:bodyPr>
          <a:lstStyle/>
          <a:p>
            <a:r>
              <a:rPr lang="en-US" sz="1600" dirty="0" smtClean="0">
                <a:solidFill>
                  <a:srgbClr val="0070C0"/>
                </a:solidFill>
                <a:latin typeface="Consolas" pitchFamily="49" charset="0"/>
                <a:cs typeface="Consolas" pitchFamily="49" charset="0"/>
              </a:rPr>
              <a:t>namespace </a:t>
            </a:r>
            <a:r>
              <a:rPr lang="en-US" sz="1600" dirty="0" err="1" smtClean="0">
                <a:solidFill>
                  <a:srgbClr val="00B0F0"/>
                </a:solidFill>
                <a:latin typeface="Consolas" pitchFamily="49" charset="0"/>
                <a:cs typeface="Consolas" pitchFamily="49" charset="0"/>
              </a:rPr>
              <a:t>System.Diagnostics.Contracts</a:t>
            </a:r>
            <a:r>
              <a:rPr lang="en-US" sz="1600" dirty="0" smtClean="0">
                <a:solidFill>
                  <a:srgbClr val="00B0F0"/>
                </a:solidFill>
                <a:latin typeface="Consolas" pitchFamily="49" charset="0"/>
                <a:cs typeface="Consolas" pitchFamily="49" charset="0"/>
              </a:rPr>
              <a:t> {</a:t>
            </a:r>
            <a:endParaRPr lang="en-US" sz="1600" dirty="0" smtClean="0">
              <a:solidFill>
                <a:schemeClr val="bg1"/>
              </a:solidFill>
              <a:latin typeface="Consolas" pitchFamily="49" charset="0"/>
              <a:cs typeface="Consolas" pitchFamily="49" charset="0"/>
            </a:endParaRPr>
          </a:p>
          <a:p>
            <a:r>
              <a:rPr lang="en-US" sz="1600" dirty="0" smtClean="0">
                <a:solidFill>
                  <a:srgbClr val="0070C0"/>
                </a:solidFill>
                <a:latin typeface="Consolas" pitchFamily="49" charset="0"/>
                <a:cs typeface="Consolas" pitchFamily="49" charset="0"/>
              </a:rPr>
              <a:t>  public static class </a:t>
            </a:r>
            <a:r>
              <a:rPr lang="en-US" sz="1600" dirty="0" smtClean="0">
                <a:solidFill>
                  <a:srgbClr val="00B0F0"/>
                </a:solidFill>
                <a:latin typeface="Consolas" pitchFamily="49" charset="0"/>
                <a:cs typeface="Consolas" pitchFamily="49" charset="0"/>
              </a:rPr>
              <a:t>Contract</a:t>
            </a:r>
            <a:endParaRPr lang="en-US" sz="1600" dirty="0" smtClean="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a:t>
            </a:r>
            <a:r>
              <a:rPr lang="en-US" sz="1600" dirty="0" smtClean="0">
                <a:solidFill>
                  <a:srgbClr val="00B0F0"/>
                </a:solidFill>
                <a:latin typeface="Consolas" pitchFamily="49" charset="0"/>
                <a:cs typeface="Consolas" pitchFamily="49" charset="0"/>
              </a:rPr>
              <a:t>Conditional</a:t>
            </a:r>
            <a:r>
              <a:rPr lang="en-US" sz="1600" dirty="0" smtClean="0">
                <a:solidFill>
                  <a:schemeClr val="bg1"/>
                </a:solidFill>
                <a:latin typeface="Consolas" pitchFamily="49" charset="0"/>
                <a:cs typeface="Consolas" pitchFamily="49" charset="0"/>
              </a:rPr>
              <a:t>(</a:t>
            </a:r>
            <a:r>
              <a:rPr lang="en-US" sz="1600" dirty="0" smtClean="0">
                <a:solidFill>
                  <a:schemeClr val="accent2"/>
                </a:solidFill>
                <a:latin typeface="Consolas" pitchFamily="49" charset="0"/>
                <a:cs typeface="Consolas" pitchFamily="49" charset="0"/>
              </a:rPr>
              <a:t>“CONTRACTS_FULL”</a:t>
            </a:r>
            <a:r>
              <a:rPr lang="en-US" sz="1600" dirty="0" smtClean="0">
                <a:solidFill>
                  <a:schemeClr val="bg1"/>
                </a:solidFill>
                <a:latin typeface="Consolas" pitchFamily="49" charset="0"/>
                <a:cs typeface="Consolas" pitchFamily="49" charset="0"/>
              </a:rPr>
              <a:t>)]</a:t>
            </a:r>
          </a:p>
          <a:p>
            <a:r>
              <a:rPr lang="en-US" sz="1600" b="1" dirty="0" smtClean="0">
                <a:solidFill>
                  <a:srgbClr val="0070C0"/>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 static void</a:t>
            </a:r>
            <a:r>
              <a:rPr lang="en-US" sz="1600" dirty="0" smtClean="0">
                <a:solidFill>
                  <a:schemeClr val="bg1"/>
                </a:solidFill>
                <a:latin typeface="Consolas" pitchFamily="49" charset="0"/>
                <a:cs typeface="Consolas" pitchFamily="49" charset="0"/>
              </a:rPr>
              <a:t> Ensures(</a:t>
            </a:r>
            <a:r>
              <a:rPr lang="en-US" sz="1600" dirty="0" err="1" smtClean="0">
                <a:solidFill>
                  <a:srgbClr val="0070C0"/>
                </a:solidFill>
                <a:latin typeface="Consolas" pitchFamily="49" charset="0"/>
                <a:cs typeface="Consolas" pitchFamily="49" charset="0"/>
              </a:rPr>
              <a:t>bool</a:t>
            </a:r>
            <a:r>
              <a:rPr lang="en-US" sz="1600" dirty="0" smtClean="0">
                <a:solidFill>
                  <a:srgbClr val="0070C0"/>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condition) </a:t>
            </a:r>
            <a:r>
              <a:rPr lang="en-US" sz="1600" dirty="0" smtClean="0">
                <a:solidFill>
                  <a:schemeClr val="bg1"/>
                </a:solidFill>
                <a:latin typeface="Consolas" pitchFamily="49" charset="0"/>
                <a:cs typeface="Consolas" pitchFamily="49" charset="0"/>
              </a:rPr>
              <a:t>{}</a:t>
            </a:r>
          </a:p>
          <a:p>
            <a:endParaRPr lang="en-US" sz="1600" dirty="0" smtClean="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296406159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Return and Old values </a:t>
            </a:r>
            <a:endParaRPr lang="en-US" dirty="0"/>
          </a:p>
        </p:txBody>
      </p:sp>
      <p:sp>
        <p:nvSpPr>
          <p:cNvPr id="6" name="Text Placeholder 5"/>
          <p:cNvSpPr>
            <a:spLocks noGrp="1"/>
          </p:cNvSpPr>
          <p:nvPr>
            <p:ph type="body" sz="quarter" idx="10"/>
          </p:nvPr>
        </p:nvSpPr>
        <p:spPr>
          <a:xfrm>
            <a:off x="381000" y="3733800"/>
            <a:ext cx="8382000" cy="2542234"/>
          </a:xfrm>
        </p:spPr>
        <p:txBody>
          <a:bodyPr/>
          <a:lstStyle/>
          <a:p>
            <a:r>
              <a:rPr lang="en-US" dirty="0" smtClean="0"/>
              <a:t>Essentially </a:t>
            </a:r>
            <a:r>
              <a:rPr lang="en-US" dirty="0" smtClean="0"/>
              <a:t>placeholders</a:t>
            </a:r>
          </a:p>
          <a:p>
            <a:pPr lvl="1"/>
            <a:r>
              <a:rPr lang="en-US" dirty="0" smtClean="0"/>
              <a:t>No way to express them in C#/</a:t>
            </a:r>
            <a:r>
              <a:rPr lang="en-US" dirty="0" smtClean="0"/>
              <a:t>VB </a:t>
            </a:r>
            <a:r>
              <a:rPr lang="en-US" dirty="0" smtClean="0"/>
              <a:t>…</a:t>
            </a:r>
          </a:p>
          <a:p>
            <a:r>
              <a:rPr lang="en-US" dirty="0" smtClean="0"/>
              <a:t>Question:</a:t>
            </a:r>
          </a:p>
          <a:p>
            <a:pPr lvl="1"/>
            <a:r>
              <a:rPr lang="en-US" dirty="0" smtClean="0"/>
              <a:t>Why generics?</a:t>
            </a:r>
          </a:p>
        </p:txBody>
      </p:sp>
      <p:sp>
        <p:nvSpPr>
          <p:cNvPr id="7" name="TextBox 6"/>
          <p:cNvSpPr txBox="1"/>
          <p:nvPr/>
        </p:nvSpPr>
        <p:spPr>
          <a:xfrm>
            <a:off x="457200" y="1371600"/>
            <a:ext cx="8229600" cy="2062103"/>
          </a:xfrm>
          <a:prstGeom prst="rect">
            <a:avLst/>
          </a:prstGeom>
          <a:solidFill>
            <a:schemeClr val="tx1"/>
          </a:solidFill>
        </p:spPr>
        <p:txBody>
          <a:bodyPr wrap="square" rtlCol="0">
            <a:spAutoFit/>
          </a:bodyPr>
          <a:lstStyle/>
          <a:p>
            <a:r>
              <a:rPr lang="en-US" sz="1600" dirty="0">
                <a:solidFill>
                  <a:srgbClr val="0000FF"/>
                </a:solidFill>
                <a:latin typeface="Consolas"/>
              </a:rPr>
              <a:t>namespace</a:t>
            </a:r>
            <a:r>
              <a:rPr lang="en-US" sz="1600" dirty="0">
                <a:solidFill>
                  <a:prstClr val="black"/>
                </a:solidFill>
                <a:latin typeface="Consolas"/>
              </a:rPr>
              <a:t> </a:t>
            </a:r>
            <a:r>
              <a:rPr lang="en-US" sz="1600" dirty="0" err="1">
                <a:solidFill>
                  <a:prstClr val="black"/>
                </a:solidFill>
                <a:latin typeface="Consolas"/>
              </a:rPr>
              <a:t>System.Diagnostic.Contracts</a:t>
            </a:r>
            <a:r>
              <a:rPr lang="en-US" sz="1600" dirty="0">
                <a:solidFill>
                  <a:prstClr val="black"/>
                </a:solidFill>
                <a:latin typeface="Consolas"/>
              </a:rPr>
              <a:t> </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class</a:t>
            </a:r>
            <a:r>
              <a:rPr lang="en-US" sz="1600" dirty="0">
                <a:solidFill>
                  <a:prstClr val="black"/>
                </a:solidFill>
                <a:latin typeface="Consolas"/>
              </a:rPr>
              <a:t> </a:t>
            </a:r>
            <a:r>
              <a:rPr lang="en-US" sz="1600" dirty="0">
                <a:solidFill>
                  <a:srgbClr val="2B91AF"/>
                </a:solidFill>
                <a:latin typeface="Consolas"/>
              </a:rPr>
              <a:t>Contract</a:t>
            </a:r>
            <a:endParaRPr lang="en-US" sz="1600" dirty="0">
              <a:solidFill>
                <a:prstClr val="black"/>
              </a:solidFill>
              <a:latin typeface="Consolas"/>
            </a:endParaRPr>
          </a:p>
          <a:p>
            <a:r>
              <a:rPr lang="en-US" sz="1600" dirty="0" smtClean="0">
                <a:solidFill>
                  <a:prstClr val="black"/>
                </a:solidFill>
                <a:latin typeface="Consolas"/>
              </a:rPr>
              <a:t>  </a:t>
            </a:r>
            <a:r>
              <a:rPr lang="en-US" sz="1600" dirty="0">
                <a:solidFill>
                  <a:prstClr val="black"/>
                </a:solidFill>
                <a:latin typeface="Consolas"/>
              </a:rPr>
              <a:t>{</a:t>
            </a:r>
          </a:p>
          <a:p>
            <a:r>
              <a:rPr lang="en-US" sz="1600" dirty="0" smtClean="0">
                <a:solidFill>
                  <a:srgbClr val="0000FF"/>
                </a:solidFill>
                <a:latin typeface="Consolas"/>
              </a:rPr>
              <a:t>    public</a:t>
            </a:r>
            <a:r>
              <a:rPr lang="en-US" sz="1600" dirty="0" smtClean="0">
                <a:solidFill>
                  <a:prstClr val="black"/>
                </a:solidFill>
                <a:latin typeface="Consolas"/>
              </a:rPr>
              <a:t> </a:t>
            </a:r>
            <a:r>
              <a:rPr lang="en-US" sz="1600" dirty="0">
                <a:solidFill>
                  <a:srgbClr val="0000FF"/>
                </a:solidFill>
                <a:latin typeface="Consolas"/>
              </a:rPr>
              <a:t>static</a:t>
            </a:r>
            <a:r>
              <a:rPr lang="en-US" sz="1600" dirty="0">
                <a:solidFill>
                  <a:prstClr val="black"/>
                </a:solidFill>
                <a:latin typeface="Consolas"/>
              </a:rPr>
              <a:t> T Result&lt;T&gt;() { return default(T); }</a:t>
            </a:r>
          </a:p>
          <a:p>
            <a:endParaRPr lang="en-US" sz="1600" dirty="0">
              <a:solidFill>
                <a:prstClr val="black"/>
              </a:solidFill>
              <a:latin typeface="Consolas"/>
            </a:endParaRPr>
          </a:p>
          <a:p>
            <a:r>
              <a:rPr lang="en-US" sz="1600" dirty="0" smtClean="0">
                <a:solidFill>
                  <a:srgbClr val="0000FF"/>
                </a:solidFill>
                <a:latin typeface="Consolas"/>
              </a:rPr>
              <a:t>    public</a:t>
            </a:r>
            <a:r>
              <a:rPr lang="en-US" sz="1600" dirty="0" smtClean="0">
                <a:solidFill>
                  <a:prstClr val="black"/>
                </a:solidFill>
                <a:latin typeface="Consolas"/>
              </a:rPr>
              <a:t> </a:t>
            </a:r>
            <a:r>
              <a:rPr lang="en-US" sz="1600" dirty="0">
                <a:solidFill>
                  <a:srgbClr val="0000FF"/>
                </a:solidFill>
                <a:latin typeface="Consolas"/>
              </a:rPr>
              <a:t>static</a:t>
            </a:r>
            <a:r>
              <a:rPr lang="en-US" sz="1600" dirty="0">
                <a:solidFill>
                  <a:prstClr val="black"/>
                </a:solidFill>
                <a:latin typeface="Consolas"/>
              </a:rPr>
              <a:t> T </a:t>
            </a:r>
            <a:r>
              <a:rPr lang="en-US" sz="1600" dirty="0" err="1">
                <a:solidFill>
                  <a:prstClr val="black"/>
                </a:solidFill>
                <a:latin typeface="Consolas"/>
              </a:rPr>
              <a:t>OldValue</a:t>
            </a:r>
            <a:r>
              <a:rPr lang="en-US" sz="1600" dirty="0">
                <a:solidFill>
                  <a:prstClr val="black"/>
                </a:solidFill>
                <a:latin typeface="Consolas"/>
              </a:rPr>
              <a:t>&lt;T&gt;(T v) { return default(T); </a:t>
            </a:r>
            <a:r>
              <a:rPr lang="en-US" sz="1600" dirty="0" smtClean="0">
                <a:solidFill>
                  <a:prstClr val="black"/>
                </a:solidFill>
                <a:latin typeface="Consolas"/>
              </a:rPr>
              <a:t>}</a:t>
            </a:r>
          </a:p>
          <a:p>
            <a:endParaRPr lang="en-US" sz="1600" dirty="0"/>
          </a:p>
        </p:txBody>
      </p:sp>
    </p:spTree>
    <p:extLst>
      <p:ext uri="{BB962C8B-B14F-4D97-AF65-F5344CB8AC3E}">
        <p14:creationId xmlns:p14="http://schemas.microsoft.com/office/powerpoint/2010/main" val="226725797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Quantifiers</a:t>
            </a:r>
            <a:endParaRPr lang="en-US" dirty="0"/>
          </a:p>
        </p:txBody>
      </p:sp>
      <p:sp>
        <p:nvSpPr>
          <p:cNvPr id="4" name="TextBox 3"/>
          <p:cNvSpPr txBox="1"/>
          <p:nvPr/>
        </p:nvSpPr>
        <p:spPr>
          <a:xfrm>
            <a:off x="457200" y="1447800"/>
            <a:ext cx="8229600" cy="4524315"/>
          </a:xfrm>
          <a:prstGeom prst="rect">
            <a:avLst/>
          </a:prstGeom>
          <a:solidFill>
            <a:schemeClr val="tx1"/>
          </a:solidFill>
        </p:spPr>
        <p:txBody>
          <a:bodyPr wrap="square" rtlCol="0">
            <a:spAutoFit/>
          </a:bodyPr>
          <a:lstStyle/>
          <a:p>
            <a:r>
              <a:rPr lang="en-US" sz="1600" dirty="0" smtClean="0">
                <a:solidFill>
                  <a:srgbClr val="00B050"/>
                </a:solidFill>
                <a:latin typeface="Consolas" pitchFamily="49" charset="0"/>
                <a:cs typeface="Consolas" pitchFamily="49" charset="0"/>
              </a:rPr>
              <a:t>/// &lt;summary&gt; Removes suffix from original &lt;/summary&gt;</a:t>
            </a:r>
          </a:p>
          <a:p>
            <a:r>
              <a:rPr lang="en-US" sz="1600" dirty="0" smtClean="0">
                <a:solidFill>
                  <a:srgbClr val="00B050"/>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 string </a:t>
            </a:r>
            <a:r>
              <a:rPr lang="en-US" sz="1600" dirty="0" err="1" smtClean="0">
                <a:solidFill>
                  <a:schemeClr val="bg1"/>
                </a:solidFill>
                <a:latin typeface="Consolas" pitchFamily="49" charset="0"/>
                <a:cs typeface="Consolas" pitchFamily="49" charset="0"/>
              </a:rPr>
              <a:t>TrimSuffix</a:t>
            </a:r>
            <a:r>
              <a:rPr lang="en-US" sz="1600" dirty="0" smtClean="0">
                <a:solidFill>
                  <a:schemeClr val="bg1"/>
                </a:solidFill>
                <a:latin typeface="Consolas" pitchFamily="49" charset="0"/>
                <a:cs typeface="Consolas" pitchFamily="49" charset="0"/>
              </a:rPr>
              <a:t>(</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original, </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suffix)</a:t>
            </a:r>
          </a:p>
          <a:p>
            <a:r>
              <a:rPr lang="en-US" sz="1600" dirty="0" smtClean="0">
                <a:solidFill>
                  <a:schemeClr val="bg1"/>
                </a:solidFill>
                <a:latin typeface="Consolas" pitchFamily="49" charset="0"/>
                <a:cs typeface="Consolas" pitchFamily="49" charset="0"/>
              </a:rPr>
              <a:t>{</a:t>
            </a:r>
          </a:p>
          <a:p>
            <a:r>
              <a:rPr lang="en-US" sz="1600" dirty="0" smtClean="0">
                <a:solidFill>
                  <a:schemeClr val="bg1"/>
                </a:solidFill>
                <a:latin typeface="Consolas" pitchFamily="49" charset="0"/>
                <a:cs typeface="Consolas" pitchFamily="49" charset="0"/>
              </a:rPr>
              <a:t>  </a:t>
            </a:r>
            <a:r>
              <a:rPr lang="en-US" sz="1600" dirty="0" err="1" smtClean="0">
                <a:latin typeface="Consolas" pitchFamily="49" charset="0"/>
                <a:cs typeface="Consolas" pitchFamily="49" charset="0"/>
              </a:rPr>
              <a:t>Contract.Requires</a:t>
            </a:r>
            <a:r>
              <a:rPr lang="en-US" sz="1600" dirty="0" smtClean="0">
                <a:latin typeface="Consolas" pitchFamily="49" charset="0"/>
                <a:cs typeface="Consolas" pitchFamily="49" charset="0"/>
              </a:rPr>
              <a:t>(original != null);</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Contract.Requires</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String.IsEmptyOrNull</a:t>
            </a:r>
            <a:r>
              <a:rPr lang="en-US" sz="1600" dirty="0" smtClean="0">
                <a:latin typeface="Consolas" pitchFamily="49" charset="0"/>
                <a:cs typeface="Consolas" pitchFamily="49" charset="0"/>
              </a:rPr>
              <a:t>(suffix));</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Contract.Ensures</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Contract.Result</a:t>
            </a:r>
            <a:r>
              <a:rPr lang="en-US" sz="1600" dirty="0" smtClean="0">
                <a:latin typeface="Consolas" pitchFamily="49" charset="0"/>
                <a:cs typeface="Consolas" pitchFamily="49" charset="0"/>
              </a:rPr>
              <a:t>&lt;string&gt;().</a:t>
            </a:r>
            <a:r>
              <a:rPr lang="en-US" sz="1600" dirty="0" err="1" smtClean="0">
                <a:latin typeface="Consolas" pitchFamily="49" charset="0"/>
                <a:cs typeface="Consolas" pitchFamily="49" charset="0"/>
              </a:rPr>
              <a:t>EndsWith</a:t>
            </a:r>
            <a:r>
              <a:rPr lang="en-US" sz="1600" dirty="0" smtClean="0">
                <a:latin typeface="Consolas" pitchFamily="49" charset="0"/>
                <a:cs typeface="Consolas" pitchFamily="49" charset="0"/>
              </a:rPr>
              <a:t>(suffix));</a:t>
            </a:r>
          </a:p>
          <a:p>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.Ensures</a:t>
            </a:r>
            <a:r>
              <a:rPr lang="en-US" sz="1600" dirty="0" smtClean="0">
                <a:solidFill>
                  <a:schemeClr val="bg1"/>
                </a:solidFill>
                <a:latin typeface="Consolas" pitchFamily="49" charset="0"/>
                <a:cs typeface="Consolas" pitchFamily="49" charset="0"/>
              </a:rPr>
              <a:t>(</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.ForAll</a:t>
            </a:r>
            <a:r>
              <a:rPr lang="en-US" sz="1600" dirty="0" smtClean="0">
                <a:solidFill>
                  <a:schemeClr val="bg1"/>
                </a:solidFill>
                <a:latin typeface="Consolas" pitchFamily="49" charset="0"/>
                <a:cs typeface="Consolas" pitchFamily="49" charset="0"/>
              </a:rPr>
              <a:t>(0,</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.Result</a:t>
            </a:r>
            <a:r>
              <a:rPr lang="en-US" sz="1600" dirty="0" smtClean="0">
                <a:solidFill>
                  <a:schemeClr val="bg1"/>
                </a:solidFill>
                <a:latin typeface="Consolas" pitchFamily="49" charset="0"/>
                <a:cs typeface="Consolas" pitchFamily="49" charset="0"/>
              </a:rPr>
              <a:t>&lt;</a:t>
            </a:r>
            <a:r>
              <a:rPr lang="en-US" sz="1600" dirty="0" smtClean="0">
                <a:solidFill>
                  <a:srgbClr val="0070C0"/>
                </a:solidFill>
                <a:latin typeface="Consolas" pitchFamily="49" charset="0"/>
                <a:cs typeface="Consolas" pitchFamily="49" charset="0"/>
              </a:rPr>
              <a:t>string</a:t>
            </a:r>
            <a:r>
              <a:rPr lang="en-US" sz="1600" dirty="0">
                <a:solidFill>
                  <a:schemeClr val="bg1"/>
                </a:solidFill>
                <a:latin typeface="Consolas" pitchFamily="49" charset="0"/>
                <a:cs typeface="Consolas" pitchFamily="49" charset="0"/>
              </a:rPr>
              <a:t>&gt;().Length,</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err="1">
                <a:solidFill>
                  <a:schemeClr val="bg1"/>
                </a:solidFill>
                <a:latin typeface="Consolas" pitchFamily="49" charset="0"/>
                <a:cs typeface="Consolas" pitchFamily="49" charset="0"/>
              </a:rPr>
              <a:t>i</a:t>
            </a:r>
            <a:r>
              <a:rPr lang="en-US" sz="1600" dirty="0">
                <a:solidFill>
                  <a:schemeClr val="bg1"/>
                </a:solidFill>
                <a:latin typeface="Consolas" pitchFamily="49" charset="0"/>
                <a:cs typeface="Consolas" pitchFamily="49" charset="0"/>
              </a:rPr>
              <a:t> =&gt; </a:t>
            </a:r>
            <a:r>
              <a:rPr lang="en-US" sz="1600" dirty="0" err="1">
                <a:solidFill>
                  <a:srgbClr val="00B0F0"/>
                </a:solidFill>
                <a:latin typeface="Consolas" pitchFamily="49" charset="0"/>
                <a:cs typeface="Consolas" pitchFamily="49" charset="0"/>
              </a:rPr>
              <a:t>Contract</a:t>
            </a:r>
            <a:r>
              <a:rPr lang="en-US" sz="1600" dirty="0" err="1">
                <a:solidFill>
                  <a:schemeClr val="bg1"/>
                </a:solidFill>
                <a:latin typeface="Consolas" pitchFamily="49" charset="0"/>
                <a:cs typeface="Consolas" pitchFamily="49" charset="0"/>
              </a:rPr>
              <a:t>.Result</a:t>
            </a:r>
            <a:r>
              <a:rPr lang="en-US" sz="1600" dirty="0">
                <a:solidFill>
                  <a:schemeClr val="bg1"/>
                </a:solidFill>
                <a:latin typeface="Consolas" pitchFamily="49" charset="0"/>
                <a:cs typeface="Consolas" pitchFamily="49" charset="0"/>
              </a:rPr>
              <a:t>&lt;</a:t>
            </a:r>
            <a:r>
              <a:rPr lang="en-US" sz="1600" dirty="0">
                <a:solidFill>
                  <a:srgbClr val="0070C0"/>
                </a:solidFill>
                <a:latin typeface="Consolas" pitchFamily="49" charset="0"/>
                <a:cs typeface="Consolas" pitchFamily="49" charset="0"/>
              </a:rPr>
              <a:t>string</a:t>
            </a:r>
            <a:r>
              <a:rPr lang="en-US" sz="1600" dirty="0">
                <a:solidFill>
                  <a:schemeClr val="bg1"/>
                </a:solidFill>
                <a:latin typeface="Consolas" pitchFamily="49" charset="0"/>
                <a:cs typeface="Consolas" pitchFamily="49" charset="0"/>
              </a:rPr>
              <a:t>&gt;()[</a:t>
            </a:r>
            <a:r>
              <a:rPr lang="en-US" sz="1600" dirty="0" err="1">
                <a:solidFill>
                  <a:schemeClr val="bg1"/>
                </a:solidFill>
                <a:latin typeface="Consolas" pitchFamily="49" charset="0"/>
                <a:cs typeface="Consolas" pitchFamily="49" charset="0"/>
              </a:rPr>
              <a:t>i</a:t>
            </a:r>
            <a:r>
              <a:rPr lang="en-US" sz="1600" dirty="0">
                <a:solidFill>
                  <a:schemeClr val="bg1"/>
                </a:solidFill>
                <a:latin typeface="Consolas" pitchFamily="49" charset="0"/>
                <a:cs typeface="Consolas" pitchFamily="49" charset="0"/>
              </a:rPr>
              <a:t>] == original[</a:t>
            </a:r>
            <a:r>
              <a:rPr lang="en-US" sz="1600" dirty="0" err="1">
                <a:solidFill>
                  <a:schemeClr val="bg1"/>
                </a:solidFill>
                <a:latin typeface="Consolas" pitchFamily="49" charset="0"/>
                <a:cs typeface="Consolas" pitchFamily="49" charset="0"/>
              </a:rPr>
              <a:t>i</a:t>
            </a:r>
            <a:r>
              <a:rPr lang="en-US" sz="1600" dirty="0" smtClean="0">
                <a:solidFill>
                  <a:schemeClr val="bg1"/>
                </a:solidFill>
                <a:latin typeface="Consolas" pitchFamily="49" charset="0"/>
                <a:cs typeface="Consolas" pitchFamily="49" charset="0"/>
              </a:rPr>
              <a:t>]));</a:t>
            </a:r>
            <a:endParaRPr lang="en-US" sz="1600" dirty="0">
              <a:solidFill>
                <a:schemeClr val="bg1"/>
              </a:solidFill>
              <a:latin typeface="Consolas" pitchFamily="49" charset="0"/>
              <a:cs typeface="Consolas" pitchFamily="49" charset="0"/>
            </a:endParaRPr>
          </a:p>
          <a:p>
            <a:endParaRPr lang="en-US" sz="1600" dirty="0" smtClean="0">
              <a:solidFill>
                <a:schemeClr val="bg1"/>
              </a:solidFill>
              <a:latin typeface="Consolas" pitchFamily="49" charset="0"/>
              <a:cs typeface="Consolas" pitchFamily="49" charset="0"/>
            </a:endParaRPr>
          </a:p>
          <a:p>
            <a:endParaRPr lang="en-US" sz="1600" dirty="0">
              <a:solidFill>
                <a:schemeClr val="bg1"/>
              </a:solidFill>
              <a:latin typeface="Consolas" pitchFamily="49" charset="0"/>
              <a:cs typeface="Consolas" pitchFamily="49" charset="0"/>
            </a:endParaRPr>
          </a:p>
          <a:p>
            <a:endParaRPr lang="en-US" sz="1600" dirty="0" smtClean="0">
              <a:solidFill>
                <a:schemeClr val="bg1"/>
              </a:solidFill>
              <a:latin typeface="Consolas" pitchFamily="49" charset="0"/>
              <a:cs typeface="Consolas" pitchFamily="49" charset="0"/>
            </a:endParaRPr>
          </a:p>
          <a:p>
            <a:endParaRPr lang="en-US" sz="1600" dirty="0">
              <a:solidFill>
                <a:schemeClr val="bg1"/>
              </a:solidFill>
              <a:latin typeface="Consolas" pitchFamily="49" charset="0"/>
              <a:cs typeface="Consolas" pitchFamily="49" charset="0"/>
            </a:endParaRPr>
          </a:p>
          <a:p>
            <a:endParaRPr lang="en-US" sz="1600" dirty="0" smtClean="0">
              <a:solidFill>
                <a:schemeClr val="bg1"/>
              </a:solidFill>
              <a:latin typeface="Consolas" pitchFamily="49" charset="0"/>
              <a:cs typeface="Consolas" pitchFamily="49" charset="0"/>
            </a:endParaRPr>
          </a:p>
          <a:p>
            <a:endParaRPr lang="en-US" sz="1600" dirty="0">
              <a:solidFill>
                <a:schemeClr val="bg1"/>
              </a:solidFill>
              <a:latin typeface="Consolas" pitchFamily="49" charset="0"/>
              <a:cs typeface="Consolas" pitchFamily="49" charset="0"/>
            </a:endParaRPr>
          </a:p>
          <a:p>
            <a:endParaRPr lang="en-US" sz="1600" dirty="0" smtClean="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a:t>
            </a:r>
            <a:endParaRPr lang="en-US" sz="1600" dirty="0">
              <a:solidFill>
                <a:schemeClr val="bg1"/>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Contracts</a:t>
            </a:r>
            <a:endParaRPr lang="en-US" dirty="0"/>
          </a:p>
        </p:txBody>
      </p:sp>
      <p:sp>
        <p:nvSpPr>
          <p:cNvPr id="3" name="TextBox 2"/>
          <p:cNvSpPr txBox="1"/>
          <p:nvPr/>
        </p:nvSpPr>
        <p:spPr>
          <a:xfrm>
            <a:off x="457200" y="1447800"/>
            <a:ext cx="8229600" cy="4770537"/>
          </a:xfrm>
          <a:prstGeom prst="rect">
            <a:avLst/>
          </a:prstGeom>
          <a:solidFill>
            <a:schemeClr val="tx1"/>
          </a:solidFill>
        </p:spPr>
        <p:txBody>
          <a:bodyPr wrap="square" rtlCol="0">
            <a:spAutoFit/>
          </a:bodyPr>
          <a:lstStyle/>
          <a:p>
            <a:r>
              <a:rPr lang="en-US" sz="1600" dirty="0" smtClean="0">
                <a:latin typeface="Consolas" pitchFamily="49" charset="0"/>
                <a:cs typeface="Consolas" pitchFamily="49" charset="0"/>
              </a:rPr>
              <a:t>[</a:t>
            </a:r>
            <a:r>
              <a:rPr lang="en-US" sz="1600" dirty="0" err="1">
                <a:latin typeface="Consolas" pitchFamily="49" charset="0"/>
                <a:cs typeface="Consolas" pitchFamily="49" charset="0"/>
              </a:rPr>
              <a:t>ContractClass</a:t>
            </a:r>
            <a:r>
              <a:rPr lang="en-US" sz="1600" dirty="0">
                <a:latin typeface="Consolas" pitchFamily="49" charset="0"/>
                <a:cs typeface="Consolas" pitchFamily="49" charset="0"/>
              </a:rPr>
              <a:t>(</a:t>
            </a:r>
            <a:r>
              <a:rPr lang="en-US" sz="1600" dirty="0" err="1">
                <a:latin typeface="Consolas" pitchFamily="49" charset="0"/>
                <a:cs typeface="Consolas" pitchFamily="49" charset="0"/>
              </a:rPr>
              <a:t>typeof</a:t>
            </a:r>
            <a:r>
              <a:rPr lang="en-US" sz="1600" dirty="0">
                <a:latin typeface="Consolas" pitchFamily="49" charset="0"/>
                <a:cs typeface="Consolas" pitchFamily="49" charset="0"/>
              </a:rPr>
              <a:t>(</a:t>
            </a:r>
            <a:r>
              <a:rPr lang="en-US" sz="1600" dirty="0" err="1">
                <a:latin typeface="Consolas" pitchFamily="49" charset="0"/>
                <a:cs typeface="Consolas" pitchFamily="49" charset="0"/>
              </a:rPr>
              <a:t>IListContract</a:t>
            </a:r>
            <a:r>
              <a:rPr lang="en-US" sz="1600" dirty="0">
                <a:latin typeface="Consolas" pitchFamily="49" charset="0"/>
                <a:cs typeface="Consolas" pitchFamily="49" charset="0"/>
              </a:rPr>
              <a:t>&lt;&gt;))]</a:t>
            </a:r>
          </a:p>
          <a:p>
            <a:r>
              <a:rPr lang="en-US" sz="1600" dirty="0" smtClean="0">
                <a:solidFill>
                  <a:srgbClr val="0070C0"/>
                </a:solidFill>
                <a:latin typeface="Consolas" pitchFamily="49" charset="0"/>
                <a:cs typeface="Consolas" pitchFamily="49" charset="0"/>
              </a:rPr>
              <a:t>public </a:t>
            </a:r>
            <a:r>
              <a:rPr lang="en-US" sz="1600" dirty="0">
                <a:solidFill>
                  <a:srgbClr val="0070C0"/>
                </a:solidFill>
                <a:latin typeface="Consolas" pitchFamily="49" charset="0"/>
                <a:cs typeface="Consolas" pitchFamily="49" charset="0"/>
              </a:rPr>
              <a:t>interface </a:t>
            </a:r>
            <a:r>
              <a:rPr lang="en-US" sz="1600" dirty="0" err="1">
                <a:solidFill>
                  <a:srgbClr val="00B0F0"/>
                </a:solidFill>
                <a:latin typeface="Consolas" pitchFamily="49" charset="0"/>
                <a:cs typeface="Consolas" pitchFamily="49" charset="0"/>
              </a:rPr>
              <a:t>IList</a:t>
            </a:r>
            <a:r>
              <a:rPr lang="en-US" sz="1600" dirty="0">
                <a:solidFill>
                  <a:schemeClr val="bg1"/>
                </a:solidFill>
                <a:latin typeface="Consolas" pitchFamily="49" charset="0"/>
                <a:cs typeface="Consolas" pitchFamily="49" charset="0"/>
              </a:rPr>
              <a:t>&lt;T&gt; : </a:t>
            </a:r>
            <a:r>
              <a:rPr lang="en-US" sz="1600" dirty="0" err="1">
                <a:solidFill>
                  <a:srgbClr val="00B0F0"/>
                </a:solidFill>
                <a:latin typeface="Consolas" pitchFamily="49" charset="0"/>
                <a:cs typeface="Consolas" pitchFamily="49" charset="0"/>
              </a:rPr>
              <a:t>ICollection</a:t>
            </a:r>
            <a:r>
              <a:rPr lang="en-US" sz="1600" dirty="0">
                <a:solidFill>
                  <a:schemeClr val="bg1"/>
                </a:solidFill>
                <a:latin typeface="Consolas" pitchFamily="49" charset="0"/>
                <a:cs typeface="Consolas" pitchFamily="49" charset="0"/>
              </a:rPr>
              <a:t>&lt;T&gt; </a:t>
            </a:r>
            <a:endParaRPr lang="en-US" sz="1600" dirty="0" smtClean="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endParaRPr lang="en-US" sz="1600" dirty="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bg1"/>
                </a:solidFill>
                <a:latin typeface="Consolas" pitchFamily="49" charset="0"/>
                <a:cs typeface="Consolas" pitchFamily="49" charset="0"/>
              </a:rPr>
              <a:t> </a:t>
            </a:r>
            <a:r>
              <a:rPr lang="en-US" sz="1600" dirty="0" err="1" smtClean="0">
                <a:solidFill>
                  <a:schemeClr val="bg1"/>
                </a:solidFill>
                <a:latin typeface="Consolas" pitchFamily="49" charset="0"/>
                <a:cs typeface="Consolas" pitchFamily="49" charset="0"/>
              </a:rPr>
              <a:t>RemoveAt</a:t>
            </a:r>
            <a:r>
              <a:rPr lang="en-US" sz="1600" dirty="0" smtClean="0">
                <a:solidFill>
                  <a:schemeClr val="bg1"/>
                </a:solidFill>
                <a:latin typeface="Consolas" pitchFamily="49" charset="0"/>
                <a:cs typeface="Consolas" pitchFamily="49" charset="0"/>
              </a:rPr>
              <a:t>(</a:t>
            </a:r>
            <a:r>
              <a:rPr lang="en-US" sz="1600" dirty="0" err="1" smtClean="0">
                <a:solidFill>
                  <a:srgbClr val="0070C0"/>
                </a:solidFill>
                <a:latin typeface="Consolas" pitchFamily="49" charset="0"/>
                <a:cs typeface="Consolas" pitchFamily="49" charset="0"/>
              </a:rPr>
              <a:t>int</a:t>
            </a:r>
            <a:r>
              <a:rPr lang="en-US" sz="1600" dirty="0" smtClean="0">
                <a:solidFill>
                  <a:schemeClr val="bg1"/>
                </a:solidFill>
                <a:latin typeface="Consolas" pitchFamily="49" charset="0"/>
                <a:cs typeface="Consolas" pitchFamily="49" charset="0"/>
              </a:rPr>
              <a:t> index);</a:t>
            </a:r>
          </a:p>
          <a:p>
            <a:r>
              <a:rPr lang="en-US" sz="1600" dirty="0" smtClean="0">
                <a:solidFill>
                  <a:schemeClr val="bg1"/>
                </a:solidFill>
                <a:latin typeface="Consolas" pitchFamily="49" charset="0"/>
                <a:cs typeface="Consolas" pitchFamily="49" charset="0"/>
              </a:rPr>
              <a:t>}</a:t>
            </a:r>
          </a:p>
          <a:p>
            <a:endParaRPr lang="en-US" sz="1600" dirty="0">
              <a:solidFill>
                <a:schemeClr val="bg1"/>
              </a:solidFill>
              <a:latin typeface="Consolas" pitchFamily="49" charset="0"/>
              <a:cs typeface="Consolas" pitchFamily="49" charset="0"/>
            </a:endParaRPr>
          </a:p>
          <a:p>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ContractClassFor</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typeof</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IList</a:t>
            </a:r>
            <a:r>
              <a:rPr lang="en-US" sz="1600" dirty="0" smtClean="0">
                <a:latin typeface="Consolas" pitchFamily="49" charset="0"/>
                <a:cs typeface="Consolas" pitchFamily="49" charset="0"/>
              </a:rPr>
              <a:t>&lt;&gt;))]</a:t>
            </a:r>
          </a:p>
          <a:p>
            <a:r>
              <a:rPr lang="en-US" sz="1600" dirty="0" smtClean="0">
                <a:latin typeface="Consolas" pitchFamily="49" charset="0"/>
                <a:cs typeface="Consolas" pitchFamily="49" charset="0"/>
              </a:rPr>
              <a:t>public class </a:t>
            </a:r>
            <a:r>
              <a:rPr lang="en-US" sz="1600" dirty="0" err="1" smtClean="0">
                <a:latin typeface="Consolas" pitchFamily="49" charset="0"/>
                <a:cs typeface="Consolas" pitchFamily="49" charset="0"/>
              </a:rPr>
              <a:t>IListContract</a:t>
            </a:r>
            <a:r>
              <a:rPr lang="en-US" sz="1600" dirty="0" smtClean="0">
                <a:latin typeface="Consolas" pitchFamily="49" charset="0"/>
                <a:cs typeface="Consolas" pitchFamily="49" charset="0"/>
              </a:rPr>
              <a:t>&lt;T&gt; : </a:t>
            </a:r>
            <a:r>
              <a:rPr lang="en-US" sz="1600" dirty="0" err="1" smtClean="0">
                <a:latin typeface="Consolas" pitchFamily="49" charset="0"/>
                <a:cs typeface="Consolas" pitchFamily="49" charset="0"/>
              </a:rPr>
              <a:t>IList</a:t>
            </a:r>
            <a:r>
              <a:rPr lang="en-US" sz="1600" dirty="0" smtClean="0">
                <a:latin typeface="Consolas" pitchFamily="49" charset="0"/>
                <a:cs typeface="Consolas" pitchFamily="49" charset="0"/>
              </a:rPr>
              <a:t>&lt;T&gt; </a:t>
            </a:r>
          </a:p>
          <a:p>
            <a:r>
              <a:rPr lang="en-US"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p>
          <a:p>
            <a:r>
              <a:rPr lang="en-US" sz="1600" dirty="0" smtClean="0">
                <a:latin typeface="Consolas" pitchFamily="49" charset="0"/>
                <a:cs typeface="Consolas" pitchFamily="49" charset="0"/>
              </a:rPr>
              <a:t>  public void </a:t>
            </a:r>
            <a:r>
              <a:rPr lang="en-US" sz="1600" dirty="0" err="1" smtClean="0">
                <a:latin typeface="Consolas" pitchFamily="49" charset="0"/>
                <a:cs typeface="Consolas" pitchFamily="49" charset="0"/>
              </a:rPr>
              <a:t>RemoveAt</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index)</a:t>
            </a:r>
          </a:p>
          <a:p>
            <a:r>
              <a:rPr lang="en-US" sz="1600" dirty="0" smtClean="0">
                <a:latin typeface="Consolas" pitchFamily="49" charset="0"/>
                <a:cs typeface="Consolas" pitchFamily="49" charset="0"/>
              </a:rPr>
              <a:t>  {</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Contract.Requires</a:t>
            </a:r>
            <a:r>
              <a:rPr lang="en-US" sz="1600" dirty="0" smtClean="0">
                <a:latin typeface="Consolas" pitchFamily="49" charset="0"/>
                <a:cs typeface="Consolas" pitchFamily="49" charset="0"/>
              </a:rPr>
              <a:t>(index &gt;= 0);</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Contract.Requires</a:t>
            </a:r>
            <a:r>
              <a:rPr lang="en-US" sz="1600" dirty="0" smtClean="0">
                <a:latin typeface="Consolas" pitchFamily="49" charset="0"/>
                <a:cs typeface="Consolas" pitchFamily="49" charset="0"/>
              </a:rPr>
              <a:t>(index &lt; </a:t>
            </a:r>
            <a:r>
              <a:rPr lang="en-US" sz="1600" dirty="0" err="1" smtClean="0">
                <a:latin typeface="Consolas" pitchFamily="49" charset="0"/>
                <a:cs typeface="Consolas" pitchFamily="49" charset="0"/>
              </a:rPr>
              <a:t>this.Count</a:t>
            </a:r>
            <a:r>
              <a:rPr lang="en-US"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Contract.Ensures</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this.Count</a:t>
            </a:r>
            <a:r>
              <a:rPr lang="en-US" sz="1600" dirty="0" smtClean="0">
                <a:latin typeface="Consolas" pitchFamily="49" charset="0"/>
                <a:cs typeface="Consolas" pitchFamily="49" charset="0"/>
              </a:rPr>
              <a:t> == </a:t>
            </a:r>
            <a:r>
              <a:rPr lang="en-US" sz="1600" dirty="0" err="1" smtClean="0">
                <a:latin typeface="Consolas" pitchFamily="49" charset="0"/>
                <a:cs typeface="Consolas" pitchFamily="49" charset="0"/>
              </a:rPr>
              <a:t>Contract.OldValue</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this.Count</a:t>
            </a:r>
            <a:r>
              <a:rPr lang="en-US" sz="1600" dirty="0" smtClean="0">
                <a:latin typeface="Consolas" pitchFamily="49" charset="0"/>
                <a:cs typeface="Consolas" pitchFamily="49" charset="0"/>
              </a:rPr>
              <a:t>) - 1);</a:t>
            </a:r>
          </a:p>
          <a:p>
            <a:r>
              <a:rPr lang="en-US" sz="1600" dirty="0" smtClean="0">
                <a:latin typeface="Consolas" pitchFamily="49" charset="0"/>
                <a:cs typeface="Consolas" pitchFamily="49" charset="0"/>
              </a:rPr>
              <a:t>  }</a:t>
            </a:r>
          </a:p>
          <a:p>
            <a:r>
              <a:rPr lang="en-US"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endParaRPr lang="en-US" sz="16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Contracts</a:t>
            </a:r>
            <a:endParaRPr lang="en-US" dirty="0"/>
          </a:p>
        </p:txBody>
      </p:sp>
      <p:sp>
        <p:nvSpPr>
          <p:cNvPr id="3" name="TextBox 2"/>
          <p:cNvSpPr txBox="1"/>
          <p:nvPr/>
        </p:nvSpPr>
        <p:spPr>
          <a:xfrm>
            <a:off x="457200" y="1447800"/>
            <a:ext cx="8229600" cy="4770537"/>
          </a:xfrm>
          <a:prstGeom prst="rect">
            <a:avLst/>
          </a:prstGeom>
          <a:solidFill>
            <a:schemeClr val="tx1"/>
          </a:solidFill>
        </p:spPr>
        <p:txBody>
          <a:bodyPr wrap="square" rtlCol="0">
            <a:spAutoFit/>
          </a:bodyPr>
          <a:lstStyle/>
          <a:p>
            <a:r>
              <a:rPr lang="en-US" sz="1600" b="1" dirty="0" smtClean="0">
                <a:solidFill>
                  <a:schemeClr val="bg1"/>
                </a:solidFill>
                <a:latin typeface="Consolas" pitchFamily="49" charset="0"/>
                <a:cs typeface="Consolas" pitchFamily="49" charset="0"/>
              </a:rPr>
              <a:t>[</a:t>
            </a:r>
            <a:r>
              <a:rPr lang="en-US" sz="1600" b="1" dirty="0" err="1">
                <a:solidFill>
                  <a:srgbClr val="00B0F0"/>
                </a:solidFill>
                <a:latin typeface="Consolas" pitchFamily="49" charset="0"/>
                <a:cs typeface="Consolas" pitchFamily="49" charset="0"/>
              </a:rPr>
              <a:t>ContractClass</a:t>
            </a:r>
            <a:r>
              <a:rPr lang="en-US" sz="1600" b="1" dirty="0">
                <a:solidFill>
                  <a:schemeClr val="bg1"/>
                </a:solidFill>
                <a:latin typeface="Consolas" pitchFamily="49" charset="0"/>
                <a:cs typeface="Consolas" pitchFamily="49" charset="0"/>
              </a:rPr>
              <a:t>(</a:t>
            </a:r>
            <a:r>
              <a:rPr lang="en-US" sz="1600" b="1" dirty="0" err="1">
                <a:solidFill>
                  <a:srgbClr val="0070C0"/>
                </a:solidFill>
                <a:latin typeface="Consolas" pitchFamily="49" charset="0"/>
                <a:cs typeface="Consolas" pitchFamily="49" charset="0"/>
              </a:rPr>
              <a:t>typeof</a:t>
            </a:r>
            <a:r>
              <a:rPr lang="en-US" sz="1600" b="1" dirty="0">
                <a:solidFill>
                  <a:schemeClr val="bg1"/>
                </a:solidFill>
                <a:latin typeface="Consolas" pitchFamily="49" charset="0"/>
                <a:cs typeface="Consolas" pitchFamily="49" charset="0"/>
              </a:rPr>
              <a:t>(</a:t>
            </a:r>
            <a:r>
              <a:rPr lang="en-US" sz="1600" b="1" dirty="0" err="1">
                <a:solidFill>
                  <a:srgbClr val="00B0F0"/>
                </a:solidFill>
                <a:latin typeface="Consolas" pitchFamily="49" charset="0"/>
                <a:cs typeface="Consolas" pitchFamily="49" charset="0"/>
              </a:rPr>
              <a:t>IListContract</a:t>
            </a:r>
            <a:r>
              <a:rPr lang="en-US" sz="1600" b="1" dirty="0">
                <a:solidFill>
                  <a:schemeClr val="bg1"/>
                </a:solidFill>
                <a:latin typeface="Consolas" pitchFamily="49" charset="0"/>
                <a:cs typeface="Consolas" pitchFamily="49" charset="0"/>
              </a:rPr>
              <a:t>&lt;&gt;))]</a:t>
            </a:r>
          </a:p>
          <a:p>
            <a:r>
              <a:rPr lang="en-US" sz="1600" dirty="0" smtClean="0">
                <a:solidFill>
                  <a:srgbClr val="0070C0"/>
                </a:solidFill>
                <a:latin typeface="Consolas" pitchFamily="49" charset="0"/>
                <a:cs typeface="Consolas" pitchFamily="49" charset="0"/>
              </a:rPr>
              <a:t>public </a:t>
            </a:r>
            <a:r>
              <a:rPr lang="en-US" sz="1600" dirty="0">
                <a:solidFill>
                  <a:srgbClr val="0070C0"/>
                </a:solidFill>
                <a:latin typeface="Consolas" pitchFamily="49" charset="0"/>
                <a:cs typeface="Consolas" pitchFamily="49" charset="0"/>
              </a:rPr>
              <a:t>interface </a:t>
            </a:r>
            <a:r>
              <a:rPr lang="en-US" sz="1600" dirty="0" err="1">
                <a:solidFill>
                  <a:srgbClr val="00B0F0"/>
                </a:solidFill>
                <a:latin typeface="Consolas" pitchFamily="49" charset="0"/>
                <a:cs typeface="Consolas" pitchFamily="49" charset="0"/>
              </a:rPr>
              <a:t>IList</a:t>
            </a:r>
            <a:r>
              <a:rPr lang="en-US" sz="1600" dirty="0">
                <a:solidFill>
                  <a:schemeClr val="bg1"/>
                </a:solidFill>
                <a:latin typeface="Consolas" pitchFamily="49" charset="0"/>
                <a:cs typeface="Consolas" pitchFamily="49" charset="0"/>
              </a:rPr>
              <a:t>&lt;T&gt; : </a:t>
            </a:r>
            <a:r>
              <a:rPr lang="en-US" sz="1600" dirty="0" err="1">
                <a:solidFill>
                  <a:srgbClr val="00B0F0"/>
                </a:solidFill>
                <a:latin typeface="Consolas" pitchFamily="49" charset="0"/>
                <a:cs typeface="Consolas" pitchFamily="49" charset="0"/>
              </a:rPr>
              <a:t>ICollection</a:t>
            </a:r>
            <a:r>
              <a:rPr lang="en-US" sz="1600" dirty="0">
                <a:solidFill>
                  <a:schemeClr val="bg1"/>
                </a:solidFill>
                <a:latin typeface="Consolas" pitchFamily="49" charset="0"/>
                <a:cs typeface="Consolas" pitchFamily="49" charset="0"/>
              </a:rPr>
              <a:t>&lt;T&gt; </a:t>
            </a:r>
            <a:endParaRPr lang="en-US" sz="1600" dirty="0" smtClean="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endParaRPr lang="en-US" sz="1600" dirty="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bg1"/>
                </a:solidFill>
                <a:latin typeface="Consolas" pitchFamily="49" charset="0"/>
                <a:cs typeface="Consolas" pitchFamily="49" charset="0"/>
              </a:rPr>
              <a:t> </a:t>
            </a:r>
            <a:r>
              <a:rPr lang="en-US" sz="1600" dirty="0" err="1" smtClean="0">
                <a:solidFill>
                  <a:schemeClr val="bg1"/>
                </a:solidFill>
                <a:latin typeface="Consolas" pitchFamily="49" charset="0"/>
                <a:cs typeface="Consolas" pitchFamily="49" charset="0"/>
              </a:rPr>
              <a:t>RemoveAt</a:t>
            </a:r>
            <a:r>
              <a:rPr lang="en-US" sz="1600" dirty="0" smtClean="0">
                <a:solidFill>
                  <a:schemeClr val="bg1"/>
                </a:solidFill>
                <a:latin typeface="Consolas" pitchFamily="49" charset="0"/>
                <a:cs typeface="Consolas" pitchFamily="49" charset="0"/>
              </a:rPr>
              <a:t>(</a:t>
            </a:r>
            <a:r>
              <a:rPr lang="en-US" sz="1600" dirty="0" err="1" smtClean="0">
                <a:solidFill>
                  <a:srgbClr val="0070C0"/>
                </a:solidFill>
                <a:latin typeface="Consolas" pitchFamily="49" charset="0"/>
                <a:cs typeface="Consolas" pitchFamily="49" charset="0"/>
              </a:rPr>
              <a:t>int</a:t>
            </a:r>
            <a:r>
              <a:rPr lang="en-US" sz="1600" dirty="0" smtClean="0">
                <a:solidFill>
                  <a:schemeClr val="bg1"/>
                </a:solidFill>
                <a:latin typeface="Consolas" pitchFamily="49" charset="0"/>
                <a:cs typeface="Consolas" pitchFamily="49" charset="0"/>
              </a:rPr>
              <a:t> index);</a:t>
            </a:r>
          </a:p>
          <a:p>
            <a:r>
              <a:rPr lang="en-US" sz="1600" dirty="0" smtClean="0">
                <a:solidFill>
                  <a:schemeClr val="bg1"/>
                </a:solidFill>
                <a:latin typeface="Consolas" pitchFamily="49" charset="0"/>
                <a:cs typeface="Consolas" pitchFamily="49" charset="0"/>
              </a:rPr>
              <a:t>}</a:t>
            </a:r>
          </a:p>
          <a:p>
            <a:endParaRPr lang="en-US" sz="1600" dirty="0">
              <a:solidFill>
                <a:schemeClr val="bg1"/>
              </a:solidFill>
              <a:latin typeface="Consolas" pitchFamily="49" charset="0"/>
              <a:cs typeface="Consolas" pitchFamily="49" charset="0"/>
            </a:endParaRPr>
          </a:p>
          <a:p>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ContractClassFor</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typeof</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IList</a:t>
            </a:r>
            <a:r>
              <a:rPr lang="en-US" sz="1600" dirty="0" smtClean="0">
                <a:latin typeface="Consolas" pitchFamily="49" charset="0"/>
                <a:cs typeface="Consolas" pitchFamily="49" charset="0"/>
              </a:rPr>
              <a:t>&lt;&gt;))]</a:t>
            </a:r>
          </a:p>
          <a:p>
            <a:r>
              <a:rPr lang="en-US" sz="1600" dirty="0" smtClean="0">
                <a:latin typeface="Consolas" pitchFamily="49" charset="0"/>
                <a:cs typeface="Consolas" pitchFamily="49" charset="0"/>
              </a:rPr>
              <a:t>public class </a:t>
            </a:r>
            <a:r>
              <a:rPr lang="en-US" sz="1600" dirty="0" err="1" smtClean="0">
                <a:latin typeface="Consolas" pitchFamily="49" charset="0"/>
                <a:cs typeface="Consolas" pitchFamily="49" charset="0"/>
              </a:rPr>
              <a:t>IListContract</a:t>
            </a:r>
            <a:r>
              <a:rPr lang="en-US" sz="1600" dirty="0" smtClean="0">
                <a:latin typeface="Consolas" pitchFamily="49" charset="0"/>
                <a:cs typeface="Consolas" pitchFamily="49" charset="0"/>
              </a:rPr>
              <a:t>&lt;T&gt; : </a:t>
            </a:r>
            <a:r>
              <a:rPr lang="en-US" sz="1600" dirty="0" err="1" smtClean="0">
                <a:latin typeface="Consolas" pitchFamily="49" charset="0"/>
                <a:cs typeface="Consolas" pitchFamily="49" charset="0"/>
              </a:rPr>
              <a:t>IList</a:t>
            </a:r>
            <a:r>
              <a:rPr lang="en-US" sz="1600" dirty="0" smtClean="0">
                <a:latin typeface="Consolas" pitchFamily="49" charset="0"/>
                <a:cs typeface="Consolas" pitchFamily="49" charset="0"/>
              </a:rPr>
              <a:t>&lt;T&gt; </a:t>
            </a:r>
          </a:p>
          <a:p>
            <a:r>
              <a:rPr lang="en-US"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p>
          <a:p>
            <a:r>
              <a:rPr lang="en-US" sz="1600" dirty="0" smtClean="0">
                <a:latin typeface="Consolas" pitchFamily="49" charset="0"/>
                <a:cs typeface="Consolas" pitchFamily="49" charset="0"/>
              </a:rPr>
              <a:t>  public void </a:t>
            </a:r>
            <a:r>
              <a:rPr lang="en-US" sz="1600" dirty="0" err="1" smtClean="0">
                <a:latin typeface="Consolas" pitchFamily="49" charset="0"/>
                <a:cs typeface="Consolas" pitchFamily="49" charset="0"/>
              </a:rPr>
              <a:t>RemoveAt</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index)</a:t>
            </a:r>
          </a:p>
          <a:p>
            <a:r>
              <a:rPr lang="en-US" sz="1600" dirty="0" smtClean="0">
                <a:latin typeface="Consolas" pitchFamily="49" charset="0"/>
                <a:cs typeface="Consolas" pitchFamily="49" charset="0"/>
              </a:rPr>
              <a:t>  {</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Contract.Requires</a:t>
            </a:r>
            <a:r>
              <a:rPr lang="en-US" sz="1600" dirty="0" smtClean="0">
                <a:latin typeface="Consolas" pitchFamily="49" charset="0"/>
                <a:cs typeface="Consolas" pitchFamily="49" charset="0"/>
              </a:rPr>
              <a:t>(index &gt;= 0);</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Contract.Requires</a:t>
            </a:r>
            <a:r>
              <a:rPr lang="en-US" sz="1600" dirty="0" smtClean="0">
                <a:latin typeface="Consolas" pitchFamily="49" charset="0"/>
                <a:cs typeface="Consolas" pitchFamily="49" charset="0"/>
              </a:rPr>
              <a:t>(index &lt; </a:t>
            </a:r>
            <a:r>
              <a:rPr lang="en-US" sz="1600" dirty="0" err="1" smtClean="0">
                <a:latin typeface="Consolas" pitchFamily="49" charset="0"/>
                <a:cs typeface="Consolas" pitchFamily="49" charset="0"/>
              </a:rPr>
              <a:t>this.Count</a:t>
            </a:r>
            <a:r>
              <a:rPr lang="en-US"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Contract.Ensures</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this.Count</a:t>
            </a:r>
            <a:r>
              <a:rPr lang="en-US" sz="1600" dirty="0" smtClean="0">
                <a:latin typeface="Consolas" pitchFamily="49" charset="0"/>
                <a:cs typeface="Consolas" pitchFamily="49" charset="0"/>
              </a:rPr>
              <a:t> == </a:t>
            </a:r>
            <a:r>
              <a:rPr lang="en-US" sz="1600" dirty="0" err="1" smtClean="0">
                <a:latin typeface="Consolas" pitchFamily="49" charset="0"/>
                <a:cs typeface="Consolas" pitchFamily="49" charset="0"/>
              </a:rPr>
              <a:t>Contract.OldValue</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this.Count</a:t>
            </a:r>
            <a:r>
              <a:rPr lang="en-US" sz="1600" dirty="0" smtClean="0">
                <a:latin typeface="Consolas" pitchFamily="49" charset="0"/>
                <a:cs typeface="Consolas" pitchFamily="49" charset="0"/>
              </a:rPr>
              <a:t>) - 1);</a:t>
            </a:r>
          </a:p>
          <a:p>
            <a:r>
              <a:rPr lang="en-US" sz="1600" dirty="0" smtClean="0">
                <a:latin typeface="Consolas" pitchFamily="49" charset="0"/>
                <a:cs typeface="Consolas" pitchFamily="49" charset="0"/>
              </a:rPr>
              <a:t>  }</a:t>
            </a:r>
          </a:p>
          <a:p>
            <a:r>
              <a:rPr lang="en-US" sz="1600" dirty="0" smtClean="0">
                <a:latin typeface="Consolas" pitchFamily="49" charset="0"/>
                <a:cs typeface="Consolas" pitchFamily="49" charset="0"/>
              </a:rPr>
              <a:t>}</a:t>
            </a:r>
          </a:p>
          <a:p>
            <a:r>
              <a:rPr lang="en-US" sz="1600" dirty="0" smtClean="0">
                <a:solidFill>
                  <a:schemeClr val="bg1"/>
                </a:solidFill>
                <a:latin typeface="Consolas" pitchFamily="49" charset="0"/>
                <a:cs typeface="Consolas" pitchFamily="49" charset="0"/>
              </a:rPr>
              <a:t> </a:t>
            </a:r>
            <a:endParaRPr lang="en-US" sz="1600" dirty="0">
              <a:solidFill>
                <a:schemeClr val="bg1"/>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Contracts</a:t>
            </a:r>
            <a:endParaRPr lang="en-US" dirty="0"/>
          </a:p>
        </p:txBody>
      </p:sp>
      <p:sp>
        <p:nvSpPr>
          <p:cNvPr id="3" name="TextBox 2"/>
          <p:cNvSpPr txBox="1"/>
          <p:nvPr/>
        </p:nvSpPr>
        <p:spPr>
          <a:xfrm>
            <a:off x="457200" y="1447800"/>
            <a:ext cx="8229600" cy="4770537"/>
          </a:xfrm>
          <a:prstGeom prst="rect">
            <a:avLst/>
          </a:prstGeom>
          <a:solidFill>
            <a:schemeClr val="tx1"/>
          </a:solidFill>
        </p:spPr>
        <p:txBody>
          <a:bodyPr wrap="square" rtlCol="0">
            <a:spAutoFit/>
          </a:bodyPr>
          <a:lstStyle/>
          <a:p>
            <a:r>
              <a:rPr lang="en-US" sz="1600" dirty="0" smtClean="0">
                <a:solidFill>
                  <a:schemeClr val="bg1"/>
                </a:solidFill>
                <a:latin typeface="Consolas" pitchFamily="49" charset="0"/>
                <a:cs typeface="Consolas" pitchFamily="49" charset="0"/>
              </a:rPr>
              <a:t>[</a:t>
            </a:r>
            <a:r>
              <a:rPr lang="en-US" sz="1600" dirty="0" err="1">
                <a:solidFill>
                  <a:srgbClr val="00B0F0"/>
                </a:solidFill>
                <a:latin typeface="Consolas" pitchFamily="49" charset="0"/>
                <a:cs typeface="Consolas" pitchFamily="49" charset="0"/>
              </a:rPr>
              <a:t>ContractClass</a:t>
            </a:r>
            <a:r>
              <a:rPr lang="en-US" sz="1600" dirty="0">
                <a:solidFill>
                  <a:schemeClr val="bg1"/>
                </a:solidFill>
                <a:latin typeface="Consolas" pitchFamily="49" charset="0"/>
                <a:cs typeface="Consolas" pitchFamily="49" charset="0"/>
              </a:rPr>
              <a:t>(</a:t>
            </a:r>
            <a:r>
              <a:rPr lang="en-US" sz="1600" dirty="0" err="1">
                <a:solidFill>
                  <a:srgbClr val="0070C0"/>
                </a:solidFill>
                <a:latin typeface="Consolas" pitchFamily="49" charset="0"/>
                <a:cs typeface="Consolas" pitchFamily="49" charset="0"/>
              </a:rPr>
              <a:t>typeof</a:t>
            </a:r>
            <a:r>
              <a:rPr lang="en-US" sz="1600" dirty="0">
                <a:solidFill>
                  <a:schemeClr val="bg1"/>
                </a:solidFill>
                <a:latin typeface="Consolas" pitchFamily="49" charset="0"/>
                <a:cs typeface="Consolas" pitchFamily="49" charset="0"/>
              </a:rPr>
              <a:t>(</a:t>
            </a:r>
            <a:r>
              <a:rPr lang="en-US" sz="1600" dirty="0" err="1">
                <a:solidFill>
                  <a:srgbClr val="00B0F0"/>
                </a:solidFill>
                <a:latin typeface="Consolas" pitchFamily="49" charset="0"/>
                <a:cs typeface="Consolas" pitchFamily="49" charset="0"/>
              </a:rPr>
              <a:t>IListContract</a:t>
            </a:r>
            <a:r>
              <a:rPr lang="en-US" sz="1600" dirty="0">
                <a:solidFill>
                  <a:schemeClr val="bg1"/>
                </a:solidFill>
                <a:latin typeface="Consolas" pitchFamily="49" charset="0"/>
                <a:cs typeface="Consolas" pitchFamily="49" charset="0"/>
              </a:rPr>
              <a:t>&lt;&gt;))]</a:t>
            </a:r>
          </a:p>
          <a:p>
            <a:r>
              <a:rPr lang="en-US" sz="1600" dirty="0" smtClean="0">
                <a:solidFill>
                  <a:srgbClr val="0070C0"/>
                </a:solidFill>
                <a:latin typeface="Consolas" pitchFamily="49" charset="0"/>
                <a:cs typeface="Consolas" pitchFamily="49" charset="0"/>
              </a:rPr>
              <a:t>public </a:t>
            </a:r>
            <a:r>
              <a:rPr lang="en-US" sz="1600" dirty="0">
                <a:solidFill>
                  <a:srgbClr val="0070C0"/>
                </a:solidFill>
                <a:latin typeface="Consolas" pitchFamily="49" charset="0"/>
                <a:cs typeface="Consolas" pitchFamily="49" charset="0"/>
              </a:rPr>
              <a:t>interface </a:t>
            </a:r>
            <a:r>
              <a:rPr lang="en-US" sz="1600" dirty="0" err="1">
                <a:solidFill>
                  <a:srgbClr val="00B0F0"/>
                </a:solidFill>
                <a:latin typeface="Consolas" pitchFamily="49" charset="0"/>
                <a:cs typeface="Consolas" pitchFamily="49" charset="0"/>
              </a:rPr>
              <a:t>IList</a:t>
            </a:r>
            <a:r>
              <a:rPr lang="en-US" sz="1600" dirty="0">
                <a:solidFill>
                  <a:schemeClr val="bg1"/>
                </a:solidFill>
                <a:latin typeface="Consolas" pitchFamily="49" charset="0"/>
                <a:cs typeface="Consolas" pitchFamily="49" charset="0"/>
              </a:rPr>
              <a:t>&lt;T&gt; : </a:t>
            </a:r>
            <a:r>
              <a:rPr lang="en-US" sz="1600" dirty="0" err="1">
                <a:solidFill>
                  <a:srgbClr val="00B0F0"/>
                </a:solidFill>
                <a:latin typeface="Consolas" pitchFamily="49" charset="0"/>
                <a:cs typeface="Consolas" pitchFamily="49" charset="0"/>
              </a:rPr>
              <a:t>ICollection</a:t>
            </a:r>
            <a:r>
              <a:rPr lang="en-US" sz="1600" dirty="0">
                <a:solidFill>
                  <a:schemeClr val="bg1"/>
                </a:solidFill>
                <a:latin typeface="Consolas" pitchFamily="49" charset="0"/>
                <a:cs typeface="Consolas" pitchFamily="49" charset="0"/>
              </a:rPr>
              <a:t>&lt;T&gt; </a:t>
            </a:r>
            <a:endParaRPr lang="en-US" sz="1600" dirty="0" smtClean="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endParaRPr lang="en-US" sz="1600" dirty="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void</a:t>
            </a:r>
            <a:r>
              <a:rPr lang="en-US" sz="1600" dirty="0" smtClean="0">
                <a:solidFill>
                  <a:schemeClr val="bg1"/>
                </a:solidFill>
                <a:latin typeface="Consolas" pitchFamily="49" charset="0"/>
                <a:cs typeface="Consolas" pitchFamily="49" charset="0"/>
              </a:rPr>
              <a:t> </a:t>
            </a:r>
            <a:r>
              <a:rPr lang="en-US" sz="1600" dirty="0" err="1" smtClean="0">
                <a:solidFill>
                  <a:schemeClr val="bg1"/>
                </a:solidFill>
                <a:latin typeface="Consolas" pitchFamily="49" charset="0"/>
                <a:cs typeface="Consolas" pitchFamily="49" charset="0"/>
              </a:rPr>
              <a:t>RemoveAt</a:t>
            </a:r>
            <a:r>
              <a:rPr lang="en-US" sz="1600" dirty="0" smtClean="0">
                <a:solidFill>
                  <a:schemeClr val="bg1"/>
                </a:solidFill>
                <a:latin typeface="Consolas" pitchFamily="49" charset="0"/>
                <a:cs typeface="Consolas" pitchFamily="49" charset="0"/>
              </a:rPr>
              <a:t>(</a:t>
            </a:r>
            <a:r>
              <a:rPr lang="en-US" sz="1600" dirty="0" err="1" smtClean="0">
                <a:solidFill>
                  <a:srgbClr val="0070C0"/>
                </a:solidFill>
                <a:latin typeface="Consolas" pitchFamily="49" charset="0"/>
                <a:cs typeface="Consolas" pitchFamily="49" charset="0"/>
              </a:rPr>
              <a:t>int</a:t>
            </a:r>
            <a:r>
              <a:rPr lang="en-US" sz="1600" dirty="0" smtClean="0">
                <a:solidFill>
                  <a:schemeClr val="bg1"/>
                </a:solidFill>
                <a:latin typeface="Consolas" pitchFamily="49" charset="0"/>
                <a:cs typeface="Consolas" pitchFamily="49" charset="0"/>
              </a:rPr>
              <a:t> index);</a:t>
            </a:r>
          </a:p>
          <a:p>
            <a:r>
              <a:rPr lang="en-US" sz="1600" dirty="0" smtClean="0">
                <a:solidFill>
                  <a:schemeClr val="bg1"/>
                </a:solidFill>
                <a:latin typeface="Consolas" pitchFamily="49" charset="0"/>
                <a:cs typeface="Consolas" pitchFamily="49" charset="0"/>
              </a:rPr>
              <a:t>}</a:t>
            </a:r>
          </a:p>
          <a:p>
            <a:endParaRPr lang="en-US" sz="1600" dirty="0">
              <a:solidFill>
                <a:schemeClr val="bg1"/>
              </a:solidFill>
              <a:latin typeface="Consolas" pitchFamily="49" charset="0"/>
              <a:cs typeface="Consolas" pitchFamily="49" charset="0"/>
            </a:endParaRPr>
          </a:p>
          <a:p>
            <a:r>
              <a:rPr lang="en-US" sz="1600" b="1" dirty="0" smtClean="0">
                <a:solidFill>
                  <a:schemeClr val="bg1"/>
                </a:solidFill>
                <a:latin typeface="Consolas" pitchFamily="49" charset="0"/>
                <a:cs typeface="Consolas" pitchFamily="49" charset="0"/>
              </a:rPr>
              <a:t>[</a:t>
            </a:r>
            <a:r>
              <a:rPr lang="en-US" sz="1600" b="1" dirty="0" err="1" smtClean="0">
                <a:solidFill>
                  <a:srgbClr val="00B0F0"/>
                </a:solidFill>
                <a:latin typeface="Consolas" pitchFamily="49" charset="0"/>
                <a:cs typeface="Consolas" pitchFamily="49" charset="0"/>
              </a:rPr>
              <a:t>ContractClassFor</a:t>
            </a:r>
            <a:r>
              <a:rPr lang="en-US" sz="1600" b="1" dirty="0" smtClean="0">
                <a:solidFill>
                  <a:schemeClr val="bg1"/>
                </a:solidFill>
                <a:latin typeface="Consolas" pitchFamily="49" charset="0"/>
                <a:cs typeface="Consolas" pitchFamily="49" charset="0"/>
              </a:rPr>
              <a:t>(</a:t>
            </a:r>
            <a:r>
              <a:rPr lang="en-US" sz="1600" b="1" dirty="0" err="1" smtClean="0">
                <a:solidFill>
                  <a:srgbClr val="0070C0"/>
                </a:solidFill>
                <a:latin typeface="Consolas" pitchFamily="49" charset="0"/>
                <a:cs typeface="Consolas" pitchFamily="49" charset="0"/>
              </a:rPr>
              <a:t>typeof</a:t>
            </a:r>
            <a:r>
              <a:rPr lang="en-US" sz="1600" b="1" dirty="0" smtClean="0">
                <a:solidFill>
                  <a:schemeClr val="bg1"/>
                </a:solidFill>
                <a:latin typeface="Consolas" pitchFamily="49" charset="0"/>
                <a:cs typeface="Consolas" pitchFamily="49" charset="0"/>
              </a:rPr>
              <a:t>(</a:t>
            </a:r>
            <a:r>
              <a:rPr lang="en-US" sz="1600" b="1" dirty="0" err="1" smtClean="0">
                <a:solidFill>
                  <a:srgbClr val="00B0F0"/>
                </a:solidFill>
                <a:latin typeface="Consolas" pitchFamily="49" charset="0"/>
                <a:cs typeface="Consolas" pitchFamily="49" charset="0"/>
              </a:rPr>
              <a:t>IList</a:t>
            </a:r>
            <a:r>
              <a:rPr lang="en-US" sz="1600" b="1" dirty="0" smtClean="0">
                <a:solidFill>
                  <a:schemeClr val="bg1"/>
                </a:solidFill>
                <a:latin typeface="Consolas" pitchFamily="49" charset="0"/>
                <a:cs typeface="Consolas" pitchFamily="49" charset="0"/>
              </a:rPr>
              <a:t>&lt;&gt;))]</a:t>
            </a:r>
          </a:p>
          <a:p>
            <a:r>
              <a:rPr lang="en-US" sz="1600" b="1" dirty="0" smtClean="0">
                <a:solidFill>
                  <a:srgbClr val="0070C0"/>
                </a:solidFill>
                <a:latin typeface="Consolas" pitchFamily="49" charset="0"/>
                <a:cs typeface="Consolas" pitchFamily="49" charset="0"/>
              </a:rPr>
              <a:t>public class </a:t>
            </a:r>
            <a:r>
              <a:rPr lang="en-US" sz="1600" b="1" dirty="0" err="1" smtClean="0">
                <a:solidFill>
                  <a:srgbClr val="00B0F0"/>
                </a:solidFill>
                <a:latin typeface="Consolas" pitchFamily="49" charset="0"/>
                <a:cs typeface="Consolas" pitchFamily="49" charset="0"/>
              </a:rPr>
              <a:t>IListContract</a:t>
            </a:r>
            <a:r>
              <a:rPr lang="en-US" sz="1600" b="1" dirty="0" smtClean="0">
                <a:solidFill>
                  <a:schemeClr val="bg1"/>
                </a:solidFill>
                <a:latin typeface="Consolas" pitchFamily="49" charset="0"/>
                <a:cs typeface="Consolas" pitchFamily="49" charset="0"/>
              </a:rPr>
              <a:t>&lt;T&gt; : </a:t>
            </a:r>
            <a:r>
              <a:rPr lang="en-US" sz="1600" b="1" dirty="0" err="1" smtClean="0">
                <a:solidFill>
                  <a:srgbClr val="00B0F0"/>
                </a:solidFill>
                <a:latin typeface="Consolas" pitchFamily="49" charset="0"/>
                <a:cs typeface="Consolas" pitchFamily="49" charset="0"/>
              </a:rPr>
              <a:t>IList</a:t>
            </a:r>
            <a:r>
              <a:rPr lang="en-US" sz="1600" b="1" dirty="0" smtClean="0">
                <a:solidFill>
                  <a:schemeClr val="bg1"/>
                </a:solidFill>
                <a:latin typeface="Consolas" pitchFamily="49" charset="0"/>
                <a:cs typeface="Consolas" pitchFamily="49" charset="0"/>
              </a:rPr>
              <a:t>&lt;T&gt; </a:t>
            </a:r>
          </a:p>
          <a:p>
            <a:r>
              <a:rPr lang="en-US" sz="1600" b="1" dirty="0" smtClean="0">
                <a:solidFill>
                  <a:schemeClr val="bg1"/>
                </a:solidFill>
                <a:latin typeface="Consolas" pitchFamily="49" charset="0"/>
                <a:cs typeface="Consolas" pitchFamily="49" charset="0"/>
              </a:rPr>
              <a:t>{</a:t>
            </a:r>
          </a:p>
          <a:p>
            <a:r>
              <a:rPr lang="en-US" sz="1600" b="1" dirty="0" smtClean="0">
                <a:solidFill>
                  <a:schemeClr val="bg1"/>
                </a:solidFill>
                <a:latin typeface="Consolas" pitchFamily="49" charset="0"/>
                <a:cs typeface="Consolas" pitchFamily="49" charset="0"/>
              </a:rPr>
              <a:t>  …</a:t>
            </a:r>
          </a:p>
          <a:p>
            <a:r>
              <a:rPr lang="en-US" sz="1600" b="1" dirty="0" smtClean="0">
                <a:solidFill>
                  <a:schemeClr val="bg1"/>
                </a:solidFill>
                <a:latin typeface="Consolas" pitchFamily="49" charset="0"/>
                <a:cs typeface="Consolas" pitchFamily="49" charset="0"/>
              </a:rPr>
              <a:t>  </a:t>
            </a:r>
            <a:r>
              <a:rPr lang="en-US" sz="1600" b="1" dirty="0" smtClean="0">
                <a:solidFill>
                  <a:srgbClr val="0070C0"/>
                </a:solidFill>
                <a:latin typeface="Consolas" pitchFamily="49" charset="0"/>
                <a:cs typeface="Consolas" pitchFamily="49" charset="0"/>
              </a:rPr>
              <a:t>public void </a:t>
            </a:r>
            <a:r>
              <a:rPr lang="en-US" sz="1600" b="1" dirty="0" err="1" smtClean="0">
                <a:solidFill>
                  <a:schemeClr val="bg1"/>
                </a:solidFill>
                <a:latin typeface="Consolas" pitchFamily="49" charset="0"/>
                <a:cs typeface="Consolas" pitchFamily="49" charset="0"/>
              </a:rPr>
              <a:t>RemoveAt</a:t>
            </a:r>
            <a:r>
              <a:rPr lang="en-US" sz="1600" b="1" dirty="0" smtClean="0">
                <a:solidFill>
                  <a:schemeClr val="bg1"/>
                </a:solidFill>
                <a:latin typeface="Consolas" pitchFamily="49" charset="0"/>
                <a:cs typeface="Consolas" pitchFamily="49" charset="0"/>
              </a:rPr>
              <a:t>(</a:t>
            </a:r>
            <a:r>
              <a:rPr lang="en-US" sz="1600" b="1" dirty="0" err="1" smtClean="0">
                <a:solidFill>
                  <a:srgbClr val="0070C0"/>
                </a:solidFill>
                <a:latin typeface="Consolas" pitchFamily="49" charset="0"/>
                <a:cs typeface="Consolas" pitchFamily="49" charset="0"/>
              </a:rPr>
              <a:t>int</a:t>
            </a:r>
            <a:r>
              <a:rPr lang="en-US" sz="1600" b="1" dirty="0" smtClean="0">
                <a:solidFill>
                  <a:schemeClr val="bg1"/>
                </a:solidFill>
                <a:latin typeface="Consolas" pitchFamily="49" charset="0"/>
                <a:cs typeface="Consolas" pitchFamily="49" charset="0"/>
              </a:rPr>
              <a:t> index)</a:t>
            </a:r>
          </a:p>
          <a:p>
            <a:r>
              <a:rPr lang="en-US" sz="1600" b="1" dirty="0" smtClean="0">
                <a:solidFill>
                  <a:schemeClr val="bg1"/>
                </a:solidFill>
                <a:latin typeface="Consolas" pitchFamily="49" charset="0"/>
                <a:cs typeface="Consolas" pitchFamily="49" charset="0"/>
              </a:rPr>
              <a:t>  {</a:t>
            </a:r>
          </a:p>
          <a:p>
            <a:r>
              <a:rPr lang="en-US" sz="1600" b="1" dirty="0" smtClean="0">
                <a:solidFill>
                  <a:schemeClr val="bg1"/>
                </a:solidFill>
                <a:latin typeface="Consolas" pitchFamily="49" charset="0"/>
                <a:cs typeface="Consolas" pitchFamily="49" charset="0"/>
              </a:rPr>
              <a:t>    </a:t>
            </a:r>
            <a:r>
              <a:rPr lang="en-US" sz="1600" b="1" dirty="0" err="1" smtClean="0">
                <a:solidFill>
                  <a:srgbClr val="00B0F0"/>
                </a:solidFill>
                <a:latin typeface="Consolas" pitchFamily="49" charset="0"/>
                <a:cs typeface="Consolas" pitchFamily="49" charset="0"/>
              </a:rPr>
              <a:t>Contract</a:t>
            </a:r>
            <a:r>
              <a:rPr lang="en-US" sz="1600" b="1" dirty="0" err="1" smtClean="0">
                <a:solidFill>
                  <a:schemeClr val="bg1"/>
                </a:solidFill>
                <a:latin typeface="Consolas" pitchFamily="49" charset="0"/>
                <a:cs typeface="Consolas" pitchFamily="49" charset="0"/>
              </a:rPr>
              <a:t>.Requires</a:t>
            </a:r>
            <a:r>
              <a:rPr lang="en-US" sz="1600" b="1" dirty="0" smtClean="0">
                <a:solidFill>
                  <a:schemeClr val="bg1"/>
                </a:solidFill>
                <a:latin typeface="Consolas" pitchFamily="49" charset="0"/>
                <a:cs typeface="Consolas" pitchFamily="49" charset="0"/>
              </a:rPr>
              <a:t>(index &gt;= 0);</a:t>
            </a:r>
          </a:p>
          <a:p>
            <a:r>
              <a:rPr lang="en-US" sz="1600" b="1" dirty="0" smtClean="0">
                <a:solidFill>
                  <a:schemeClr val="bg1"/>
                </a:solidFill>
                <a:latin typeface="Consolas" pitchFamily="49" charset="0"/>
                <a:cs typeface="Consolas" pitchFamily="49" charset="0"/>
              </a:rPr>
              <a:t>    </a:t>
            </a:r>
            <a:r>
              <a:rPr lang="en-US" sz="1600" b="1" dirty="0" err="1" smtClean="0">
                <a:solidFill>
                  <a:srgbClr val="00B0F0"/>
                </a:solidFill>
                <a:latin typeface="Consolas" pitchFamily="49" charset="0"/>
                <a:cs typeface="Consolas" pitchFamily="49" charset="0"/>
              </a:rPr>
              <a:t>Contract</a:t>
            </a:r>
            <a:r>
              <a:rPr lang="en-US" sz="1600" b="1" dirty="0" err="1" smtClean="0">
                <a:solidFill>
                  <a:schemeClr val="bg1"/>
                </a:solidFill>
                <a:latin typeface="Consolas" pitchFamily="49" charset="0"/>
                <a:cs typeface="Consolas" pitchFamily="49" charset="0"/>
              </a:rPr>
              <a:t>.Requires</a:t>
            </a:r>
            <a:r>
              <a:rPr lang="en-US" sz="1600" b="1" dirty="0" smtClean="0">
                <a:solidFill>
                  <a:schemeClr val="bg1"/>
                </a:solidFill>
                <a:latin typeface="Consolas" pitchFamily="49" charset="0"/>
                <a:cs typeface="Consolas" pitchFamily="49" charset="0"/>
              </a:rPr>
              <a:t>(index &lt; </a:t>
            </a:r>
            <a:r>
              <a:rPr lang="en-US" sz="1600" b="1" dirty="0" err="1" smtClean="0">
                <a:solidFill>
                  <a:srgbClr val="0070C0"/>
                </a:solidFill>
                <a:latin typeface="Consolas" pitchFamily="49" charset="0"/>
                <a:cs typeface="Consolas" pitchFamily="49" charset="0"/>
              </a:rPr>
              <a:t>this</a:t>
            </a:r>
            <a:r>
              <a:rPr lang="en-US" sz="1600" b="1" dirty="0" err="1" smtClean="0">
                <a:solidFill>
                  <a:schemeClr val="bg1"/>
                </a:solidFill>
                <a:latin typeface="Consolas" pitchFamily="49" charset="0"/>
                <a:cs typeface="Consolas" pitchFamily="49" charset="0"/>
              </a:rPr>
              <a:t>.Count</a:t>
            </a:r>
            <a:r>
              <a:rPr lang="en-US" sz="1600" b="1" dirty="0" smtClean="0">
                <a:solidFill>
                  <a:schemeClr val="bg1"/>
                </a:solidFill>
                <a:latin typeface="Consolas" pitchFamily="49" charset="0"/>
                <a:cs typeface="Consolas" pitchFamily="49" charset="0"/>
              </a:rPr>
              <a:t>);</a:t>
            </a:r>
          </a:p>
          <a:p>
            <a:r>
              <a:rPr lang="en-US" sz="1600" b="1" dirty="0" smtClean="0">
                <a:solidFill>
                  <a:schemeClr val="bg1"/>
                </a:solidFill>
                <a:latin typeface="Consolas" pitchFamily="49" charset="0"/>
                <a:cs typeface="Consolas" pitchFamily="49" charset="0"/>
              </a:rPr>
              <a:t>    </a:t>
            </a:r>
            <a:r>
              <a:rPr lang="en-US" sz="1600" b="1" dirty="0" err="1" smtClean="0">
                <a:solidFill>
                  <a:srgbClr val="00B0F0"/>
                </a:solidFill>
                <a:latin typeface="Consolas" pitchFamily="49" charset="0"/>
                <a:cs typeface="Consolas" pitchFamily="49" charset="0"/>
              </a:rPr>
              <a:t>Contract</a:t>
            </a:r>
            <a:r>
              <a:rPr lang="en-US" sz="1600" b="1" dirty="0" err="1" smtClean="0">
                <a:solidFill>
                  <a:schemeClr val="bg1"/>
                </a:solidFill>
                <a:latin typeface="Consolas" pitchFamily="49" charset="0"/>
                <a:cs typeface="Consolas" pitchFamily="49" charset="0"/>
              </a:rPr>
              <a:t>.Ensures</a:t>
            </a:r>
            <a:r>
              <a:rPr lang="en-US" sz="1600" b="1" dirty="0" smtClean="0">
                <a:solidFill>
                  <a:schemeClr val="bg1"/>
                </a:solidFill>
                <a:latin typeface="Consolas" pitchFamily="49" charset="0"/>
                <a:cs typeface="Consolas" pitchFamily="49" charset="0"/>
              </a:rPr>
              <a:t>(</a:t>
            </a:r>
            <a:r>
              <a:rPr lang="en-US" sz="1600" b="1" dirty="0" err="1" smtClean="0">
                <a:solidFill>
                  <a:srgbClr val="0070C0"/>
                </a:solidFill>
                <a:latin typeface="Consolas" pitchFamily="49" charset="0"/>
                <a:cs typeface="Consolas" pitchFamily="49" charset="0"/>
              </a:rPr>
              <a:t>this</a:t>
            </a:r>
            <a:r>
              <a:rPr lang="en-US" sz="1600" b="1" dirty="0" err="1" smtClean="0">
                <a:solidFill>
                  <a:schemeClr val="bg1"/>
                </a:solidFill>
                <a:latin typeface="Consolas" pitchFamily="49" charset="0"/>
                <a:cs typeface="Consolas" pitchFamily="49" charset="0"/>
              </a:rPr>
              <a:t>.Count</a:t>
            </a:r>
            <a:r>
              <a:rPr lang="en-US" sz="1600" b="1" dirty="0" smtClean="0">
                <a:solidFill>
                  <a:schemeClr val="bg1"/>
                </a:solidFill>
                <a:latin typeface="Consolas" pitchFamily="49" charset="0"/>
                <a:cs typeface="Consolas" pitchFamily="49" charset="0"/>
              </a:rPr>
              <a:t> == </a:t>
            </a:r>
            <a:r>
              <a:rPr lang="en-US" sz="1600" b="1" dirty="0" err="1" smtClean="0">
                <a:solidFill>
                  <a:srgbClr val="00B0F0"/>
                </a:solidFill>
                <a:latin typeface="Consolas" pitchFamily="49" charset="0"/>
                <a:cs typeface="Consolas" pitchFamily="49" charset="0"/>
              </a:rPr>
              <a:t>Contract</a:t>
            </a:r>
            <a:r>
              <a:rPr lang="en-US" sz="1600" b="1" dirty="0" err="1" smtClean="0">
                <a:solidFill>
                  <a:schemeClr val="bg1"/>
                </a:solidFill>
                <a:latin typeface="Consolas" pitchFamily="49" charset="0"/>
                <a:cs typeface="Consolas" pitchFamily="49" charset="0"/>
              </a:rPr>
              <a:t>.OldValue</a:t>
            </a:r>
            <a:r>
              <a:rPr lang="en-US" sz="1600" b="1" dirty="0" smtClean="0">
                <a:solidFill>
                  <a:schemeClr val="bg1"/>
                </a:solidFill>
                <a:latin typeface="Consolas" pitchFamily="49" charset="0"/>
                <a:cs typeface="Consolas" pitchFamily="49" charset="0"/>
              </a:rPr>
              <a:t>(</a:t>
            </a:r>
            <a:r>
              <a:rPr lang="en-US" sz="1600" b="1" dirty="0" err="1" smtClean="0">
                <a:solidFill>
                  <a:srgbClr val="0070C0"/>
                </a:solidFill>
                <a:latin typeface="Consolas" pitchFamily="49" charset="0"/>
                <a:cs typeface="Consolas" pitchFamily="49" charset="0"/>
              </a:rPr>
              <a:t>this</a:t>
            </a:r>
            <a:r>
              <a:rPr lang="en-US" sz="1600" b="1" dirty="0" err="1" smtClean="0">
                <a:solidFill>
                  <a:schemeClr val="bg1"/>
                </a:solidFill>
                <a:latin typeface="Consolas" pitchFamily="49" charset="0"/>
                <a:cs typeface="Consolas" pitchFamily="49" charset="0"/>
              </a:rPr>
              <a:t>.Count</a:t>
            </a:r>
            <a:r>
              <a:rPr lang="en-US" sz="1600" b="1" dirty="0" smtClean="0">
                <a:solidFill>
                  <a:schemeClr val="bg1"/>
                </a:solidFill>
                <a:latin typeface="Consolas" pitchFamily="49" charset="0"/>
                <a:cs typeface="Consolas" pitchFamily="49" charset="0"/>
              </a:rPr>
              <a:t>) - 1);</a:t>
            </a:r>
          </a:p>
          <a:p>
            <a:r>
              <a:rPr lang="en-US" sz="1600" b="1" dirty="0" smtClean="0">
                <a:solidFill>
                  <a:schemeClr val="bg1"/>
                </a:solidFill>
                <a:latin typeface="Consolas" pitchFamily="49" charset="0"/>
                <a:cs typeface="Consolas" pitchFamily="49" charset="0"/>
              </a:rPr>
              <a:t>  }</a:t>
            </a:r>
          </a:p>
          <a:p>
            <a:r>
              <a:rPr lang="en-US" sz="1600" b="1" dirty="0" smtClean="0">
                <a:solidFill>
                  <a:schemeClr val="bg1"/>
                </a:solidFill>
                <a:latin typeface="Consolas" pitchFamily="49" charset="0"/>
                <a:cs typeface="Consolas" pitchFamily="49" charset="0"/>
              </a:rPr>
              <a:t>}</a:t>
            </a:r>
          </a:p>
          <a:p>
            <a:r>
              <a:rPr lang="en-US" sz="1600" dirty="0" smtClean="0">
                <a:solidFill>
                  <a:schemeClr val="bg1"/>
                </a:solidFill>
                <a:latin typeface="Consolas" pitchFamily="49" charset="0"/>
                <a:cs typeface="Consolas" pitchFamily="49" charset="0"/>
              </a:rPr>
              <a:t> </a:t>
            </a:r>
            <a:endParaRPr lang="en-US" sz="1600" dirty="0">
              <a:solidFill>
                <a:schemeClr val="bg1"/>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Adornments  (VS2010)</a:t>
            </a:r>
            <a:endParaRPr lang="en-US" dirty="0"/>
          </a:p>
        </p:txBody>
      </p:sp>
      <p:sp>
        <p:nvSpPr>
          <p:cNvPr id="3" name="Content Placeholder 2"/>
          <p:cNvSpPr>
            <a:spLocks noGrp="1"/>
          </p:cNvSpPr>
          <p:nvPr>
            <p:ph idx="1"/>
          </p:nvPr>
        </p:nvSpPr>
        <p:spPr>
          <a:xfrm>
            <a:off x="457200" y="1600201"/>
            <a:ext cx="8153400" cy="1295399"/>
          </a:xfrm>
        </p:spPr>
        <p:txBody>
          <a:bodyPr>
            <a:normAutofit fontScale="92500" lnSpcReduction="20000"/>
          </a:bodyPr>
          <a:lstStyle/>
          <a:p>
            <a:r>
              <a:rPr lang="en-US" dirty="0" smtClean="0"/>
              <a:t>Shows inherited contracts</a:t>
            </a:r>
          </a:p>
          <a:p>
            <a:r>
              <a:rPr lang="en-US" dirty="0" smtClean="0"/>
              <a:t>Shows interface contracts on interface</a:t>
            </a:r>
          </a:p>
          <a:p>
            <a:r>
              <a:rPr lang="en-US" dirty="0" smtClean="0"/>
              <a:t>Shows contracts on metadata</a:t>
            </a:r>
          </a:p>
          <a:p>
            <a:endParaRPr lang="en-US" dirty="0"/>
          </a:p>
        </p:txBody>
      </p:sp>
      <p:pic>
        <p:nvPicPr>
          <p:cNvPr id="6147" name="Picture 3"/>
          <p:cNvPicPr>
            <a:picLocks noChangeAspect="1" noChangeArrowheads="1"/>
          </p:cNvPicPr>
          <p:nvPr/>
        </p:nvPicPr>
        <p:blipFill>
          <a:blip r:embed="rId2" cstate="print"/>
          <a:srcRect/>
          <a:stretch>
            <a:fillRect/>
          </a:stretch>
        </p:blipFill>
        <p:spPr bwMode="auto">
          <a:xfrm>
            <a:off x="490965" y="2895600"/>
            <a:ext cx="8165691"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Invariants</a:t>
            </a:r>
            <a:endParaRPr lang="en-US" dirty="0"/>
          </a:p>
        </p:txBody>
      </p:sp>
      <p:sp>
        <p:nvSpPr>
          <p:cNvPr id="3" name="TextBox 2"/>
          <p:cNvSpPr txBox="1"/>
          <p:nvPr/>
        </p:nvSpPr>
        <p:spPr>
          <a:xfrm>
            <a:off x="457200" y="1447800"/>
            <a:ext cx="8229600" cy="3539430"/>
          </a:xfrm>
          <a:prstGeom prst="rect">
            <a:avLst/>
          </a:prstGeom>
          <a:solidFill>
            <a:schemeClr val="tx1"/>
          </a:solidFill>
        </p:spPr>
        <p:txBody>
          <a:bodyPr wrap="square" rtlCol="0">
            <a:spAutoFit/>
          </a:bodyPr>
          <a:lstStyle/>
          <a:p>
            <a:r>
              <a:rPr lang="en-US" sz="1600" dirty="0" smtClean="0">
                <a:solidFill>
                  <a:srgbClr val="0070C0"/>
                </a:solidFill>
                <a:latin typeface="Consolas" pitchFamily="49" charset="0"/>
                <a:cs typeface="Consolas" pitchFamily="49" charset="0"/>
              </a:rPr>
              <a:t>public class </a:t>
            </a:r>
            <a:r>
              <a:rPr lang="en-US" sz="1600" dirty="0" err="1" smtClean="0">
                <a:solidFill>
                  <a:srgbClr val="00B0F0"/>
                </a:solidFill>
                <a:latin typeface="Consolas" pitchFamily="49" charset="0"/>
                <a:cs typeface="Consolas" pitchFamily="49" charset="0"/>
              </a:rPr>
              <a:t>MyCollection</a:t>
            </a:r>
            <a:endParaRPr lang="en-US" sz="1600" dirty="0" smtClean="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solidFill>
                  <a:srgbClr val="00B050"/>
                </a:solidFill>
                <a:latin typeface="Consolas" pitchFamily="49" charset="0"/>
                <a:cs typeface="Consolas" pitchFamily="49" charset="0"/>
              </a:rPr>
              <a:t>///&lt;summary&gt;data is never null&lt;summary&gt;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err="1" smtClean="0">
                <a:solidFill>
                  <a:srgbClr val="0070C0"/>
                </a:solidFill>
                <a:latin typeface="Consolas" pitchFamily="49" charset="0"/>
                <a:cs typeface="Consolas" pitchFamily="49" charset="0"/>
              </a:rPr>
              <a:t>int</a:t>
            </a:r>
            <a:r>
              <a:rPr lang="en-US" sz="1600" dirty="0" smtClean="0">
                <a:solidFill>
                  <a:schemeClr val="bg1"/>
                </a:solidFill>
                <a:latin typeface="Consolas" pitchFamily="49" charset="0"/>
                <a:cs typeface="Consolas" pitchFamily="49" charset="0"/>
              </a:rPr>
              <a:t>[] data;</a:t>
            </a:r>
          </a:p>
          <a:p>
            <a:r>
              <a:rPr lang="en-US" sz="1600" dirty="0" smtClean="0">
                <a:solidFill>
                  <a:schemeClr val="bg1"/>
                </a:solidFill>
                <a:latin typeface="Consolas" pitchFamily="49" charset="0"/>
                <a:cs typeface="Consolas" pitchFamily="49" charset="0"/>
              </a:rPr>
              <a:t>  </a:t>
            </a:r>
            <a:r>
              <a:rPr lang="en-US" sz="1600" dirty="0" smtClean="0">
                <a:solidFill>
                  <a:srgbClr val="00B050"/>
                </a:solidFill>
                <a:latin typeface="Consolas" pitchFamily="49" charset="0"/>
                <a:cs typeface="Consolas" pitchFamily="49" charset="0"/>
              </a:rPr>
              <a:t>///&lt;summary&gt;count is non-negative and less equal </a:t>
            </a:r>
            <a:r>
              <a:rPr lang="en-US" sz="1600" dirty="0" err="1" smtClean="0">
                <a:solidFill>
                  <a:srgbClr val="00B050"/>
                </a:solidFill>
                <a:latin typeface="Consolas" pitchFamily="49" charset="0"/>
                <a:cs typeface="Consolas" pitchFamily="49" charset="0"/>
              </a:rPr>
              <a:t>data.Length</a:t>
            </a:r>
            <a:r>
              <a:rPr lang="en-US" sz="1600" dirty="0" smtClean="0">
                <a:solidFill>
                  <a:srgbClr val="00B050"/>
                </a:solidFill>
                <a:latin typeface="Consolas" pitchFamily="49" charset="0"/>
                <a:cs typeface="Consolas" pitchFamily="49" charset="0"/>
              </a:rPr>
              <a:t>&lt;summary&gt;</a:t>
            </a:r>
          </a:p>
          <a:p>
            <a:r>
              <a:rPr lang="en-US" sz="1600" dirty="0" smtClean="0">
                <a:solidFill>
                  <a:schemeClr val="bg1"/>
                </a:solidFill>
                <a:latin typeface="Consolas" pitchFamily="49" charset="0"/>
                <a:cs typeface="Consolas" pitchFamily="49" charset="0"/>
              </a:rPr>
              <a:t>  </a:t>
            </a:r>
            <a:r>
              <a:rPr lang="en-US" sz="1600" dirty="0" err="1" smtClean="0">
                <a:solidFill>
                  <a:srgbClr val="0070C0"/>
                </a:solidFill>
                <a:latin typeface="Consolas" pitchFamily="49" charset="0"/>
                <a:cs typeface="Consolas" pitchFamily="49" charset="0"/>
              </a:rPr>
              <a:t>int</a:t>
            </a:r>
            <a:r>
              <a:rPr lang="en-US" sz="1600" dirty="0" smtClean="0">
                <a:solidFill>
                  <a:schemeClr val="bg1"/>
                </a:solidFill>
                <a:latin typeface="Consolas" pitchFamily="49" charset="0"/>
                <a:cs typeface="Consolas" pitchFamily="49" charset="0"/>
              </a:rPr>
              <a:t> count;</a:t>
            </a:r>
          </a:p>
          <a:p>
            <a:endParaRPr lang="en-US" sz="1600" dirty="0" smtClean="0">
              <a:solidFill>
                <a:schemeClr val="bg1"/>
              </a:solidFill>
              <a:latin typeface="Consolas" pitchFamily="49" charset="0"/>
              <a:cs typeface="Consolas" pitchFamily="49" charset="0"/>
            </a:endParaRP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ContractInvariantMethod</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r>
              <a:rPr lang="en-US" sz="1600" dirty="0" smtClean="0">
                <a:latin typeface="Consolas" pitchFamily="49" charset="0"/>
                <a:cs typeface="Consolas" pitchFamily="49" charset="0"/>
              </a:rPr>
              <a:t>  void </a:t>
            </a:r>
            <a:r>
              <a:rPr lang="en-US" sz="1600" dirty="0" err="1" smtClean="0">
                <a:latin typeface="Consolas" pitchFamily="49" charset="0"/>
                <a:cs typeface="Consolas" pitchFamily="49" charset="0"/>
              </a:rPr>
              <a:t>DataCountInvariants</a:t>
            </a:r>
            <a:r>
              <a:rPr lang="en-US" sz="1600" dirty="0" smtClean="0">
                <a:latin typeface="Consolas" pitchFamily="49" charset="0"/>
                <a:cs typeface="Consolas" pitchFamily="49" charset="0"/>
              </a:rPr>
              <a: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Contract.Invariant</a:t>
            </a:r>
            <a:r>
              <a:rPr lang="en-US" sz="1600" dirty="0" smtClean="0">
                <a:latin typeface="Consolas" pitchFamily="49" charset="0"/>
                <a:cs typeface="Consolas" pitchFamily="49" charset="0"/>
              </a:rPr>
              <a:t>( data != null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Contract.Invariant</a:t>
            </a:r>
            <a:r>
              <a:rPr lang="en-US" sz="1600" dirty="0" smtClean="0">
                <a:latin typeface="Consolas" pitchFamily="49" charset="0"/>
                <a:cs typeface="Consolas" pitchFamily="49" charset="0"/>
              </a:rPr>
              <a:t>( count &gt;= 0 );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Contract.Invariant</a:t>
            </a:r>
            <a:r>
              <a:rPr lang="en-US" sz="1600" dirty="0" smtClean="0">
                <a:latin typeface="Consolas" pitchFamily="49" charset="0"/>
                <a:cs typeface="Consolas" pitchFamily="49" charset="0"/>
              </a:rPr>
              <a:t>( count &lt;= </a:t>
            </a:r>
            <a:r>
              <a:rPr lang="en-US" sz="1600" dirty="0" err="1" smtClean="0">
                <a:latin typeface="Consolas" pitchFamily="49" charset="0"/>
                <a:cs typeface="Consolas" pitchFamily="49" charset="0"/>
              </a:rPr>
              <a:t>data.Length</a:t>
            </a:r>
            <a:r>
              <a:rPr lang="en-US" sz="1600" dirty="0" smtClean="0">
                <a:latin typeface="Consolas" pitchFamily="49" charset="0"/>
                <a:cs typeface="Consolas" pitchFamily="49" charset="0"/>
              </a:rPr>
              <a: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a:t>
            </a:r>
            <a:endParaRPr lang="en-US" sz="1600" dirty="0" smtClean="0">
              <a:solidFill>
                <a:schemeClr val="bg1"/>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Invariants</a:t>
            </a:r>
            <a:endParaRPr lang="en-US" dirty="0"/>
          </a:p>
        </p:txBody>
      </p:sp>
      <p:sp>
        <p:nvSpPr>
          <p:cNvPr id="3" name="TextBox 2"/>
          <p:cNvSpPr txBox="1"/>
          <p:nvPr/>
        </p:nvSpPr>
        <p:spPr>
          <a:xfrm>
            <a:off x="457200" y="1447800"/>
            <a:ext cx="8229600" cy="3539430"/>
          </a:xfrm>
          <a:prstGeom prst="rect">
            <a:avLst/>
          </a:prstGeom>
          <a:solidFill>
            <a:schemeClr val="tx1"/>
          </a:solidFill>
        </p:spPr>
        <p:txBody>
          <a:bodyPr wrap="square" rtlCol="0">
            <a:spAutoFit/>
          </a:bodyPr>
          <a:lstStyle/>
          <a:p>
            <a:r>
              <a:rPr lang="en-US" sz="1600" dirty="0" smtClean="0">
                <a:solidFill>
                  <a:srgbClr val="0070C0"/>
                </a:solidFill>
                <a:latin typeface="Consolas" pitchFamily="49" charset="0"/>
                <a:cs typeface="Consolas" pitchFamily="49" charset="0"/>
              </a:rPr>
              <a:t>public class </a:t>
            </a:r>
            <a:r>
              <a:rPr lang="en-US" sz="1600" dirty="0" err="1" smtClean="0">
                <a:solidFill>
                  <a:srgbClr val="00B0F0"/>
                </a:solidFill>
                <a:latin typeface="Consolas" pitchFamily="49" charset="0"/>
                <a:cs typeface="Consolas" pitchFamily="49" charset="0"/>
              </a:rPr>
              <a:t>MyCollection</a:t>
            </a:r>
            <a:endParaRPr lang="en-US" sz="1600" dirty="0" smtClean="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solidFill>
                  <a:srgbClr val="00B050"/>
                </a:solidFill>
                <a:latin typeface="Consolas" pitchFamily="49" charset="0"/>
                <a:cs typeface="Consolas" pitchFamily="49" charset="0"/>
              </a:rPr>
              <a:t>///&lt;summary&gt;data is never null&lt;summary&gt;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err="1" smtClean="0">
                <a:solidFill>
                  <a:srgbClr val="0070C0"/>
                </a:solidFill>
                <a:latin typeface="Consolas" pitchFamily="49" charset="0"/>
                <a:cs typeface="Consolas" pitchFamily="49" charset="0"/>
              </a:rPr>
              <a:t>int</a:t>
            </a:r>
            <a:r>
              <a:rPr lang="en-US" sz="1600" dirty="0" smtClean="0">
                <a:solidFill>
                  <a:schemeClr val="bg1"/>
                </a:solidFill>
                <a:latin typeface="Consolas" pitchFamily="49" charset="0"/>
                <a:cs typeface="Consolas" pitchFamily="49" charset="0"/>
              </a:rPr>
              <a:t>[] data;</a:t>
            </a:r>
          </a:p>
          <a:p>
            <a:r>
              <a:rPr lang="en-US" sz="1600" dirty="0" smtClean="0">
                <a:solidFill>
                  <a:schemeClr val="bg1"/>
                </a:solidFill>
                <a:latin typeface="Consolas" pitchFamily="49" charset="0"/>
                <a:cs typeface="Consolas" pitchFamily="49" charset="0"/>
              </a:rPr>
              <a:t>  </a:t>
            </a:r>
            <a:r>
              <a:rPr lang="en-US" sz="1600" dirty="0" smtClean="0">
                <a:solidFill>
                  <a:srgbClr val="00B050"/>
                </a:solidFill>
                <a:latin typeface="Consolas" pitchFamily="49" charset="0"/>
                <a:cs typeface="Consolas" pitchFamily="49" charset="0"/>
              </a:rPr>
              <a:t>///&lt;summary&gt;count is non-negative and less equal </a:t>
            </a:r>
            <a:r>
              <a:rPr lang="en-US" sz="1600" dirty="0" err="1" smtClean="0">
                <a:solidFill>
                  <a:srgbClr val="00B050"/>
                </a:solidFill>
                <a:latin typeface="Consolas" pitchFamily="49" charset="0"/>
                <a:cs typeface="Consolas" pitchFamily="49" charset="0"/>
              </a:rPr>
              <a:t>data.Length</a:t>
            </a:r>
            <a:r>
              <a:rPr lang="en-US" sz="1600" dirty="0" smtClean="0">
                <a:solidFill>
                  <a:srgbClr val="00B050"/>
                </a:solidFill>
                <a:latin typeface="Consolas" pitchFamily="49" charset="0"/>
                <a:cs typeface="Consolas" pitchFamily="49" charset="0"/>
              </a:rPr>
              <a:t>&lt;summary&gt;</a:t>
            </a:r>
          </a:p>
          <a:p>
            <a:r>
              <a:rPr lang="en-US" sz="1600" dirty="0" smtClean="0">
                <a:solidFill>
                  <a:schemeClr val="bg1"/>
                </a:solidFill>
                <a:latin typeface="Consolas" pitchFamily="49" charset="0"/>
                <a:cs typeface="Consolas" pitchFamily="49" charset="0"/>
              </a:rPr>
              <a:t>  </a:t>
            </a:r>
            <a:r>
              <a:rPr lang="en-US" sz="1600" dirty="0" err="1" smtClean="0">
                <a:solidFill>
                  <a:srgbClr val="0070C0"/>
                </a:solidFill>
                <a:latin typeface="Consolas" pitchFamily="49" charset="0"/>
                <a:cs typeface="Consolas" pitchFamily="49" charset="0"/>
              </a:rPr>
              <a:t>int</a:t>
            </a:r>
            <a:r>
              <a:rPr lang="en-US" sz="1600" dirty="0" smtClean="0">
                <a:solidFill>
                  <a:schemeClr val="bg1"/>
                </a:solidFill>
                <a:latin typeface="Consolas" pitchFamily="49" charset="0"/>
                <a:cs typeface="Consolas" pitchFamily="49" charset="0"/>
              </a:rPr>
              <a:t> count;</a:t>
            </a:r>
          </a:p>
          <a:p>
            <a:endParaRPr lang="en-US" sz="1600" dirty="0" smtClean="0">
              <a:solidFill>
                <a:schemeClr val="bg1"/>
              </a:solidFill>
              <a:latin typeface="Consolas" pitchFamily="49" charset="0"/>
              <a:cs typeface="Consolas" pitchFamily="49" charset="0"/>
            </a:endParaRP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b="1" dirty="0" smtClean="0">
                <a:solidFill>
                  <a:schemeClr val="bg1"/>
                </a:solidFill>
                <a:latin typeface="Consolas" pitchFamily="49" charset="0"/>
                <a:cs typeface="Consolas" pitchFamily="49" charset="0"/>
              </a:rPr>
              <a:t>[</a:t>
            </a:r>
            <a:r>
              <a:rPr lang="en-US" sz="1600" b="1" dirty="0" err="1" smtClean="0">
                <a:solidFill>
                  <a:srgbClr val="00B0F0"/>
                </a:solidFill>
                <a:latin typeface="Consolas" pitchFamily="49" charset="0"/>
                <a:cs typeface="Consolas" pitchFamily="49" charset="0"/>
              </a:rPr>
              <a:t>ContractInvariantMethod</a:t>
            </a:r>
            <a:r>
              <a:rPr lang="en-US" sz="1600" b="1" dirty="0" smtClean="0">
                <a:solidFill>
                  <a:schemeClr val="bg1"/>
                </a:solidFill>
                <a:latin typeface="Consolas" pitchFamily="49" charset="0"/>
                <a:cs typeface="Consolas" pitchFamily="49" charset="0"/>
              </a:rPr>
              <a:t>]</a:t>
            </a:r>
            <a:endParaRPr lang="en-US" sz="1600" b="1" dirty="0">
              <a:solidFill>
                <a:schemeClr val="bg1"/>
              </a:solidFill>
              <a:latin typeface="Consolas" pitchFamily="49" charset="0"/>
              <a:cs typeface="Consolas" pitchFamily="49" charset="0"/>
            </a:endParaRPr>
          </a:p>
          <a:p>
            <a:r>
              <a:rPr lang="en-US" sz="1600" b="1" dirty="0" smtClean="0">
                <a:solidFill>
                  <a:schemeClr val="bg1"/>
                </a:solidFill>
                <a:latin typeface="Consolas" pitchFamily="49" charset="0"/>
                <a:cs typeface="Consolas" pitchFamily="49" charset="0"/>
              </a:rPr>
              <a:t>  </a:t>
            </a:r>
            <a:r>
              <a:rPr lang="en-US" sz="1600" b="1" dirty="0" smtClean="0">
                <a:solidFill>
                  <a:srgbClr val="0070C0"/>
                </a:solidFill>
                <a:latin typeface="Consolas" pitchFamily="49" charset="0"/>
                <a:cs typeface="Consolas" pitchFamily="49" charset="0"/>
              </a:rPr>
              <a:t>void</a:t>
            </a:r>
            <a:r>
              <a:rPr lang="en-US" sz="1600" b="1" dirty="0" smtClean="0">
                <a:solidFill>
                  <a:schemeClr val="bg1"/>
                </a:solidFill>
                <a:latin typeface="Consolas" pitchFamily="49" charset="0"/>
                <a:cs typeface="Consolas" pitchFamily="49" charset="0"/>
              </a:rPr>
              <a:t> </a:t>
            </a:r>
            <a:r>
              <a:rPr lang="en-US" sz="1600" b="1" dirty="0" err="1" smtClean="0">
                <a:solidFill>
                  <a:schemeClr val="bg1"/>
                </a:solidFill>
                <a:latin typeface="Consolas" pitchFamily="49" charset="0"/>
                <a:cs typeface="Consolas" pitchFamily="49" charset="0"/>
              </a:rPr>
              <a:t>DataCountInvariants</a:t>
            </a:r>
            <a:r>
              <a:rPr lang="en-US" sz="1600" b="1" dirty="0" smtClean="0">
                <a:solidFill>
                  <a:schemeClr val="bg1"/>
                </a:solidFill>
                <a:latin typeface="Consolas" pitchFamily="49" charset="0"/>
                <a:cs typeface="Consolas" pitchFamily="49" charset="0"/>
              </a:rPr>
              <a:t>() {</a:t>
            </a:r>
          </a:p>
          <a:p>
            <a:r>
              <a:rPr lang="en-US" sz="1600" b="1" dirty="0">
                <a:solidFill>
                  <a:schemeClr val="bg1"/>
                </a:solidFill>
                <a:latin typeface="Consolas" pitchFamily="49" charset="0"/>
                <a:cs typeface="Consolas" pitchFamily="49" charset="0"/>
              </a:rPr>
              <a:t> </a:t>
            </a:r>
            <a:r>
              <a:rPr lang="en-US" sz="1600" b="1" dirty="0" smtClean="0">
                <a:solidFill>
                  <a:schemeClr val="bg1"/>
                </a:solidFill>
                <a:latin typeface="Consolas" pitchFamily="49" charset="0"/>
                <a:cs typeface="Consolas" pitchFamily="49" charset="0"/>
              </a:rPr>
              <a:t>   </a:t>
            </a:r>
            <a:r>
              <a:rPr lang="en-US" sz="1600" b="1" dirty="0" err="1" smtClean="0">
                <a:solidFill>
                  <a:srgbClr val="00B0F0"/>
                </a:solidFill>
                <a:latin typeface="Consolas" pitchFamily="49" charset="0"/>
                <a:cs typeface="Consolas" pitchFamily="49" charset="0"/>
              </a:rPr>
              <a:t>Contract</a:t>
            </a:r>
            <a:r>
              <a:rPr lang="en-US" sz="1600" b="1" dirty="0" err="1" smtClean="0">
                <a:solidFill>
                  <a:schemeClr val="bg1"/>
                </a:solidFill>
                <a:latin typeface="Consolas" pitchFamily="49" charset="0"/>
                <a:cs typeface="Consolas" pitchFamily="49" charset="0"/>
              </a:rPr>
              <a:t>.Invariant</a:t>
            </a:r>
            <a:r>
              <a:rPr lang="en-US" sz="1600" b="1" dirty="0" smtClean="0">
                <a:solidFill>
                  <a:schemeClr val="bg1"/>
                </a:solidFill>
                <a:latin typeface="Consolas" pitchFamily="49" charset="0"/>
                <a:cs typeface="Consolas" pitchFamily="49" charset="0"/>
              </a:rPr>
              <a:t>( data != </a:t>
            </a:r>
            <a:r>
              <a:rPr lang="en-US" sz="1600" b="1" dirty="0" smtClean="0">
                <a:solidFill>
                  <a:srgbClr val="0070C0"/>
                </a:solidFill>
                <a:latin typeface="Consolas" pitchFamily="49" charset="0"/>
                <a:cs typeface="Consolas" pitchFamily="49" charset="0"/>
              </a:rPr>
              <a:t>null</a:t>
            </a:r>
            <a:r>
              <a:rPr lang="en-US" sz="1600" b="1" dirty="0" smtClean="0">
                <a:solidFill>
                  <a:schemeClr val="bg1"/>
                </a:solidFill>
                <a:latin typeface="Consolas" pitchFamily="49" charset="0"/>
                <a:cs typeface="Consolas" pitchFamily="49" charset="0"/>
              </a:rPr>
              <a:t> );</a:t>
            </a:r>
          </a:p>
          <a:p>
            <a:r>
              <a:rPr lang="en-US" sz="1600" b="1" dirty="0">
                <a:solidFill>
                  <a:schemeClr val="bg1"/>
                </a:solidFill>
                <a:latin typeface="Consolas" pitchFamily="49" charset="0"/>
                <a:cs typeface="Consolas" pitchFamily="49" charset="0"/>
              </a:rPr>
              <a:t> </a:t>
            </a:r>
            <a:r>
              <a:rPr lang="en-US" sz="1600" b="1" dirty="0" smtClean="0">
                <a:solidFill>
                  <a:schemeClr val="bg1"/>
                </a:solidFill>
                <a:latin typeface="Consolas" pitchFamily="49" charset="0"/>
                <a:cs typeface="Consolas" pitchFamily="49" charset="0"/>
              </a:rPr>
              <a:t>   </a:t>
            </a:r>
            <a:r>
              <a:rPr lang="en-US" sz="1600" b="1" dirty="0" err="1" smtClean="0">
                <a:solidFill>
                  <a:srgbClr val="00B0F0"/>
                </a:solidFill>
                <a:latin typeface="Consolas" pitchFamily="49" charset="0"/>
                <a:cs typeface="Consolas" pitchFamily="49" charset="0"/>
              </a:rPr>
              <a:t>Contract</a:t>
            </a:r>
            <a:r>
              <a:rPr lang="en-US" sz="1600" b="1" dirty="0" err="1" smtClean="0">
                <a:solidFill>
                  <a:schemeClr val="bg1"/>
                </a:solidFill>
                <a:latin typeface="Consolas" pitchFamily="49" charset="0"/>
                <a:cs typeface="Consolas" pitchFamily="49" charset="0"/>
              </a:rPr>
              <a:t>.Invariant</a:t>
            </a:r>
            <a:r>
              <a:rPr lang="en-US" sz="1600" b="1" dirty="0" smtClean="0">
                <a:solidFill>
                  <a:schemeClr val="bg1"/>
                </a:solidFill>
                <a:latin typeface="Consolas" pitchFamily="49" charset="0"/>
                <a:cs typeface="Consolas" pitchFamily="49" charset="0"/>
              </a:rPr>
              <a:t>( count &gt;= 0 );</a:t>
            </a:r>
          </a:p>
          <a:p>
            <a:r>
              <a:rPr lang="en-US" sz="1600" b="1" dirty="0">
                <a:solidFill>
                  <a:schemeClr val="bg1"/>
                </a:solidFill>
                <a:latin typeface="Consolas" pitchFamily="49" charset="0"/>
                <a:cs typeface="Consolas" pitchFamily="49" charset="0"/>
              </a:rPr>
              <a:t> </a:t>
            </a:r>
            <a:r>
              <a:rPr lang="en-US" sz="1600" b="1" dirty="0" smtClean="0">
                <a:solidFill>
                  <a:schemeClr val="bg1"/>
                </a:solidFill>
                <a:latin typeface="Consolas" pitchFamily="49" charset="0"/>
                <a:cs typeface="Consolas" pitchFamily="49" charset="0"/>
              </a:rPr>
              <a:t>   </a:t>
            </a:r>
            <a:r>
              <a:rPr lang="en-US" sz="1600" b="1" dirty="0" err="1" smtClean="0">
                <a:solidFill>
                  <a:srgbClr val="00B0F0"/>
                </a:solidFill>
                <a:latin typeface="Consolas" pitchFamily="49" charset="0"/>
                <a:cs typeface="Consolas" pitchFamily="49" charset="0"/>
              </a:rPr>
              <a:t>Contract</a:t>
            </a:r>
            <a:r>
              <a:rPr lang="en-US" sz="1600" b="1" dirty="0" err="1" smtClean="0">
                <a:solidFill>
                  <a:schemeClr val="bg1"/>
                </a:solidFill>
                <a:latin typeface="Consolas" pitchFamily="49" charset="0"/>
                <a:cs typeface="Consolas" pitchFamily="49" charset="0"/>
              </a:rPr>
              <a:t>.Invariant</a:t>
            </a:r>
            <a:r>
              <a:rPr lang="en-US" sz="1600" b="1" dirty="0" smtClean="0">
                <a:solidFill>
                  <a:schemeClr val="bg1"/>
                </a:solidFill>
                <a:latin typeface="Consolas" pitchFamily="49" charset="0"/>
                <a:cs typeface="Consolas" pitchFamily="49" charset="0"/>
              </a:rPr>
              <a:t>( count &lt;= </a:t>
            </a:r>
            <a:r>
              <a:rPr lang="en-US" sz="1600" b="1" dirty="0" err="1" smtClean="0">
                <a:solidFill>
                  <a:schemeClr val="bg1"/>
                </a:solidFill>
                <a:latin typeface="Consolas" pitchFamily="49" charset="0"/>
                <a:cs typeface="Consolas" pitchFamily="49" charset="0"/>
              </a:rPr>
              <a:t>data.Length</a:t>
            </a:r>
            <a:r>
              <a:rPr lang="en-US" sz="1600" b="1" dirty="0" smtClean="0">
                <a:solidFill>
                  <a:schemeClr val="bg1"/>
                </a:solidFill>
                <a:latin typeface="Consolas" pitchFamily="49" charset="0"/>
                <a:cs typeface="Consolas" pitchFamily="49" charset="0"/>
              </a:rPr>
              <a:t> );</a:t>
            </a:r>
          </a:p>
          <a:p>
            <a:r>
              <a:rPr lang="en-US" sz="1600" b="1" dirty="0">
                <a:solidFill>
                  <a:schemeClr val="bg1"/>
                </a:solidFill>
                <a:latin typeface="Consolas" pitchFamily="49" charset="0"/>
                <a:cs typeface="Consolas" pitchFamily="49" charset="0"/>
              </a:rPr>
              <a:t> </a:t>
            </a:r>
            <a:r>
              <a:rPr lang="en-US" sz="1600" b="1"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a:t>
            </a:r>
            <a:endParaRPr lang="en-US" sz="1600" dirty="0" smtClean="0">
              <a:solidFill>
                <a:schemeClr val="bg1"/>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rved Down Arrow 13"/>
          <p:cNvSpPr/>
          <p:nvPr/>
        </p:nvSpPr>
        <p:spPr>
          <a:xfrm>
            <a:off x="1981200" y="1600200"/>
            <a:ext cx="5562600" cy="289560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4" name="Title 3"/>
          <p:cNvSpPr>
            <a:spLocks noGrp="1"/>
          </p:cNvSpPr>
          <p:nvPr>
            <p:ph type="title"/>
          </p:nvPr>
        </p:nvSpPr>
        <p:spPr/>
        <p:txBody>
          <a:bodyPr/>
          <a:lstStyle/>
          <a:p>
            <a:r>
              <a:rPr lang="en-US" dirty="0" smtClean="0"/>
              <a:t>Code Contracts Overview</a:t>
            </a:r>
            <a:endParaRPr lang="en-US" dirty="0"/>
          </a:p>
        </p:txBody>
      </p:sp>
      <p:graphicFrame>
        <p:nvGraphicFramePr>
          <p:cNvPr id="10" name="Diagram 9"/>
          <p:cNvGraphicFramePr/>
          <p:nvPr/>
        </p:nvGraphicFramePr>
        <p:xfrm>
          <a:off x="2628124" y="1524000"/>
          <a:ext cx="38862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nvGraphicFramePr>
        <p:xfrm>
          <a:off x="685800" y="4191000"/>
          <a:ext cx="3505200" cy="2057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p:cNvGraphicFramePr/>
          <p:nvPr/>
        </p:nvGraphicFramePr>
        <p:xfrm>
          <a:off x="5105400" y="4191000"/>
          <a:ext cx="3505200" cy="20574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Informal Contracts Already Exist</a:t>
            </a:r>
            <a:endParaRPr lang="en-US" sz="4000" dirty="0"/>
          </a:p>
        </p:txBody>
      </p:sp>
      <p:pic>
        <p:nvPicPr>
          <p:cNvPr id="17410" name="Picture 2"/>
          <p:cNvPicPr>
            <a:picLocks noChangeAspect="1" noChangeArrowheads="1"/>
          </p:cNvPicPr>
          <p:nvPr/>
        </p:nvPicPr>
        <p:blipFill>
          <a:blip r:embed="rId3"/>
          <a:srcRect/>
          <a:stretch>
            <a:fillRect/>
          </a:stretch>
        </p:blipFill>
        <p:spPr bwMode="auto">
          <a:xfrm>
            <a:off x="1142999" y="1447799"/>
            <a:ext cx="6858000" cy="4875210"/>
          </a:xfrm>
          <a:prstGeom prst="rect">
            <a:avLst/>
          </a:prstGeom>
          <a:noFill/>
          <a:ln w="9525">
            <a:noFill/>
            <a:miter lim="800000"/>
            <a:headEnd/>
            <a:tailEnd/>
          </a:ln>
          <a:effectLst/>
        </p:spPr>
      </p:pic>
    </p:spTree>
    <p:extLst>
      <p:ext uri="{BB962C8B-B14F-4D97-AF65-F5344CB8AC3E}">
        <p14:creationId xmlns:p14="http://schemas.microsoft.com/office/powerpoint/2010/main" val="270206083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52400" y="1295400"/>
            <a:ext cx="5562600" cy="1708160"/>
          </a:xfrm>
          <a:prstGeom prst="rect">
            <a:avLst/>
          </a:prstGeom>
          <a:solidFill>
            <a:schemeClr val="tx1"/>
          </a:solidFill>
        </p:spPr>
        <p:txBody>
          <a:bodyPr wrap="square" rtlCol="0">
            <a:spAutoFit/>
          </a:bodyPr>
          <a:lstStyle/>
          <a:p>
            <a:r>
              <a:rPr lang="en-US" sz="1050" dirty="0" smtClean="0">
                <a:latin typeface="Consolas" pitchFamily="49" charset="0"/>
                <a:cs typeface="Consolas" pitchFamily="49" charset="0"/>
              </a:rPr>
              <a:t>public virtual </a:t>
            </a:r>
            <a:r>
              <a:rPr lang="en-US" sz="1050" dirty="0" err="1" smtClean="0">
                <a:latin typeface="Consolas" pitchFamily="49" charset="0"/>
                <a:cs typeface="Consolas" pitchFamily="49" charset="0"/>
              </a:rPr>
              <a:t>int</a:t>
            </a:r>
            <a:r>
              <a:rPr lang="en-US" sz="1050" dirty="0" smtClean="0">
                <a:latin typeface="Consolas" pitchFamily="49" charset="0"/>
                <a:cs typeface="Consolas" pitchFamily="49" charset="0"/>
              </a:rPr>
              <a:t> Add(object value)</a:t>
            </a:r>
          </a:p>
          <a:p>
            <a:r>
              <a:rPr lang="en-US" sz="1050" dirty="0" smtClean="0">
                <a:latin typeface="Consolas" pitchFamily="49" charset="0"/>
                <a:cs typeface="Consolas" pitchFamily="49" charset="0"/>
              </a:rPr>
              <a:t>{</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Contract.Requires</a:t>
            </a:r>
            <a:r>
              <a:rPr lang="en-US" sz="1050" b="1" dirty="0" smtClean="0">
                <a:latin typeface="Consolas" pitchFamily="49" charset="0"/>
                <a:cs typeface="Consolas" pitchFamily="49" charset="0"/>
              </a:rPr>
              <a:t>(object != null);</a:t>
            </a:r>
          </a:p>
          <a:p>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Contract.Ensures</a:t>
            </a:r>
            <a:r>
              <a:rPr lang="en-US" sz="1050" b="1" dirty="0" smtClean="0">
                <a:latin typeface="Consolas" pitchFamily="49" charset="0"/>
                <a:cs typeface="Consolas" pitchFamily="49" charset="0"/>
              </a:rPr>
              <a:t>( Count == </a:t>
            </a:r>
            <a:r>
              <a:rPr lang="en-US" sz="1050" b="1" dirty="0" err="1" smtClean="0">
                <a:latin typeface="Consolas" pitchFamily="49" charset="0"/>
                <a:cs typeface="Consolas" pitchFamily="49" charset="0"/>
              </a:rPr>
              <a:t>Contract.Old</a:t>
            </a:r>
            <a:r>
              <a:rPr lang="en-US" sz="1050" b="1" dirty="0" smtClean="0">
                <a:latin typeface="Consolas" pitchFamily="49" charset="0"/>
                <a:cs typeface="Consolas" pitchFamily="49" charset="0"/>
              </a:rPr>
              <a:t>(Count) + 1 );</a:t>
            </a:r>
          </a:p>
          <a:p>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Contract.Ensures</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Contract.Result</a:t>
            </a:r>
            <a:r>
              <a:rPr lang="en-US" sz="1050" b="1" dirty="0" smtClean="0">
                <a:latin typeface="Consolas" pitchFamily="49" charset="0"/>
                <a:cs typeface="Consolas" pitchFamily="49" charset="0"/>
              </a:rPr>
              <a:t>&lt;</a:t>
            </a:r>
            <a:r>
              <a:rPr lang="en-US" sz="1050" b="1" dirty="0" err="1" smtClean="0">
                <a:latin typeface="Consolas" pitchFamily="49" charset="0"/>
                <a:cs typeface="Consolas" pitchFamily="49" charset="0"/>
              </a:rPr>
              <a:t>int</a:t>
            </a:r>
            <a:r>
              <a:rPr lang="en-US" sz="1050" b="1" dirty="0" smtClean="0">
                <a:latin typeface="Consolas" pitchFamily="49" charset="0"/>
                <a:cs typeface="Consolas" pitchFamily="49" charset="0"/>
              </a:rPr>
              <a:t>&gt;() == </a:t>
            </a:r>
            <a:r>
              <a:rPr lang="en-US" sz="1050" b="1" dirty="0" err="1" smtClean="0">
                <a:latin typeface="Consolas" pitchFamily="49" charset="0"/>
                <a:cs typeface="Consolas" pitchFamily="49" charset="0"/>
              </a:rPr>
              <a:t>Contract.OldValue</a:t>
            </a:r>
            <a:r>
              <a:rPr lang="en-US" sz="1050" b="1" dirty="0" smtClean="0">
                <a:latin typeface="Consolas" pitchFamily="49" charset="0"/>
                <a:cs typeface="Consolas" pitchFamily="49" charset="0"/>
              </a:rPr>
              <a:t>(Count) );</a:t>
            </a:r>
          </a:p>
          <a:p>
            <a:endParaRPr lang="en-US" sz="1050" b="1" dirty="0" smtClean="0">
              <a:latin typeface="Consolas" pitchFamily="49" charset="0"/>
              <a:cs typeface="Consolas" pitchFamily="49" charset="0"/>
            </a:endParaRP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if (_size == _</a:t>
            </a:r>
            <a:r>
              <a:rPr lang="en-US" sz="1050" b="1" dirty="0" err="1" smtClean="0">
                <a:latin typeface="Consolas" pitchFamily="49" charset="0"/>
                <a:cs typeface="Consolas" pitchFamily="49" charset="0"/>
              </a:rPr>
              <a:t>items.Length</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EnsuresCapacity</a:t>
            </a:r>
            <a:r>
              <a:rPr lang="en-US" sz="1050" b="1" dirty="0" smtClean="0">
                <a:latin typeface="Consolas" pitchFamily="49" charset="0"/>
                <a:cs typeface="Consolas" pitchFamily="49" charset="0"/>
              </a:rPr>
              <a:t>(_size + 1);</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_items[_size] = value;</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return _size++;</a:t>
            </a:r>
          </a:p>
          <a:p>
            <a:r>
              <a:rPr lang="en-US" sz="1050" b="1" dirty="0" smtClean="0">
                <a:latin typeface="Consolas" pitchFamily="49" charset="0"/>
                <a:cs typeface="Consolas" pitchFamily="49" charset="0"/>
              </a:rPr>
              <a:t>}</a:t>
            </a:r>
            <a:r>
              <a:rPr lang="en-US" sz="1050" dirty="0" smtClean="0">
                <a:latin typeface="Consolas" pitchFamily="49" charset="0"/>
                <a:cs typeface="Consolas" pitchFamily="49" charset="0"/>
              </a:rPr>
              <a:t> </a:t>
            </a:r>
            <a:endParaRPr lang="en-US" sz="1050" dirty="0">
              <a:latin typeface="Consolas" pitchFamily="49" charset="0"/>
              <a:cs typeface="Consolas" pitchFamily="49" charset="0"/>
            </a:endParaRPr>
          </a:p>
        </p:txBody>
      </p:sp>
      <p:sp>
        <p:nvSpPr>
          <p:cNvPr id="38" name="Rectangle 37"/>
          <p:cNvSpPr/>
          <p:nvPr/>
        </p:nvSpPr>
        <p:spPr>
          <a:xfrm>
            <a:off x="314848" y="1663841"/>
            <a:ext cx="2590800" cy="1448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0" name="Rectangle 39"/>
          <p:cNvSpPr/>
          <p:nvPr/>
        </p:nvSpPr>
        <p:spPr>
          <a:xfrm>
            <a:off x="304800" y="1828800"/>
            <a:ext cx="5257800" cy="30480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Rectangle 43"/>
          <p:cNvSpPr/>
          <p:nvPr/>
        </p:nvSpPr>
        <p:spPr>
          <a:xfrm>
            <a:off x="304800" y="2286000"/>
            <a:ext cx="4138246" cy="487345"/>
          </a:xfrm>
          <a:prstGeom prst="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0" name="TextBox 29"/>
          <p:cNvSpPr txBox="1"/>
          <p:nvPr/>
        </p:nvSpPr>
        <p:spPr>
          <a:xfrm>
            <a:off x="152400" y="1295400"/>
            <a:ext cx="5562600" cy="1708160"/>
          </a:xfrm>
          <a:prstGeom prst="rect">
            <a:avLst/>
          </a:prstGeom>
          <a:noFill/>
        </p:spPr>
        <p:txBody>
          <a:bodyPr wrap="square" rtlCol="0">
            <a:spAutoFit/>
          </a:bodyPr>
          <a:lstStyle/>
          <a:p>
            <a:r>
              <a:rPr lang="en-US" sz="1050" dirty="0" smtClean="0">
                <a:solidFill>
                  <a:srgbClr val="0070C0"/>
                </a:solidFill>
                <a:latin typeface="Consolas" pitchFamily="49" charset="0"/>
                <a:cs typeface="Consolas" pitchFamily="49" charset="0"/>
              </a:rPr>
              <a:t>public virtual </a:t>
            </a:r>
            <a:r>
              <a:rPr lang="en-US" sz="1050" dirty="0" err="1" smtClean="0">
                <a:solidFill>
                  <a:srgbClr val="0070C0"/>
                </a:solidFill>
                <a:latin typeface="Consolas" pitchFamily="49" charset="0"/>
                <a:cs typeface="Consolas" pitchFamily="49" charset="0"/>
              </a:rPr>
              <a:t>int</a:t>
            </a:r>
            <a:r>
              <a:rPr lang="en-US" sz="1050" dirty="0" smtClean="0">
                <a:solidFill>
                  <a:srgbClr val="0070C0"/>
                </a:solidFill>
                <a:latin typeface="Consolas" pitchFamily="49" charset="0"/>
                <a:cs typeface="Consolas" pitchFamily="49" charset="0"/>
              </a:rPr>
              <a:t> </a:t>
            </a:r>
            <a:r>
              <a:rPr lang="en-US" sz="1050" dirty="0" smtClean="0">
                <a:solidFill>
                  <a:schemeClr val="bg1"/>
                </a:solidFill>
                <a:latin typeface="Consolas" pitchFamily="49" charset="0"/>
                <a:cs typeface="Consolas" pitchFamily="49" charset="0"/>
              </a:rPr>
              <a:t>Add(</a:t>
            </a:r>
            <a:r>
              <a:rPr lang="en-US" sz="1050" dirty="0" smtClean="0">
                <a:solidFill>
                  <a:srgbClr val="0070C0"/>
                </a:solidFill>
                <a:latin typeface="Consolas" pitchFamily="49" charset="0"/>
                <a:cs typeface="Consolas" pitchFamily="49" charset="0"/>
              </a:rPr>
              <a:t>object </a:t>
            </a:r>
            <a:r>
              <a:rPr lang="en-US" sz="1050" dirty="0" smtClean="0">
                <a:solidFill>
                  <a:schemeClr val="bg1"/>
                </a:solidFill>
                <a:latin typeface="Consolas" pitchFamily="49" charset="0"/>
                <a:cs typeface="Consolas" pitchFamily="49" charset="0"/>
              </a:rPr>
              <a:t>value)</a:t>
            </a:r>
          </a:p>
          <a:p>
            <a:r>
              <a:rPr lang="en-US" sz="1050" dirty="0" smtClean="0">
                <a:solidFill>
                  <a:schemeClr val="bg1"/>
                </a:solidFill>
                <a:latin typeface="Consolas" pitchFamily="49" charset="0"/>
                <a:cs typeface="Consolas" pitchFamily="49" charset="0"/>
              </a:rPr>
              <a:t>{</a:t>
            </a:r>
          </a:p>
          <a:p>
            <a:r>
              <a:rPr lang="en-US" sz="1050" b="1" dirty="0">
                <a:solidFill>
                  <a:srgbClr val="00B0F0"/>
                </a:solidFill>
                <a:latin typeface="Consolas" pitchFamily="49" charset="0"/>
                <a:cs typeface="Consolas" pitchFamily="49" charset="0"/>
              </a:rPr>
              <a:t> </a:t>
            </a:r>
            <a:r>
              <a:rPr lang="en-US" sz="1050" b="1" dirty="0" smtClean="0">
                <a:solidFill>
                  <a:srgbClr val="00B0F0"/>
                </a:solidFill>
                <a:latin typeface="Consolas" pitchFamily="49" charset="0"/>
                <a:cs typeface="Consolas" pitchFamily="49" charset="0"/>
              </a:rPr>
              <a:t> </a:t>
            </a:r>
            <a:r>
              <a:rPr lang="en-US" sz="1050" b="1" dirty="0" err="1" smtClean="0">
                <a:solidFill>
                  <a:srgbClr val="00B0F0"/>
                </a:solidFill>
                <a:latin typeface="Consolas" pitchFamily="49" charset="0"/>
                <a:cs typeface="Consolas" pitchFamily="49" charset="0"/>
              </a:rPr>
              <a:t>Contract</a:t>
            </a:r>
            <a:r>
              <a:rPr lang="en-US" sz="1050" b="1" dirty="0" err="1" smtClean="0">
                <a:solidFill>
                  <a:schemeClr val="bg1"/>
                </a:solidFill>
                <a:latin typeface="Consolas" pitchFamily="49" charset="0"/>
                <a:cs typeface="Consolas" pitchFamily="49" charset="0"/>
              </a:rPr>
              <a:t>.Requires</a:t>
            </a:r>
            <a:r>
              <a:rPr lang="en-US" sz="1050" b="1" dirty="0" smtClean="0">
                <a:solidFill>
                  <a:schemeClr val="bg1"/>
                </a:solidFill>
                <a:latin typeface="Consolas" pitchFamily="49" charset="0"/>
                <a:cs typeface="Consolas" pitchFamily="49" charset="0"/>
              </a:rPr>
              <a:t>(object != null);</a:t>
            </a:r>
          </a:p>
          <a:p>
            <a:r>
              <a:rPr lang="en-US" sz="1050" b="1" dirty="0" smtClean="0">
                <a:solidFill>
                  <a:schemeClr val="bg1"/>
                </a:solidFill>
                <a:latin typeface="Consolas" pitchFamily="49" charset="0"/>
                <a:cs typeface="Consolas" pitchFamily="49" charset="0"/>
              </a:rPr>
              <a:t>  </a:t>
            </a:r>
            <a:r>
              <a:rPr lang="en-US" sz="1050" b="1" dirty="0" err="1" smtClean="0">
                <a:solidFill>
                  <a:srgbClr val="00B0F0"/>
                </a:solidFill>
                <a:latin typeface="Consolas" pitchFamily="49" charset="0"/>
                <a:cs typeface="Consolas" pitchFamily="49" charset="0"/>
              </a:rPr>
              <a:t>Contract</a:t>
            </a:r>
            <a:r>
              <a:rPr lang="en-US" sz="1050" b="1" dirty="0" err="1" smtClean="0">
                <a:solidFill>
                  <a:schemeClr val="bg1"/>
                </a:solidFill>
                <a:latin typeface="Consolas" pitchFamily="49" charset="0"/>
                <a:cs typeface="Consolas" pitchFamily="49" charset="0"/>
              </a:rPr>
              <a:t>.Ensures</a:t>
            </a:r>
            <a:r>
              <a:rPr lang="en-US" sz="1050" b="1" dirty="0" smtClean="0">
                <a:solidFill>
                  <a:schemeClr val="bg1"/>
                </a:solidFill>
                <a:latin typeface="Consolas" pitchFamily="49" charset="0"/>
                <a:cs typeface="Consolas" pitchFamily="49" charset="0"/>
              </a:rPr>
              <a:t>( Count == </a:t>
            </a:r>
            <a:r>
              <a:rPr lang="en-US" sz="1050" b="1" dirty="0" err="1" smtClean="0">
                <a:solidFill>
                  <a:srgbClr val="00B0F0"/>
                </a:solidFill>
                <a:latin typeface="Consolas" pitchFamily="49" charset="0"/>
                <a:cs typeface="Consolas" pitchFamily="49" charset="0"/>
              </a:rPr>
              <a:t>Contract</a:t>
            </a:r>
            <a:r>
              <a:rPr lang="en-US" sz="1050" b="1" dirty="0" err="1" smtClean="0">
                <a:solidFill>
                  <a:schemeClr val="bg1"/>
                </a:solidFill>
                <a:latin typeface="Consolas" pitchFamily="49" charset="0"/>
                <a:cs typeface="Consolas" pitchFamily="49" charset="0"/>
              </a:rPr>
              <a:t>.Old</a:t>
            </a:r>
            <a:r>
              <a:rPr lang="en-US" sz="1050" b="1" dirty="0" smtClean="0">
                <a:solidFill>
                  <a:schemeClr val="bg1"/>
                </a:solidFill>
                <a:latin typeface="Consolas" pitchFamily="49" charset="0"/>
                <a:cs typeface="Consolas" pitchFamily="49" charset="0"/>
              </a:rPr>
              <a:t>(Count) + 1 );</a:t>
            </a:r>
          </a:p>
          <a:p>
            <a:r>
              <a:rPr lang="en-US" sz="1050" b="1" dirty="0" smtClean="0">
                <a:solidFill>
                  <a:schemeClr val="bg1"/>
                </a:solidFill>
                <a:latin typeface="Consolas" pitchFamily="49" charset="0"/>
                <a:cs typeface="Consolas" pitchFamily="49" charset="0"/>
              </a:rPr>
              <a:t>  </a:t>
            </a:r>
            <a:r>
              <a:rPr lang="en-US" sz="1050" b="1" dirty="0" err="1" smtClean="0">
                <a:solidFill>
                  <a:srgbClr val="00B0F0"/>
                </a:solidFill>
                <a:latin typeface="Consolas" pitchFamily="49" charset="0"/>
                <a:cs typeface="Consolas" pitchFamily="49" charset="0"/>
              </a:rPr>
              <a:t>Contract</a:t>
            </a:r>
            <a:r>
              <a:rPr lang="en-US" sz="1050" b="1" dirty="0" err="1" smtClean="0">
                <a:solidFill>
                  <a:schemeClr val="bg1"/>
                </a:solidFill>
                <a:latin typeface="Consolas" pitchFamily="49" charset="0"/>
                <a:cs typeface="Consolas" pitchFamily="49" charset="0"/>
              </a:rPr>
              <a:t>.Ensures</a:t>
            </a:r>
            <a:r>
              <a:rPr lang="en-US" sz="1050" b="1" dirty="0" smtClean="0">
                <a:solidFill>
                  <a:schemeClr val="bg1"/>
                </a:solidFill>
                <a:latin typeface="Consolas" pitchFamily="49" charset="0"/>
                <a:cs typeface="Consolas" pitchFamily="49" charset="0"/>
              </a:rPr>
              <a:t>( </a:t>
            </a:r>
            <a:r>
              <a:rPr lang="en-US" sz="1050" b="1" dirty="0" err="1" smtClean="0">
                <a:solidFill>
                  <a:schemeClr val="bg1"/>
                </a:solidFill>
                <a:latin typeface="Consolas" pitchFamily="49" charset="0"/>
                <a:cs typeface="Consolas" pitchFamily="49" charset="0"/>
              </a:rPr>
              <a:t>Contract.Result</a:t>
            </a:r>
            <a:r>
              <a:rPr lang="en-US" sz="1050" b="1" dirty="0" smtClean="0">
                <a:solidFill>
                  <a:schemeClr val="bg1"/>
                </a:solidFill>
                <a:latin typeface="Consolas" pitchFamily="49" charset="0"/>
                <a:cs typeface="Consolas" pitchFamily="49" charset="0"/>
              </a:rPr>
              <a:t>&lt;</a:t>
            </a:r>
            <a:r>
              <a:rPr lang="en-US" sz="1050" b="1" dirty="0" err="1" smtClean="0">
                <a:solidFill>
                  <a:schemeClr val="bg1"/>
                </a:solidFill>
                <a:latin typeface="Consolas" pitchFamily="49" charset="0"/>
                <a:cs typeface="Consolas" pitchFamily="49" charset="0"/>
              </a:rPr>
              <a:t>int</a:t>
            </a:r>
            <a:r>
              <a:rPr lang="en-US" sz="1050" b="1" dirty="0" smtClean="0">
                <a:solidFill>
                  <a:schemeClr val="bg1"/>
                </a:solidFill>
                <a:latin typeface="Consolas" pitchFamily="49" charset="0"/>
                <a:cs typeface="Consolas" pitchFamily="49" charset="0"/>
              </a:rPr>
              <a:t>&gt;() == </a:t>
            </a:r>
            <a:r>
              <a:rPr lang="en-US" sz="1050" b="1" dirty="0" err="1" smtClean="0">
                <a:solidFill>
                  <a:srgbClr val="00B0F0"/>
                </a:solidFill>
                <a:latin typeface="Consolas" pitchFamily="49" charset="0"/>
                <a:cs typeface="Consolas" pitchFamily="49" charset="0"/>
              </a:rPr>
              <a:t>Contract</a:t>
            </a:r>
            <a:r>
              <a:rPr lang="en-US" sz="1050" b="1" dirty="0" err="1" smtClean="0">
                <a:solidFill>
                  <a:schemeClr val="bg1"/>
                </a:solidFill>
                <a:latin typeface="Consolas" pitchFamily="49" charset="0"/>
                <a:cs typeface="Consolas" pitchFamily="49" charset="0"/>
              </a:rPr>
              <a:t>.OldValue</a:t>
            </a:r>
            <a:r>
              <a:rPr lang="en-US" sz="1050" b="1" dirty="0" smtClean="0">
                <a:solidFill>
                  <a:schemeClr val="bg1"/>
                </a:solidFill>
                <a:latin typeface="Consolas" pitchFamily="49" charset="0"/>
                <a:cs typeface="Consolas" pitchFamily="49" charset="0"/>
              </a:rPr>
              <a:t>(Count) );</a:t>
            </a:r>
          </a:p>
          <a:p>
            <a:endParaRPr lang="en-US" sz="1050" b="1" dirty="0" smtClean="0">
              <a:solidFill>
                <a:schemeClr val="bg1"/>
              </a:solidFill>
              <a:latin typeface="Consolas" pitchFamily="49" charset="0"/>
              <a:cs typeface="Consolas" pitchFamily="49" charset="0"/>
            </a:endParaRPr>
          </a:p>
          <a:p>
            <a:r>
              <a:rPr lang="en-US" sz="1050" b="1" dirty="0">
                <a:solidFill>
                  <a:schemeClr val="bg1"/>
                </a:solidFill>
                <a:latin typeface="Consolas" pitchFamily="49" charset="0"/>
                <a:cs typeface="Consolas" pitchFamily="49" charset="0"/>
              </a:rPr>
              <a:t> </a:t>
            </a:r>
            <a:r>
              <a:rPr lang="en-US" sz="1050" b="1" dirty="0" smtClean="0">
                <a:solidFill>
                  <a:schemeClr val="bg1"/>
                </a:solidFill>
                <a:latin typeface="Consolas" pitchFamily="49" charset="0"/>
                <a:cs typeface="Consolas" pitchFamily="49" charset="0"/>
              </a:rPr>
              <a:t> if (_size == _</a:t>
            </a:r>
            <a:r>
              <a:rPr lang="en-US" sz="1050" b="1" dirty="0" err="1" smtClean="0">
                <a:solidFill>
                  <a:schemeClr val="bg1"/>
                </a:solidFill>
                <a:latin typeface="Consolas" pitchFamily="49" charset="0"/>
                <a:cs typeface="Consolas" pitchFamily="49" charset="0"/>
              </a:rPr>
              <a:t>items.Length</a:t>
            </a:r>
            <a:r>
              <a:rPr lang="en-US" sz="1050" b="1" dirty="0" smtClean="0">
                <a:solidFill>
                  <a:schemeClr val="bg1"/>
                </a:solidFill>
                <a:latin typeface="Consolas" pitchFamily="49" charset="0"/>
                <a:cs typeface="Consolas" pitchFamily="49" charset="0"/>
              </a:rPr>
              <a:t>) </a:t>
            </a:r>
            <a:r>
              <a:rPr lang="en-US" sz="1050" b="1" dirty="0" err="1" smtClean="0">
                <a:solidFill>
                  <a:schemeClr val="bg1"/>
                </a:solidFill>
                <a:latin typeface="Consolas" pitchFamily="49" charset="0"/>
                <a:cs typeface="Consolas" pitchFamily="49" charset="0"/>
              </a:rPr>
              <a:t>EnsuresCapacity</a:t>
            </a:r>
            <a:r>
              <a:rPr lang="en-US" sz="1050" b="1" dirty="0" smtClean="0">
                <a:solidFill>
                  <a:schemeClr val="bg1"/>
                </a:solidFill>
                <a:latin typeface="Consolas" pitchFamily="49" charset="0"/>
                <a:cs typeface="Consolas" pitchFamily="49" charset="0"/>
              </a:rPr>
              <a:t>(_size + 1);</a:t>
            </a:r>
          </a:p>
          <a:p>
            <a:r>
              <a:rPr lang="en-US" sz="1050" b="1" dirty="0">
                <a:solidFill>
                  <a:schemeClr val="bg1"/>
                </a:solidFill>
                <a:latin typeface="Consolas" pitchFamily="49" charset="0"/>
                <a:cs typeface="Consolas" pitchFamily="49" charset="0"/>
              </a:rPr>
              <a:t> </a:t>
            </a:r>
            <a:r>
              <a:rPr lang="en-US" sz="1050" b="1" dirty="0" smtClean="0">
                <a:solidFill>
                  <a:schemeClr val="bg1"/>
                </a:solidFill>
                <a:latin typeface="Consolas" pitchFamily="49" charset="0"/>
                <a:cs typeface="Consolas" pitchFamily="49" charset="0"/>
              </a:rPr>
              <a:t> _items[_size] = value;</a:t>
            </a:r>
          </a:p>
          <a:p>
            <a:r>
              <a:rPr lang="en-US" sz="1050" b="1" dirty="0">
                <a:solidFill>
                  <a:schemeClr val="bg1"/>
                </a:solidFill>
                <a:latin typeface="Consolas" pitchFamily="49" charset="0"/>
                <a:cs typeface="Consolas" pitchFamily="49" charset="0"/>
              </a:rPr>
              <a:t> </a:t>
            </a:r>
            <a:r>
              <a:rPr lang="en-US" sz="1050" b="1" dirty="0" smtClean="0">
                <a:solidFill>
                  <a:schemeClr val="bg1"/>
                </a:solidFill>
                <a:latin typeface="Consolas" pitchFamily="49" charset="0"/>
                <a:cs typeface="Consolas" pitchFamily="49" charset="0"/>
              </a:rPr>
              <a:t> return _size++;</a:t>
            </a:r>
          </a:p>
          <a:p>
            <a:r>
              <a:rPr lang="en-US" sz="1050" b="1" dirty="0" smtClean="0">
                <a:solidFill>
                  <a:schemeClr val="bg1"/>
                </a:solidFill>
                <a:latin typeface="Consolas" pitchFamily="49" charset="0"/>
                <a:cs typeface="Consolas" pitchFamily="49" charset="0"/>
              </a:rPr>
              <a:t>}</a:t>
            </a:r>
            <a:r>
              <a:rPr lang="en-US" sz="1050" dirty="0" smtClean="0">
                <a:solidFill>
                  <a:schemeClr val="bg1"/>
                </a:solidFill>
                <a:latin typeface="Consolas" pitchFamily="49" charset="0"/>
                <a:cs typeface="Consolas" pitchFamily="49" charset="0"/>
              </a:rPr>
              <a:t> </a:t>
            </a:r>
            <a:endParaRPr lang="en-US" sz="1050" dirty="0">
              <a:solidFill>
                <a:schemeClr val="bg1"/>
              </a:solidFill>
              <a:latin typeface="Consolas" pitchFamily="49" charset="0"/>
              <a:cs typeface="Consolas" pitchFamily="49" charset="0"/>
            </a:endParaRPr>
          </a:p>
        </p:txBody>
      </p:sp>
      <p:grpSp>
        <p:nvGrpSpPr>
          <p:cNvPr id="2" name="Group 29"/>
          <p:cNvGrpSpPr/>
          <p:nvPr/>
        </p:nvGrpSpPr>
        <p:grpSpPr>
          <a:xfrm>
            <a:off x="228600" y="4165699"/>
            <a:ext cx="2057400" cy="2616101"/>
            <a:chOff x="152400" y="3175099"/>
            <a:chExt cx="2057400" cy="2616101"/>
          </a:xfrm>
        </p:grpSpPr>
        <p:sp>
          <p:nvSpPr>
            <p:cNvPr id="19" name="Rectangle 18"/>
            <p:cNvSpPr/>
            <p:nvPr/>
          </p:nvSpPr>
          <p:spPr>
            <a:xfrm>
              <a:off x="248696" y="3336053"/>
              <a:ext cx="1371600" cy="22709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5" name="TextBox 14"/>
            <p:cNvSpPr txBox="1"/>
            <p:nvPr/>
          </p:nvSpPr>
          <p:spPr>
            <a:xfrm>
              <a:off x="152400" y="3175099"/>
              <a:ext cx="2057400" cy="2616101"/>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IL_0029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IL_004b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a:t>
              </a:r>
            </a:p>
            <a:p>
              <a:pPr algn="l" rtl="0"/>
              <a:endParaRPr lang="en-US" sz="400" b="1" kern="1200" dirty="0">
                <a:solidFill>
                  <a:prstClr val="black"/>
                </a:solidFill>
                <a:latin typeface="Calibri"/>
                <a:ea typeface="+mn-ea"/>
                <a:cs typeface="+mn-cs"/>
              </a:endParaRPr>
            </a:p>
          </p:txBody>
        </p:sp>
      </p:grpSp>
      <p:cxnSp>
        <p:nvCxnSpPr>
          <p:cNvPr id="17" name="Straight Arrow Connector 16"/>
          <p:cNvCxnSpPr/>
          <p:nvPr/>
        </p:nvCxnSpPr>
        <p:spPr>
          <a:xfrm rot="5400000">
            <a:off x="534194" y="3504406"/>
            <a:ext cx="1219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 name="Group 23"/>
          <p:cNvGrpSpPr/>
          <p:nvPr/>
        </p:nvGrpSpPr>
        <p:grpSpPr>
          <a:xfrm>
            <a:off x="3581400" y="3025438"/>
            <a:ext cx="2209800" cy="3908762"/>
            <a:chOff x="4267200" y="2492038"/>
            <a:chExt cx="2209800" cy="3908762"/>
          </a:xfrm>
        </p:grpSpPr>
        <p:sp>
          <p:nvSpPr>
            <p:cNvPr id="23" name="Rectangle 22"/>
            <p:cNvSpPr/>
            <p:nvPr/>
          </p:nvSpPr>
          <p:spPr>
            <a:xfrm>
              <a:off x="4371450" y="3962400"/>
              <a:ext cx="1371600" cy="225888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2" name="Rectangle 21"/>
            <p:cNvSpPr/>
            <p:nvPr/>
          </p:nvSpPr>
          <p:spPr>
            <a:xfrm>
              <a:off x="4371450" y="3048000"/>
              <a:ext cx="1709591" cy="9349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1" name="Rectangle 20"/>
            <p:cNvSpPr/>
            <p:nvPr/>
          </p:nvSpPr>
          <p:spPr>
            <a:xfrm>
              <a:off x="4371450" y="26670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4267200" y="2492038"/>
              <a:ext cx="2209800" cy="3908762"/>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IL_0069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IL_008b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grpSp>
        <p:nvGrpSpPr>
          <p:cNvPr id="4" name="Group 37"/>
          <p:cNvGrpSpPr/>
          <p:nvPr/>
        </p:nvGrpSpPr>
        <p:grpSpPr>
          <a:xfrm>
            <a:off x="6781800" y="2362200"/>
            <a:ext cx="2209800" cy="4462760"/>
            <a:chOff x="3505200" y="2209800"/>
            <a:chExt cx="2209800" cy="4462760"/>
          </a:xfrm>
        </p:grpSpPr>
        <p:sp>
          <p:nvSpPr>
            <p:cNvPr id="37" name="Rectangle 36"/>
            <p:cNvSpPr/>
            <p:nvPr/>
          </p:nvSpPr>
          <p:spPr>
            <a:xfrm>
              <a:off x="3604746" y="6400800"/>
              <a:ext cx="739977" cy="1321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4" name="Rectangle 33"/>
            <p:cNvSpPr/>
            <p:nvPr/>
          </p:nvSpPr>
          <p:spPr>
            <a:xfrm>
              <a:off x="3604746" y="2495550"/>
              <a:ext cx="1824504" cy="43815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6" name="Rectangle 35"/>
            <p:cNvSpPr/>
            <p:nvPr/>
          </p:nvSpPr>
          <p:spPr>
            <a:xfrm>
              <a:off x="3604746" y="2932748"/>
              <a:ext cx="1181096" cy="1914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3" name="Rectangle 32"/>
            <p:cNvSpPr/>
            <p:nvPr/>
          </p:nvSpPr>
          <p:spPr>
            <a:xfrm>
              <a:off x="3604746" y="5431344"/>
              <a:ext cx="1726170" cy="9694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2" name="Rectangle 31"/>
            <p:cNvSpPr/>
            <p:nvPr/>
          </p:nvSpPr>
          <p:spPr>
            <a:xfrm>
              <a:off x="3604746" y="3124199"/>
              <a:ext cx="1371600" cy="230981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5" name="TextBox 34"/>
            <p:cNvSpPr txBox="1"/>
            <p:nvPr/>
          </p:nvSpPr>
          <p:spPr>
            <a:xfrm>
              <a:off x="3505200" y="2209800"/>
              <a:ext cx="2209800" cy="4462760"/>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.locals init (int32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a:t>
              </a:r>
              <a:r>
                <a:rPr lang="en-US" sz="400" b="1" kern="1200" dirty="0" smtClean="0">
                  <a:solidFill>
                    <a:prstClr val="black"/>
                  </a:solidFill>
                  <a:latin typeface="Calibri"/>
                  <a:ea typeface="+mn-ea"/>
                  <a:cs typeface="+mn-cs"/>
                </a:rPr>
                <a:t>          </a:t>
              </a:r>
              <a:r>
                <a:rPr lang="en-US" sz="400" b="1" kern="1200" dirty="0">
                  <a:solidFill>
                    <a:prstClr val="black"/>
                  </a:solidFill>
                  <a:latin typeface="Calibri"/>
                  <a:ea typeface="+mn-ea"/>
                  <a:cs typeface="+mn-cs"/>
                </a:rPr>
                <a:t>int32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r>
                <a:rPr lang="en-US" sz="400" b="1" kern="1200" dirty="0">
                  <a:solidFill>
                    <a:prstClr val="black"/>
                  </a:solidFill>
                  <a:latin typeface="Calibri"/>
                  <a:ea typeface="+mn-ea"/>
                  <a:cs typeface="+mn-cs"/>
                </a:rPr>
                <a:t>  </a:t>
              </a:r>
              <a:r>
                <a:rPr lang="en-US" sz="400" b="1" dirty="0" smtClean="0">
                  <a:solidFill>
                    <a:prstClr val="black"/>
                  </a:solidFill>
                  <a:latin typeface="Calibri"/>
                </a:rPr>
                <a:t>ldarg.1</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ldnull</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ceq</a:t>
              </a:r>
              <a:endParaRPr lang="en-US" sz="400" b="1" dirty="0">
                <a:solidFill>
                  <a:prstClr val="black"/>
                </a:solidFill>
                <a:latin typeface="Calibri"/>
              </a:endParaRPr>
            </a:p>
            <a:p>
              <a:r>
                <a:rPr lang="en-US" sz="400" b="1" dirty="0">
                  <a:solidFill>
                    <a:prstClr val="black"/>
                  </a:solidFill>
                  <a:latin typeface="Calibri"/>
                </a:rPr>
                <a:t>  ldc.i4.0</a:t>
              </a:r>
            </a:p>
            <a:p>
              <a:r>
                <a:rPr lang="en-US" sz="400" b="1" dirty="0">
                  <a:solidFill>
                    <a:prstClr val="black"/>
                  </a:solidFill>
                  <a:latin typeface="Calibri"/>
                </a:rPr>
                <a:t>  </a:t>
              </a:r>
              <a:r>
                <a:rPr lang="en-US" sz="400" b="1" dirty="0" err="1">
                  <a:solidFill>
                    <a:prstClr val="black"/>
                  </a:solidFill>
                  <a:latin typeface="Calibri"/>
                </a:rPr>
                <a:t>ceq</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ldstr</a:t>
              </a:r>
              <a:r>
                <a:rPr lang="en-US" sz="400" b="1" dirty="0">
                  <a:solidFill>
                    <a:prstClr val="black"/>
                  </a:solidFill>
                  <a:latin typeface="Calibri"/>
                </a:rPr>
                <a:t>      "value != null"</a:t>
              </a:r>
            </a:p>
            <a:p>
              <a:r>
                <a:rPr lang="en-US" sz="400" b="1" dirty="0">
                  <a:solidFill>
                    <a:prstClr val="black"/>
                  </a:solidFill>
                  <a:latin typeface="Calibri"/>
                </a:rPr>
                <a:t>  call       void __</a:t>
              </a:r>
              <a:r>
                <a:rPr lang="en-US" sz="400" b="1" dirty="0" err="1">
                  <a:solidFill>
                    <a:prstClr val="black"/>
                  </a:solidFill>
                  <a:latin typeface="Calibri"/>
                </a:rPr>
                <a:t>RewriterMethods</a:t>
              </a:r>
              <a:r>
                <a:rPr lang="en-US" sz="400" b="1" dirty="0">
                  <a:solidFill>
                    <a:prstClr val="black"/>
                  </a:solidFill>
                  <a:latin typeface="Calibri"/>
                </a:rPr>
                <a:t>::RewriterRequires$PST06000009(</a:t>
              </a:r>
              <a:r>
                <a:rPr lang="en-US" sz="400" b="1" dirty="0" err="1">
                  <a:solidFill>
                    <a:prstClr val="black"/>
                  </a:solidFill>
                  <a:latin typeface="Calibri"/>
                </a:rPr>
                <a:t>bool</a:t>
              </a:r>
              <a:r>
                <a:rPr lang="en-US" sz="400" b="1" dirty="0">
                  <a:solidFill>
                    <a:prstClr val="black"/>
                  </a:solidFill>
                  <a:latin typeface="Calibri"/>
                </a:rPr>
                <a:t>,  string)</a:t>
              </a:r>
              <a:r>
                <a:rPr lang="en-US" sz="400" b="1" kern="1200" dirty="0" smtClean="0">
                  <a:solidFill>
                    <a:prstClr val="black"/>
                  </a:solidFill>
                  <a:latin typeface="Calibri"/>
                  <a:ea typeface="+mn-ea"/>
                  <a:cs typeface="+mn-cs"/>
                </a:rPr>
                <a:t>ldarg.0</a:t>
              </a:r>
              <a:endParaRPr lang="en-US" sz="400" b="1" kern="1200" dirty="0">
                <a:solidFill>
                  <a:prstClr val="black"/>
                </a:solidFill>
                <a:latin typeface="Calibri"/>
                <a:ea typeface="+mn-ea"/>
                <a:cs typeface="+mn-cs"/>
              </a:endParaRPr>
            </a:p>
            <a:p>
              <a:r>
                <a:rPr lang="en-US" sz="400" b="1" kern="1200" dirty="0" smtClean="0">
                  <a:solidFill>
                    <a:prstClr val="black"/>
                  </a:solidFill>
                  <a:latin typeface="Calibri"/>
                  <a:ea typeface="+mn-ea"/>
                  <a:cs typeface="+mn-cs"/>
                </a:rPr>
                <a:t>  </a:t>
              </a:r>
              <a:r>
                <a:rPr lang="en-US" sz="400" b="1" dirty="0">
                  <a:solidFill>
                    <a:prstClr val="black"/>
                  </a:solidFill>
                  <a:latin typeface="Calibri"/>
                </a:rPr>
                <a:t>ldarg.0 </a:t>
              </a:r>
              <a:endParaRPr lang="en-US" sz="400" b="1" dirty="0" smtClean="0">
                <a:solidFill>
                  <a:prstClr val="black"/>
                </a:solidFill>
                <a:latin typeface="Calibri"/>
              </a:endParaRPr>
            </a:p>
            <a:p>
              <a:r>
                <a:rPr lang="en-US" sz="400" b="1" kern="1200" dirty="0" smtClean="0">
                  <a:solidFill>
                    <a:prstClr val="black"/>
                  </a:solidFill>
                  <a:latin typeface="Calibri"/>
                  <a:ea typeface="+mn-ea"/>
                  <a:cs typeface="+mn-cs"/>
                </a:rPr>
                <a:t>  call       </a:t>
              </a:r>
              <a:r>
                <a:rPr lang="en-US" sz="400" b="1" kern="1200" dirty="0">
                  <a:solidFill>
                    <a:prstClr val="black"/>
                  </a:solidFill>
                  <a:latin typeface="Calibri"/>
                  <a:ea typeface="+mn-ea"/>
                  <a:cs typeface="+mn-cs"/>
                </a:rPr>
                <a:t>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stloc.3</a:t>
              </a:r>
            </a:p>
            <a:p>
              <a:pPr algn="l" rtl="0"/>
              <a:r>
                <a:rPr lang="en-US" sz="400" b="1" kern="1200" dirty="0" smtClean="0">
                  <a:solidFill>
                    <a:prstClr val="black"/>
                  </a:solidFill>
                  <a:latin typeface="Calibri"/>
                  <a:ea typeface="+mn-ea"/>
                  <a:cs typeface="+mn-cs"/>
                </a:rPr>
                <a:t>  ldarg.0</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a:t>
              </a:r>
              <a:r>
                <a:rPr lang="en-US" sz="400" b="1" kern="1200" dirty="0">
                  <a:solidFill>
                    <a:prstClr val="black"/>
                  </a:solidFill>
                  <a:latin typeface="Calibri"/>
                  <a:ea typeface="+mn-ea"/>
                  <a:cs typeface="+mn-cs"/>
                </a:rPr>
                <a:t>     IL_004d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a:t>
              </a:r>
              <a:r>
                <a:rPr lang="en-US" sz="400" b="1" kern="1200" dirty="0">
                  <a:solidFill>
                    <a:prstClr val="black"/>
                  </a:solidFill>
                  <a:latin typeface="Calibri"/>
                  <a:ea typeface="+mn-ea"/>
                  <a:cs typeface="+mn-cs"/>
                </a:rPr>
                <a:t>         IL_0072</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a:t>
              </a:r>
              <a:r>
                <a:rPr lang="en-US" sz="400" b="1" kern="1200" dirty="0">
                  <a:solidFill>
                    <a:prstClr val="black"/>
                  </a:solidFill>
                  <a:latin typeface="Calibri"/>
                  <a:ea typeface="+mn-ea"/>
                  <a:cs typeface="+mn-cs"/>
                </a:rPr>
                <a:t>         IL_007a</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ldloc.3</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ldstr</a:t>
              </a:r>
              <a:r>
                <a:rPr lang="en-US" sz="400" b="1" kern="1200" dirty="0">
                  <a:solidFill>
                    <a:prstClr val="black"/>
                  </a:solidFill>
                  <a:latin typeface="Calibri"/>
                  <a:ea typeface="+mn-ea"/>
                  <a:cs typeface="+mn-cs"/>
                </a:rPr>
                <a:t>      "Count ==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 + 1"</a:t>
              </a:r>
            </a:p>
            <a:p>
              <a:pPr algn="l" rtl="0"/>
              <a:r>
                <a:rPr lang="en-US" sz="400" b="1" kern="1200" dirty="0">
                  <a:solidFill>
                    <a:prstClr val="black"/>
                  </a:solidFill>
                  <a:latin typeface="Calibri"/>
                  <a:ea typeface="+mn-ea"/>
                  <a:cs typeface="+mn-cs"/>
                </a:rPr>
                <a:t>  call       void __</a:t>
              </a:r>
              <a:r>
                <a:rPr lang="en-US" sz="400" b="1" kern="1200" dirty="0" err="1">
                  <a:solidFill>
                    <a:prstClr val="black"/>
                  </a:solidFill>
                  <a:latin typeface="Calibri"/>
                  <a:ea typeface="+mn-ea"/>
                  <a:cs typeface="+mn-cs"/>
                </a:rPr>
                <a:t>RewriterMethods</a:t>
              </a:r>
              <a:r>
                <a:rPr lang="en-US" sz="400" b="1" kern="1200" dirty="0">
                  <a:solidFill>
                    <a:prstClr val="black"/>
                  </a:solidFill>
                  <a:latin typeface="Calibri"/>
                  <a:ea typeface="+mn-ea"/>
                  <a:cs typeface="+mn-cs"/>
                </a:rPr>
                <a:t>::RewriterEnsures$PST0600000B(</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 string)</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V_4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ldstr</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 ==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call       void __</a:t>
              </a:r>
              <a:r>
                <a:rPr lang="en-US" sz="400" b="1" kern="1200" dirty="0" err="1">
                  <a:solidFill>
                    <a:prstClr val="black"/>
                  </a:solidFill>
                  <a:latin typeface="Calibri"/>
                  <a:ea typeface="+mn-ea"/>
                  <a:cs typeface="+mn-cs"/>
                </a:rPr>
                <a:t>RewriterMethods</a:t>
              </a:r>
              <a:r>
                <a:rPr lang="en-US" sz="400" b="1" kern="1200" dirty="0">
                  <a:solidFill>
                    <a:prstClr val="black"/>
                  </a:solidFill>
                  <a:latin typeface="Calibri"/>
                  <a:ea typeface="+mn-ea"/>
                  <a:cs typeface="+mn-cs"/>
                </a:rPr>
                <a:t>::RewriterEnsures$PST0600000B(</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 string)</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a:t>
              </a:r>
            </a:p>
          </p:txBody>
        </p:sp>
      </p:grpSp>
      <p:sp>
        <p:nvSpPr>
          <p:cNvPr id="42" name="TextBox 41"/>
          <p:cNvSpPr txBox="1"/>
          <p:nvPr/>
        </p:nvSpPr>
        <p:spPr>
          <a:xfrm>
            <a:off x="6781800" y="1752600"/>
            <a:ext cx="2057166" cy="646331"/>
          </a:xfrm>
          <a:prstGeom prst="rect">
            <a:avLst/>
          </a:prstGeom>
          <a:noFill/>
        </p:spPr>
        <p:txBody>
          <a:bodyPr wrap="none" rtlCol="0">
            <a:spAutoFit/>
          </a:bodyPr>
          <a:lstStyle/>
          <a:p>
            <a:pPr algn="l" rtl="0"/>
            <a:r>
              <a:rPr lang="en-US" sz="1800" kern="1200" dirty="0">
                <a:latin typeface="Calibri"/>
                <a:ea typeface="+mn-ea"/>
                <a:cs typeface="+mn-cs"/>
              </a:rPr>
              <a:t>Executable runtime </a:t>
            </a:r>
          </a:p>
          <a:p>
            <a:pPr algn="l" rtl="0"/>
            <a:r>
              <a:rPr lang="en-US" sz="1800" kern="1200" dirty="0">
                <a:latin typeface="Calibri"/>
                <a:ea typeface="+mn-ea"/>
                <a:cs typeface="+mn-cs"/>
              </a:rPr>
              <a:t>Contract checking</a:t>
            </a:r>
          </a:p>
        </p:txBody>
      </p:sp>
      <p:cxnSp>
        <p:nvCxnSpPr>
          <p:cNvPr id="47" name="Curved Connector 46"/>
          <p:cNvCxnSpPr/>
          <p:nvPr/>
        </p:nvCxnSpPr>
        <p:spPr>
          <a:xfrm rot="16200000" flipH="1">
            <a:off x="1586791" y="3137611"/>
            <a:ext cx="2084219" cy="1447800"/>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5562600" y="46482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2000151" y="2377440"/>
            <a:ext cx="2315817"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csc</a:t>
            </a:r>
            <a:endParaRPr kumimoji="0" lang="en-US" sz="1800" b="0" i="0" u="none" strike="noStrike" kern="1200" cap="none" spc="0" normalizeH="0" baseline="0" noProof="0" dirty="0" smtClean="0">
              <a:ln>
                <a:noFill/>
              </a:ln>
              <a:solidFill>
                <a:prstClr val="white"/>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/d:CONTRACTS_FULL</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43" name="TextBox 42"/>
          <p:cNvSpPr txBox="1"/>
          <p:nvPr/>
        </p:nvSpPr>
        <p:spPr>
          <a:xfrm>
            <a:off x="152400" y="3163669"/>
            <a:ext cx="1669047"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csc</a:t>
            </a:r>
            <a:r>
              <a:rPr kumimoji="0" lang="en-US" sz="1800" b="0" i="0" u="none" strike="noStrike" kern="1200" cap="none" spc="0" normalizeH="0" baseline="0" noProof="0" dirty="0" smtClean="0">
                <a:ln>
                  <a:noFill/>
                </a:ln>
                <a:solidFill>
                  <a:prstClr val="white"/>
                </a:solidFill>
                <a:effectLst/>
                <a:uLnTx/>
                <a:uFillTx/>
                <a:latin typeface="Corbel"/>
                <a:ea typeface="+mn-ea"/>
                <a:cs typeface="+mn-cs"/>
              </a:rPr>
              <a:t/>
            </a:r>
            <a:br>
              <a:rPr kumimoji="0" lang="en-US" sz="1800" b="0" i="0" u="none" strike="noStrike" kern="1200" cap="none" spc="0" normalizeH="0" baseline="0" noProof="0" dirty="0" smtClean="0">
                <a:ln>
                  <a:noFill/>
                </a:ln>
                <a:solidFill>
                  <a:prstClr val="white"/>
                </a:solidFill>
                <a:effectLst/>
                <a:uLnTx/>
                <a:uFillTx/>
                <a:latin typeface="Corbel"/>
                <a:ea typeface="+mn-ea"/>
                <a:cs typeface="+mn-cs"/>
              </a:rPr>
            </a:br>
            <a:r>
              <a:rPr kumimoji="0" lang="en-US" sz="1800" b="0" i="0" u="none" strike="noStrike" kern="1200" cap="none" spc="0" normalizeH="0" baseline="0" noProof="0" dirty="0" smtClean="0">
                <a:ln>
                  <a:noFill/>
                </a:ln>
                <a:solidFill>
                  <a:prstClr val="white"/>
                </a:solidFill>
                <a:effectLst/>
                <a:uLnTx/>
                <a:uFillTx/>
                <a:latin typeface="Corbel"/>
                <a:ea typeface="+mn-ea"/>
                <a:cs typeface="+mn-cs"/>
              </a:rPr>
              <a:t>normal compile</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48" name="Rectangle 47"/>
          <p:cNvSpPr/>
          <p:nvPr/>
        </p:nvSpPr>
        <p:spPr>
          <a:xfrm>
            <a:off x="5586984" y="4126468"/>
            <a:ext cx="1066800" cy="369332"/>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ccrewrite</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50" name="TextBox 49"/>
          <p:cNvSpPr txBox="1"/>
          <p:nvPr/>
        </p:nvSpPr>
        <p:spPr>
          <a:xfrm>
            <a:off x="5334000" y="4791670"/>
            <a:ext cx="1447800" cy="1200329"/>
          </a:xfrm>
          <a:prstGeom prst="rect">
            <a:avLst/>
          </a:prstGeom>
          <a:noFill/>
        </p:spPr>
        <p:txBody>
          <a:bodyPr wrap="square" rtlCol="0">
            <a:spAutoFit/>
          </a:bodyPr>
          <a:lstStyle/>
          <a:p>
            <a:pPr algn="l" rtl="0">
              <a:buFont typeface="Wingdings" pitchFamily="2" charset="2"/>
              <a:buChar char="§"/>
            </a:pPr>
            <a:r>
              <a:rPr lang="en-US" sz="1800" kern="1200" dirty="0" smtClean="0">
                <a:latin typeface="Corbel"/>
                <a:ea typeface="+mn-ea"/>
                <a:cs typeface="+mn-cs"/>
              </a:rPr>
              <a:t> WF checks</a:t>
            </a:r>
          </a:p>
          <a:p>
            <a:pPr algn="l" rtl="0">
              <a:buFont typeface="Wingdings" pitchFamily="2" charset="2"/>
              <a:buChar char="§"/>
            </a:pPr>
            <a:r>
              <a:rPr lang="en-US" sz="1800" kern="1200" dirty="0" smtClean="0">
                <a:latin typeface="Corbel"/>
                <a:ea typeface="+mn-ea"/>
                <a:cs typeface="+mn-cs"/>
              </a:rPr>
              <a:t> Inheritance</a:t>
            </a:r>
          </a:p>
          <a:p>
            <a:pPr algn="l" rtl="0">
              <a:buFont typeface="Wingdings" pitchFamily="2" charset="2"/>
              <a:buChar char="§"/>
            </a:pPr>
            <a:r>
              <a:rPr lang="en-US" sz="1800" kern="1200" dirty="0" smtClean="0">
                <a:latin typeface="Corbel"/>
                <a:ea typeface="+mn-ea"/>
                <a:cs typeface="+mn-cs"/>
              </a:rPr>
              <a:t> Invariants</a:t>
            </a:r>
          </a:p>
          <a:p>
            <a:pPr algn="l" rtl="0">
              <a:buFont typeface="Wingdings" pitchFamily="2" charset="2"/>
              <a:buChar char="§"/>
            </a:pPr>
            <a:r>
              <a:rPr lang="en-US" dirty="0">
                <a:latin typeface="Corbel"/>
              </a:rPr>
              <a:t> </a:t>
            </a:r>
            <a:r>
              <a:rPr lang="en-US" dirty="0" smtClean="0">
                <a:latin typeface="Corbel"/>
              </a:rPr>
              <a:t>Source text</a:t>
            </a:r>
            <a:endParaRPr lang="en-US" sz="1800" kern="1200" dirty="0">
              <a:latin typeface="Corbel"/>
              <a:ea typeface="+mn-ea"/>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1752600" y="2362200"/>
            <a:ext cx="2953139" cy="685800"/>
          </a:xfrm>
          <a:prstGeom prst="rect">
            <a:avLst/>
          </a:prstGeom>
          <a:noFill/>
          <a:ln w="9525">
            <a:solidFill>
              <a:schemeClr val="tx1"/>
            </a:solidFill>
            <a:miter lim="800000"/>
            <a:headEnd/>
            <a:tailEnd/>
          </a:ln>
        </p:spPr>
      </p:pic>
      <p:sp>
        <p:nvSpPr>
          <p:cNvPr id="28" name="Title 27"/>
          <p:cNvSpPr>
            <a:spLocks noGrp="1"/>
          </p:cNvSpPr>
          <p:nvPr>
            <p:ph type="title"/>
          </p:nvPr>
        </p:nvSpPr>
        <p:spPr/>
        <p:txBody>
          <a:bodyPr/>
          <a:lstStyle/>
          <a:p>
            <a:r>
              <a:rPr lang="en-US" dirty="0" smtClean="0"/>
              <a:t>Runtime Contract Checking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dissolve">
                                      <p:cBhvr>
                                        <p:cTn id="21" dur="500"/>
                                        <p:tgtEl>
                                          <p:spTgt spid="102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dissolve">
                                      <p:cBhvr>
                                        <p:cTn id="24" dur="500"/>
                                        <p:tgtEl>
                                          <p:spTgt spid="31"/>
                                        </p:tgtEl>
                                      </p:cBhvr>
                                    </p:animEffect>
                                  </p:childTnLst>
                                </p:cTn>
                              </p:par>
                              <p:par>
                                <p:cTn id="25" presetID="9"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dissolve">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026"/>
                                        </p:tgtEl>
                                      </p:cBhvr>
                                    </p:animEffect>
                                    <p:set>
                                      <p:cBhvr>
                                        <p:cTn id="32" dur="1" fill="hold">
                                          <p:stCondLst>
                                            <p:cond delay="499"/>
                                          </p:stCondLst>
                                        </p:cTn>
                                        <p:tgtEl>
                                          <p:spTgt spid="10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par>
                                <p:cTn id="38" presetID="9" presetClass="entr" presetSubtype="0"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dissolve">
                                      <p:cBhvr>
                                        <p:cTn id="43" dur="500"/>
                                        <p:tgtEl>
                                          <p:spTgt spid="4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dissolve">
                                      <p:cBhvr>
                                        <p:cTn id="46" dur="500"/>
                                        <p:tgtEl>
                                          <p:spTgt spid="4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dissolve">
                                      <p:cBhvr>
                                        <p:cTn id="4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1" grpId="0" animBg="1"/>
      <p:bldP spid="43" grpId="0" animBg="1"/>
      <p:bldP spid="48" grpId="0" animBg="1"/>
      <p:bldP spid="5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Checking Experience</a:t>
            </a:r>
            <a:endParaRPr lang="en-US" dirty="0"/>
          </a:p>
        </p:txBody>
      </p:sp>
      <p:sp>
        <p:nvSpPr>
          <p:cNvPr id="4" name="Content Placeholder 3"/>
          <p:cNvSpPr>
            <a:spLocks noGrp="1"/>
          </p:cNvSpPr>
          <p:nvPr>
            <p:ph idx="1"/>
          </p:nvPr>
        </p:nvSpPr>
        <p:spPr>
          <a:xfrm>
            <a:off x="457200" y="1676400"/>
            <a:ext cx="8153400" cy="4648200"/>
          </a:xfrm>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Stepping, breakpoints work naturally</a:t>
            </a:r>
          </a:p>
          <a:p>
            <a:r>
              <a:rPr lang="en-US" dirty="0" smtClean="0"/>
              <a:t>Runtime failure behavior fully configurable</a:t>
            </a:r>
          </a:p>
          <a:p>
            <a:r>
              <a:rPr lang="en-US" dirty="0" smtClean="0"/>
              <a:t>Failing condition string available at runtime</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533400" y="1436103"/>
            <a:ext cx="8001000" cy="21833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153400" cy="1143000"/>
          </a:xfrm>
        </p:spPr>
        <p:txBody>
          <a:bodyPr>
            <a:normAutofit/>
          </a:bodyPr>
          <a:lstStyle/>
          <a:p>
            <a:r>
              <a:rPr lang="en-US" dirty="0" smtClean="0"/>
              <a:t>Runtime Checking Functionality</a:t>
            </a:r>
            <a:endParaRPr lang="en-US" dirty="0"/>
          </a:p>
        </p:txBody>
      </p:sp>
      <p:sp>
        <p:nvSpPr>
          <p:cNvPr id="3" name="Text Placeholder 2"/>
          <p:cNvSpPr>
            <a:spLocks noGrp="1"/>
          </p:cNvSpPr>
          <p:nvPr>
            <p:ph type="body" idx="4294967295"/>
          </p:nvPr>
        </p:nvSpPr>
        <p:spPr>
          <a:xfrm>
            <a:off x="457200" y="1600200"/>
            <a:ext cx="8153400" cy="4800600"/>
          </a:xfrm>
        </p:spPr>
        <p:txBody>
          <a:bodyPr>
            <a:normAutofit/>
          </a:bodyPr>
          <a:lstStyle/>
          <a:p>
            <a:r>
              <a:rPr lang="en-US" dirty="0" smtClean="0"/>
              <a:t>Inheritance</a:t>
            </a:r>
          </a:p>
          <a:p>
            <a:pPr lvl="1"/>
            <a:r>
              <a:rPr lang="en-US" dirty="0" smtClean="0"/>
              <a:t>Base and interfaces</a:t>
            </a:r>
          </a:p>
          <a:p>
            <a:pPr lvl="0"/>
            <a:r>
              <a:rPr lang="en-US" dirty="0" smtClean="0"/>
              <a:t>Granularity knobs</a:t>
            </a:r>
          </a:p>
          <a:p>
            <a:pPr lvl="1"/>
            <a:r>
              <a:rPr lang="en-US" dirty="0" smtClean="0"/>
              <a:t>Which checks are inserted</a:t>
            </a:r>
          </a:p>
          <a:p>
            <a:pPr lvl="0"/>
            <a:r>
              <a:rPr lang="en-US" dirty="0" smtClean="0"/>
              <a:t>Closures and Iterators</a:t>
            </a:r>
          </a:p>
          <a:p>
            <a:pPr lvl="0"/>
            <a:r>
              <a:rPr lang="en-US" dirty="0" smtClean="0"/>
              <a:t>Call-site checking</a:t>
            </a:r>
            <a:endParaRPr lang="en-US" baseline="0" dirty="0" smtClean="0"/>
          </a:p>
          <a:p>
            <a:pPr lvl="0"/>
            <a:r>
              <a:rPr lang="en-US" baseline="0" dirty="0" smtClean="0"/>
              <a:t>Recursion guards</a:t>
            </a:r>
          </a:p>
          <a:p>
            <a:r>
              <a:rPr lang="en-US" dirty="0" smtClean="0"/>
              <a:t>Source text extraction</a:t>
            </a:r>
          </a:p>
          <a:p>
            <a:pPr lvl="0"/>
            <a:r>
              <a:rPr lang="en-US" dirty="0" smtClean="0"/>
              <a:t>Debug</a:t>
            </a:r>
            <a:r>
              <a:rPr lang="en-US" baseline="0" dirty="0" smtClean="0"/>
              <a:t> experience/stepping/breakpoints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Text Placeholder 2"/>
          <p:cNvSpPr>
            <a:spLocks noGrp="1"/>
          </p:cNvSpPr>
          <p:nvPr>
            <p:ph type="body" idx="4294967295"/>
          </p:nvPr>
        </p:nvSpPr>
        <p:spPr/>
        <p:txBody>
          <a:bodyPr/>
          <a:lstStyle/>
          <a:p>
            <a:pPr lvl="0"/>
            <a:r>
              <a:rPr lang="en-US" dirty="0" smtClean="0"/>
              <a:t>Concurrency</a:t>
            </a:r>
            <a:endParaRPr lang="en-US" dirty="0" smtClean="0"/>
          </a:p>
          <a:p>
            <a:pPr lvl="1"/>
            <a:r>
              <a:rPr lang="en-US" dirty="0" smtClean="0"/>
              <a:t>Contracts specify non-interleaved behavior</a:t>
            </a:r>
          </a:p>
          <a:p>
            <a:pPr lvl="1"/>
            <a:r>
              <a:rPr lang="en-US" dirty="0" smtClean="0"/>
              <a:t>Contracts on shared state may produce races</a:t>
            </a:r>
          </a:p>
          <a:p>
            <a:pPr lvl="1"/>
            <a:r>
              <a:rPr lang="en-US" dirty="0" smtClean="0"/>
              <a:t>Inheritance may cause unexpected</a:t>
            </a:r>
            <a:r>
              <a:rPr lang="en-US" baseline="0" dirty="0" smtClean="0"/>
              <a:t> </a:t>
            </a:r>
            <a:r>
              <a:rPr lang="en-US" baseline="0" dirty="0" smtClean="0"/>
              <a:t>races</a:t>
            </a:r>
          </a:p>
          <a:p>
            <a:r>
              <a:rPr lang="en-US" dirty="0" smtClean="0"/>
              <a:t>Mitigations</a:t>
            </a:r>
          </a:p>
          <a:p>
            <a:pPr lvl="1"/>
            <a:r>
              <a:rPr lang="en-US" baseline="0" dirty="0" smtClean="0"/>
              <a:t>Control inheritance/runtime checking via attributes</a:t>
            </a:r>
          </a:p>
          <a:p>
            <a:pPr marL="731520" lvl="2" indent="0">
              <a:buNone/>
            </a:pPr>
            <a:r>
              <a:rPr lang="en-US" dirty="0" smtClean="0"/>
              <a:t>[</a:t>
            </a:r>
            <a:r>
              <a:rPr lang="en-US" dirty="0" err="1" smtClean="0"/>
              <a:t>ContractOption</a:t>
            </a:r>
            <a:r>
              <a:rPr lang="en-US" dirty="0" smtClean="0"/>
              <a:t>(“</a:t>
            </a:r>
            <a:r>
              <a:rPr lang="en-US" dirty="0" err="1" smtClean="0"/>
              <a:t>contract”,”inheritance</a:t>
            </a:r>
            <a:r>
              <a:rPr lang="en-US" dirty="0" smtClean="0"/>
              <a:t>”, false)]</a:t>
            </a:r>
          </a:p>
          <a:p>
            <a:pPr marL="731520" lvl="2" indent="0">
              <a:buNone/>
            </a:pPr>
            <a:r>
              <a:rPr lang="en-US" baseline="0" dirty="0" smtClean="0"/>
              <a:t>[</a:t>
            </a:r>
            <a:r>
              <a:rPr lang="en-US" baseline="0" dirty="0" err="1" smtClean="0"/>
              <a:t>ContractOption</a:t>
            </a:r>
            <a:r>
              <a:rPr lang="en-US" baseline="0" dirty="0" smtClean="0"/>
              <a:t>(“runtime”,</a:t>
            </a:r>
            <a:r>
              <a:rPr lang="en-US" dirty="0" smtClean="0"/>
              <a:t> “checking”, false)]</a:t>
            </a:r>
            <a:endParaRPr lang="en-US" baseline="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52400" y="1295400"/>
            <a:ext cx="5562600" cy="1708160"/>
          </a:xfrm>
          <a:prstGeom prst="rect">
            <a:avLst/>
          </a:prstGeom>
          <a:solidFill>
            <a:schemeClr val="tx1"/>
          </a:solidFill>
        </p:spPr>
        <p:txBody>
          <a:bodyPr wrap="square" rtlCol="0">
            <a:spAutoFit/>
          </a:bodyPr>
          <a:lstStyle/>
          <a:p>
            <a:r>
              <a:rPr lang="en-US" sz="1050" dirty="0" smtClean="0">
                <a:latin typeface="Consolas" pitchFamily="49" charset="0"/>
                <a:cs typeface="Consolas" pitchFamily="49" charset="0"/>
              </a:rPr>
              <a:t>public virtual </a:t>
            </a:r>
            <a:r>
              <a:rPr lang="en-US" sz="1050" dirty="0" err="1" smtClean="0">
                <a:latin typeface="Consolas" pitchFamily="49" charset="0"/>
                <a:cs typeface="Consolas" pitchFamily="49" charset="0"/>
              </a:rPr>
              <a:t>int</a:t>
            </a:r>
            <a:r>
              <a:rPr lang="en-US" sz="1050" dirty="0" smtClean="0">
                <a:latin typeface="Consolas" pitchFamily="49" charset="0"/>
                <a:cs typeface="Consolas" pitchFamily="49" charset="0"/>
              </a:rPr>
              <a:t> Add(object value)</a:t>
            </a:r>
          </a:p>
          <a:p>
            <a:r>
              <a:rPr lang="en-US" sz="1050" dirty="0" smtClean="0">
                <a:latin typeface="Consolas" pitchFamily="49" charset="0"/>
                <a:cs typeface="Consolas" pitchFamily="49" charset="0"/>
              </a:rPr>
              <a:t>{</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Contract.Requires</a:t>
            </a:r>
            <a:r>
              <a:rPr lang="en-US" sz="1050" b="1" dirty="0" smtClean="0">
                <a:latin typeface="Consolas" pitchFamily="49" charset="0"/>
                <a:cs typeface="Consolas" pitchFamily="49" charset="0"/>
              </a:rPr>
              <a:t>(object != null);</a:t>
            </a:r>
          </a:p>
          <a:p>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Contract.Ensures</a:t>
            </a:r>
            <a:r>
              <a:rPr lang="en-US" sz="1050" b="1" dirty="0" smtClean="0">
                <a:latin typeface="Consolas" pitchFamily="49" charset="0"/>
                <a:cs typeface="Consolas" pitchFamily="49" charset="0"/>
              </a:rPr>
              <a:t>( Count == </a:t>
            </a:r>
            <a:r>
              <a:rPr lang="en-US" sz="1050" b="1" dirty="0" err="1" smtClean="0">
                <a:latin typeface="Consolas" pitchFamily="49" charset="0"/>
                <a:cs typeface="Consolas" pitchFamily="49" charset="0"/>
              </a:rPr>
              <a:t>Contract.Old</a:t>
            </a:r>
            <a:r>
              <a:rPr lang="en-US" sz="1050" b="1" dirty="0" smtClean="0">
                <a:latin typeface="Consolas" pitchFamily="49" charset="0"/>
                <a:cs typeface="Consolas" pitchFamily="49" charset="0"/>
              </a:rPr>
              <a:t>(Count) + 1 );</a:t>
            </a:r>
          </a:p>
          <a:p>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Contract.Ensures</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Contract.Result</a:t>
            </a:r>
            <a:r>
              <a:rPr lang="en-US" sz="1050" b="1" dirty="0" smtClean="0">
                <a:latin typeface="Consolas" pitchFamily="49" charset="0"/>
                <a:cs typeface="Consolas" pitchFamily="49" charset="0"/>
              </a:rPr>
              <a:t>&lt;</a:t>
            </a:r>
            <a:r>
              <a:rPr lang="en-US" sz="1050" b="1" dirty="0" err="1" smtClean="0">
                <a:latin typeface="Consolas" pitchFamily="49" charset="0"/>
                <a:cs typeface="Consolas" pitchFamily="49" charset="0"/>
              </a:rPr>
              <a:t>int</a:t>
            </a:r>
            <a:r>
              <a:rPr lang="en-US" sz="1050" b="1" dirty="0" smtClean="0">
                <a:latin typeface="Consolas" pitchFamily="49" charset="0"/>
                <a:cs typeface="Consolas" pitchFamily="49" charset="0"/>
              </a:rPr>
              <a:t>&gt;() == </a:t>
            </a:r>
            <a:r>
              <a:rPr lang="en-US" sz="1050" b="1" dirty="0" err="1" smtClean="0">
                <a:latin typeface="Consolas" pitchFamily="49" charset="0"/>
                <a:cs typeface="Consolas" pitchFamily="49" charset="0"/>
              </a:rPr>
              <a:t>Contract.OldValue</a:t>
            </a:r>
            <a:r>
              <a:rPr lang="en-US" sz="1050" b="1" dirty="0" smtClean="0">
                <a:latin typeface="Consolas" pitchFamily="49" charset="0"/>
                <a:cs typeface="Consolas" pitchFamily="49" charset="0"/>
              </a:rPr>
              <a:t>(Count) );</a:t>
            </a:r>
          </a:p>
          <a:p>
            <a:endParaRPr lang="en-US" sz="1050" b="1" dirty="0" smtClean="0">
              <a:latin typeface="Consolas" pitchFamily="49" charset="0"/>
              <a:cs typeface="Consolas" pitchFamily="49" charset="0"/>
            </a:endParaRP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if (_size == _</a:t>
            </a:r>
            <a:r>
              <a:rPr lang="en-US" sz="1050" b="1" dirty="0" err="1" smtClean="0">
                <a:latin typeface="Consolas" pitchFamily="49" charset="0"/>
                <a:cs typeface="Consolas" pitchFamily="49" charset="0"/>
              </a:rPr>
              <a:t>items.Length</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EnsuresCapacity</a:t>
            </a:r>
            <a:r>
              <a:rPr lang="en-US" sz="1050" b="1" dirty="0" smtClean="0">
                <a:latin typeface="Consolas" pitchFamily="49" charset="0"/>
                <a:cs typeface="Consolas" pitchFamily="49" charset="0"/>
              </a:rPr>
              <a:t>(_size + 1);</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_items[_size] = value;</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return _size++;</a:t>
            </a:r>
          </a:p>
          <a:p>
            <a:r>
              <a:rPr lang="en-US" sz="1050" b="1" dirty="0" smtClean="0">
                <a:latin typeface="Consolas" pitchFamily="49" charset="0"/>
                <a:cs typeface="Consolas" pitchFamily="49" charset="0"/>
              </a:rPr>
              <a:t>}</a:t>
            </a:r>
            <a:r>
              <a:rPr lang="en-US" sz="1050" dirty="0" smtClean="0">
                <a:latin typeface="Consolas" pitchFamily="49" charset="0"/>
                <a:cs typeface="Consolas" pitchFamily="49" charset="0"/>
              </a:rPr>
              <a:t> </a:t>
            </a:r>
            <a:endParaRPr lang="en-US" sz="1050" dirty="0">
              <a:latin typeface="Consolas" pitchFamily="49" charset="0"/>
              <a:cs typeface="Consolas" pitchFamily="49" charset="0"/>
            </a:endParaRPr>
          </a:p>
        </p:txBody>
      </p:sp>
      <p:sp>
        <p:nvSpPr>
          <p:cNvPr id="27" name="Rectangle 26"/>
          <p:cNvSpPr/>
          <p:nvPr/>
        </p:nvSpPr>
        <p:spPr>
          <a:xfrm>
            <a:off x="314848" y="1663841"/>
            <a:ext cx="2590800" cy="1448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8" name="Rectangle 27"/>
          <p:cNvSpPr/>
          <p:nvPr/>
        </p:nvSpPr>
        <p:spPr>
          <a:xfrm>
            <a:off x="304800" y="1828800"/>
            <a:ext cx="5257800" cy="30480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9" name="Rectangle 28"/>
          <p:cNvSpPr/>
          <p:nvPr/>
        </p:nvSpPr>
        <p:spPr>
          <a:xfrm>
            <a:off x="304800" y="2286000"/>
            <a:ext cx="4138246" cy="487345"/>
          </a:xfrm>
          <a:prstGeom prst="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0" name="TextBox 29"/>
          <p:cNvSpPr txBox="1"/>
          <p:nvPr/>
        </p:nvSpPr>
        <p:spPr>
          <a:xfrm>
            <a:off x="152400" y="1295400"/>
            <a:ext cx="5562600" cy="1708160"/>
          </a:xfrm>
          <a:prstGeom prst="rect">
            <a:avLst/>
          </a:prstGeom>
          <a:noFill/>
        </p:spPr>
        <p:txBody>
          <a:bodyPr wrap="square" rtlCol="0">
            <a:spAutoFit/>
          </a:bodyPr>
          <a:lstStyle/>
          <a:p>
            <a:r>
              <a:rPr lang="en-US" sz="1050" dirty="0" smtClean="0">
                <a:solidFill>
                  <a:srgbClr val="0070C0"/>
                </a:solidFill>
                <a:latin typeface="Consolas" pitchFamily="49" charset="0"/>
                <a:cs typeface="Consolas" pitchFamily="49" charset="0"/>
              </a:rPr>
              <a:t>public virtual </a:t>
            </a:r>
            <a:r>
              <a:rPr lang="en-US" sz="1050" dirty="0" err="1" smtClean="0">
                <a:solidFill>
                  <a:srgbClr val="0070C0"/>
                </a:solidFill>
                <a:latin typeface="Consolas" pitchFamily="49" charset="0"/>
                <a:cs typeface="Consolas" pitchFamily="49" charset="0"/>
              </a:rPr>
              <a:t>int</a:t>
            </a:r>
            <a:r>
              <a:rPr lang="en-US" sz="1050" dirty="0" smtClean="0">
                <a:solidFill>
                  <a:srgbClr val="0070C0"/>
                </a:solidFill>
                <a:latin typeface="Consolas" pitchFamily="49" charset="0"/>
                <a:cs typeface="Consolas" pitchFamily="49" charset="0"/>
              </a:rPr>
              <a:t> </a:t>
            </a:r>
            <a:r>
              <a:rPr lang="en-US" sz="1050" dirty="0" smtClean="0">
                <a:solidFill>
                  <a:schemeClr val="bg1"/>
                </a:solidFill>
                <a:latin typeface="Consolas" pitchFamily="49" charset="0"/>
                <a:cs typeface="Consolas" pitchFamily="49" charset="0"/>
              </a:rPr>
              <a:t>Add(</a:t>
            </a:r>
            <a:r>
              <a:rPr lang="en-US" sz="1050" dirty="0" smtClean="0">
                <a:solidFill>
                  <a:srgbClr val="0070C0"/>
                </a:solidFill>
                <a:latin typeface="Consolas" pitchFamily="49" charset="0"/>
                <a:cs typeface="Consolas" pitchFamily="49" charset="0"/>
              </a:rPr>
              <a:t>object </a:t>
            </a:r>
            <a:r>
              <a:rPr lang="en-US" sz="1050" dirty="0" smtClean="0">
                <a:solidFill>
                  <a:schemeClr val="bg1"/>
                </a:solidFill>
                <a:latin typeface="Consolas" pitchFamily="49" charset="0"/>
                <a:cs typeface="Consolas" pitchFamily="49" charset="0"/>
              </a:rPr>
              <a:t>value)</a:t>
            </a:r>
          </a:p>
          <a:p>
            <a:r>
              <a:rPr lang="en-US" sz="1050" dirty="0" smtClean="0">
                <a:solidFill>
                  <a:schemeClr val="bg1"/>
                </a:solidFill>
                <a:latin typeface="Consolas" pitchFamily="49" charset="0"/>
                <a:cs typeface="Consolas" pitchFamily="49" charset="0"/>
              </a:rPr>
              <a:t>{</a:t>
            </a:r>
          </a:p>
          <a:p>
            <a:r>
              <a:rPr lang="en-US" sz="1050" b="1" dirty="0">
                <a:solidFill>
                  <a:srgbClr val="00B0F0"/>
                </a:solidFill>
                <a:latin typeface="Consolas" pitchFamily="49" charset="0"/>
                <a:cs typeface="Consolas" pitchFamily="49" charset="0"/>
              </a:rPr>
              <a:t> </a:t>
            </a:r>
            <a:r>
              <a:rPr lang="en-US" sz="1050" b="1" dirty="0" smtClean="0">
                <a:solidFill>
                  <a:srgbClr val="00B0F0"/>
                </a:solidFill>
                <a:latin typeface="Consolas" pitchFamily="49" charset="0"/>
                <a:cs typeface="Consolas" pitchFamily="49" charset="0"/>
              </a:rPr>
              <a:t> </a:t>
            </a:r>
            <a:r>
              <a:rPr lang="en-US" sz="1050" b="1" dirty="0" err="1" smtClean="0">
                <a:solidFill>
                  <a:srgbClr val="00B0F0"/>
                </a:solidFill>
                <a:latin typeface="Consolas" pitchFamily="49" charset="0"/>
                <a:cs typeface="Consolas" pitchFamily="49" charset="0"/>
              </a:rPr>
              <a:t>Contract</a:t>
            </a:r>
            <a:r>
              <a:rPr lang="en-US" sz="1050" b="1" dirty="0" err="1" smtClean="0">
                <a:solidFill>
                  <a:schemeClr val="bg1"/>
                </a:solidFill>
                <a:latin typeface="Consolas" pitchFamily="49" charset="0"/>
                <a:cs typeface="Consolas" pitchFamily="49" charset="0"/>
              </a:rPr>
              <a:t>.Requires</a:t>
            </a:r>
            <a:r>
              <a:rPr lang="en-US" sz="1050" b="1" dirty="0" smtClean="0">
                <a:solidFill>
                  <a:schemeClr val="bg1"/>
                </a:solidFill>
                <a:latin typeface="Consolas" pitchFamily="49" charset="0"/>
                <a:cs typeface="Consolas" pitchFamily="49" charset="0"/>
              </a:rPr>
              <a:t>(object != null);</a:t>
            </a:r>
          </a:p>
          <a:p>
            <a:r>
              <a:rPr lang="en-US" sz="1050" b="1" dirty="0" smtClean="0">
                <a:solidFill>
                  <a:schemeClr val="bg1"/>
                </a:solidFill>
                <a:latin typeface="Consolas" pitchFamily="49" charset="0"/>
                <a:cs typeface="Consolas" pitchFamily="49" charset="0"/>
              </a:rPr>
              <a:t>  </a:t>
            </a:r>
            <a:r>
              <a:rPr lang="en-US" sz="1050" b="1" dirty="0" err="1" smtClean="0">
                <a:solidFill>
                  <a:srgbClr val="00B0F0"/>
                </a:solidFill>
                <a:latin typeface="Consolas" pitchFamily="49" charset="0"/>
                <a:cs typeface="Consolas" pitchFamily="49" charset="0"/>
              </a:rPr>
              <a:t>Contract</a:t>
            </a:r>
            <a:r>
              <a:rPr lang="en-US" sz="1050" b="1" dirty="0" err="1" smtClean="0">
                <a:solidFill>
                  <a:schemeClr val="bg1"/>
                </a:solidFill>
                <a:latin typeface="Consolas" pitchFamily="49" charset="0"/>
                <a:cs typeface="Consolas" pitchFamily="49" charset="0"/>
              </a:rPr>
              <a:t>.Ensures</a:t>
            </a:r>
            <a:r>
              <a:rPr lang="en-US" sz="1050" b="1" dirty="0" smtClean="0">
                <a:solidFill>
                  <a:schemeClr val="bg1"/>
                </a:solidFill>
                <a:latin typeface="Consolas" pitchFamily="49" charset="0"/>
                <a:cs typeface="Consolas" pitchFamily="49" charset="0"/>
              </a:rPr>
              <a:t>( Count == </a:t>
            </a:r>
            <a:r>
              <a:rPr lang="en-US" sz="1050" b="1" dirty="0" err="1" smtClean="0">
                <a:solidFill>
                  <a:srgbClr val="00B0F0"/>
                </a:solidFill>
                <a:latin typeface="Consolas" pitchFamily="49" charset="0"/>
                <a:cs typeface="Consolas" pitchFamily="49" charset="0"/>
              </a:rPr>
              <a:t>Contract</a:t>
            </a:r>
            <a:r>
              <a:rPr lang="en-US" sz="1050" b="1" dirty="0" err="1" smtClean="0">
                <a:solidFill>
                  <a:schemeClr val="bg1"/>
                </a:solidFill>
                <a:latin typeface="Consolas" pitchFamily="49" charset="0"/>
                <a:cs typeface="Consolas" pitchFamily="49" charset="0"/>
              </a:rPr>
              <a:t>.Old</a:t>
            </a:r>
            <a:r>
              <a:rPr lang="en-US" sz="1050" b="1" dirty="0" smtClean="0">
                <a:solidFill>
                  <a:schemeClr val="bg1"/>
                </a:solidFill>
                <a:latin typeface="Consolas" pitchFamily="49" charset="0"/>
                <a:cs typeface="Consolas" pitchFamily="49" charset="0"/>
              </a:rPr>
              <a:t>(Count) + 1 );</a:t>
            </a:r>
          </a:p>
          <a:p>
            <a:r>
              <a:rPr lang="en-US" sz="1050" b="1" dirty="0" smtClean="0">
                <a:solidFill>
                  <a:schemeClr val="bg1"/>
                </a:solidFill>
                <a:latin typeface="Consolas" pitchFamily="49" charset="0"/>
                <a:cs typeface="Consolas" pitchFamily="49" charset="0"/>
              </a:rPr>
              <a:t>  </a:t>
            </a:r>
            <a:r>
              <a:rPr lang="en-US" sz="1050" b="1" dirty="0" err="1" smtClean="0">
                <a:solidFill>
                  <a:srgbClr val="00B0F0"/>
                </a:solidFill>
                <a:latin typeface="Consolas" pitchFamily="49" charset="0"/>
                <a:cs typeface="Consolas" pitchFamily="49" charset="0"/>
              </a:rPr>
              <a:t>Contract</a:t>
            </a:r>
            <a:r>
              <a:rPr lang="en-US" sz="1050" b="1" dirty="0" err="1" smtClean="0">
                <a:solidFill>
                  <a:schemeClr val="bg1"/>
                </a:solidFill>
                <a:latin typeface="Consolas" pitchFamily="49" charset="0"/>
                <a:cs typeface="Consolas" pitchFamily="49" charset="0"/>
              </a:rPr>
              <a:t>.Ensures</a:t>
            </a:r>
            <a:r>
              <a:rPr lang="en-US" sz="1050" b="1" dirty="0" smtClean="0">
                <a:solidFill>
                  <a:schemeClr val="bg1"/>
                </a:solidFill>
                <a:latin typeface="Consolas" pitchFamily="49" charset="0"/>
                <a:cs typeface="Consolas" pitchFamily="49" charset="0"/>
              </a:rPr>
              <a:t>( </a:t>
            </a:r>
            <a:r>
              <a:rPr lang="en-US" sz="1050" b="1" dirty="0" err="1" smtClean="0">
                <a:solidFill>
                  <a:schemeClr val="bg1"/>
                </a:solidFill>
                <a:latin typeface="Consolas" pitchFamily="49" charset="0"/>
                <a:cs typeface="Consolas" pitchFamily="49" charset="0"/>
              </a:rPr>
              <a:t>Contract.Result</a:t>
            </a:r>
            <a:r>
              <a:rPr lang="en-US" sz="1050" b="1" dirty="0" smtClean="0">
                <a:solidFill>
                  <a:schemeClr val="bg1"/>
                </a:solidFill>
                <a:latin typeface="Consolas" pitchFamily="49" charset="0"/>
                <a:cs typeface="Consolas" pitchFamily="49" charset="0"/>
              </a:rPr>
              <a:t>&lt;</a:t>
            </a:r>
            <a:r>
              <a:rPr lang="en-US" sz="1050" b="1" dirty="0" err="1" smtClean="0">
                <a:solidFill>
                  <a:schemeClr val="bg1"/>
                </a:solidFill>
                <a:latin typeface="Consolas" pitchFamily="49" charset="0"/>
                <a:cs typeface="Consolas" pitchFamily="49" charset="0"/>
              </a:rPr>
              <a:t>int</a:t>
            </a:r>
            <a:r>
              <a:rPr lang="en-US" sz="1050" b="1" dirty="0" smtClean="0">
                <a:solidFill>
                  <a:schemeClr val="bg1"/>
                </a:solidFill>
                <a:latin typeface="Consolas" pitchFamily="49" charset="0"/>
                <a:cs typeface="Consolas" pitchFamily="49" charset="0"/>
              </a:rPr>
              <a:t>&gt;() == </a:t>
            </a:r>
            <a:r>
              <a:rPr lang="en-US" sz="1050" b="1" dirty="0" err="1" smtClean="0">
                <a:solidFill>
                  <a:srgbClr val="00B0F0"/>
                </a:solidFill>
                <a:latin typeface="Consolas" pitchFamily="49" charset="0"/>
                <a:cs typeface="Consolas" pitchFamily="49" charset="0"/>
              </a:rPr>
              <a:t>Contract</a:t>
            </a:r>
            <a:r>
              <a:rPr lang="en-US" sz="1050" b="1" dirty="0" err="1" smtClean="0">
                <a:solidFill>
                  <a:schemeClr val="bg1"/>
                </a:solidFill>
                <a:latin typeface="Consolas" pitchFamily="49" charset="0"/>
                <a:cs typeface="Consolas" pitchFamily="49" charset="0"/>
              </a:rPr>
              <a:t>.OldValue</a:t>
            </a:r>
            <a:r>
              <a:rPr lang="en-US" sz="1050" b="1" dirty="0" smtClean="0">
                <a:solidFill>
                  <a:schemeClr val="bg1"/>
                </a:solidFill>
                <a:latin typeface="Consolas" pitchFamily="49" charset="0"/>
                <a:cs typeface="Consolas" pitchFamily="49" charset="0"/>
              </a:rPr>
              <a:t>(Count) );</a:t>
            </a:r>
          </a:p>
          <a:p>
            <a:endParaRPr lang="en-US" sz="1050" b="1" dirty="0" smtClean="0">
              <a:solidFill>
                <a:schemeClr val="bg1"/>
              </a:solidFill>
              <a:latin typeface="Consolas" pitchFamily="49" charset="0"/>
              <a:cs typeface="Consolas" pitchFamily="49" charset="0"/>
            </a:endParaRPr>
          </a:p>
          <a:p>
            <a:r>
              <a:rPr lang="en-US" sz="1050" b="1" dirty="0">
                <a:solidFill>
                  <a:schemeClr val="bg1"/>
                </a:solidFill>
                <a:latin typeface="Consolas" pitchFamily="49" charset="0"/>
                <a:cs typeface="Consolas" pitchFamily="49" charset="0"/>
              </a:rPr>
              <a:t> </a:t>
            </a:r>
            <a:r>
              <a:rPr lang="en-US" sz="1050" b="1" dirty="0" smtClean="0">
                <a:solidFill>
                  <a:schemeClr val="bg1"/>
                </a:solidFill>
                <a:latin typeface="Consolas" pitchFamily="49" charset="0"/>
                <a:cs typeface="Consolas" pitchFamily="49" charset="0"/>
              </a:rPr>
              <a:t> if (_size == _</a:t>
            </a:r>
            <a:r>
              <a:rPr lang="en-US" sz="1050" b="1" dirty="0" err="1" smtClean="0">
                <a:solidFill>
                  <a:schemeClr val="bg1"/>
                </a:solidFill>
                <a:latin typeface="Consolas" pitchFamily="49" charset="0"/>
                <a:cs typeface="Consolas" pitchFamily="49" charset="0"/>
              </a:rPr>
              <a:t>items.Length</a:t>
            </a:r>
            <a:r>
              <a:rPr lang="en-US" sz="1050" b="1" dirty="0" smtClean="0">
                <a:solidFill>
                  <a:schemeClr val="bg1"/>
                </a:solidFill>
                <a:latin typeface="Consolas" pitchFamily="49" charset="0"/>
                <a:cs typeface="Consolas" pitchFamily="49" charset="0"/>
              </a:rPr>
              <a:t>) </a:t>
            </a:r>
            <a:r>
              <a:rPr lang="en-US" sz="1050" b="1" dirty="0" err="1" smtClean="0">
                <a:solidFill>
                  <a:schemeClr val="bg1"/>
                </a:solidFill>
                <a:latin typeface="Consolas" pitchFamily="49" charset="0"/>
                <a:cs typeface="Consolas" pitchFamily="49" charset="0"/>
              </a:rPr>
              <a:t>EnsuresCapacity</a:t>
            </a:r>
            <a:r>
              <a:rPr lang="en-US" sz="1050" b="1" dirty="0" smtClean="0">
                <a:solidFill>
                  <a:schemeClr val="bg1"/>
                </a:solidFill>
                <a:latin typeface="Consolas" pitchFamily="49" charset="0"/>
                <a:cs typeface="Consolas" pitchFamily="49" charset="0"/>
              </a:rPr>
              <a:t>(_size + 1);</a:t>
            </a:r>
          </a:p>
          <a:p>
            <a:r>
              <a:rPr lang="en-US" sz="1050" b="1" dirty="0">
                <a:solidFill>
                  <a:schemeClr val="bg1"/>
                </a:solidFill>
                <a:latin typeface="Consolas" pitchFamily="49" charset="0"/>
                <a:cs typeface="Consolas" pitchFamily="49" charset="0"/>
              </a:rPr>
              <a:t> </a:t>
            </a:r>
            <a:r>
              <a:rPr lang="en-US" sz="1050" b="1" dirty="0" smtClean="0">
                <a:solidFill>
                  <a:schemeClr val="bg1"/>
                </a:solidFill>
                <a:latin typeface="Consolas" pitchFamily="49" charset="0"/>
                <a:cs typeface="Consolas" pitchFamily="49" charset="0"/>
              </a:rPr>
              <a:t> _items[_size] = value;</a:t>
            </a:r>
          </a:p>
          <a:p>
            <a:r>
              <a:rPr lang="en-US" sz="1050" b="1" dirty="0">
                <a:solidFill>
                  <a:schemeClr val="bg1"/>
                </a:solidFill>
                <a:latin typeface="Consolas" pitchFamily="49" charset="0"/>
                <a:cs typeface="Consolas" pitchFamily="49" charset="0"/>
              </a:rPr>
              <a:t> </a:t>
            </a:r>
            <a:r>
              <a:rPr lang="en-US" sz="1050" b="1" dirty="0" smtClean="0">
                <a:solidFill>
                  <a:schemeClr val="bg1"/>
                </a:solidFill>
                <a:latin typeface="Consolas" pitchFamily="49" charset="0"/>
                <a:cs typeface="Consolas" pitchFamily="49" charset="0"/>
              </a:rPr>
              <a:t> return _size++;</a:t>
            </a:r>
          </a:p>
          <a:p>
            <a:r>
              <a:rPr lang="en-US" sz="1050" b="1" dirty="0" smtClean="0">
                <a:solidFill>
                  <a:schemeClr val="bg1"/>
                </a:solidFill>
                <a:latin typeface="Consolas" pitchFamily="49" charset="0"/>
                <a:cs typeface="Consolas" pitchFamily="49" charset="0"/>
              </a:rPr>
              <a:t>}</a:t>
            </a:r>
            <a:r>
              <a:rPr lang="en-US" sz="1050" dirty="0" smtClean="0">
                <a:solidFill>
                  <a:schemeClr val="bg1"/>
                </a:solidFill>
                <a:latin typeface="Consolas" pitchFamily="49" charset="0"/>
                <a:cs typeface="Consolas" pitchFamily="49" charset="0"/>
              </a:rPr>
              <a:t> </a:t>
            </a:r>
            <a:endParaRPr lang="en-US" sz="1050" dirty="0">
              <a:solidFill>
                <a:schemeClr val="bg1"/>
              </a:solidFill>
              <a:latin typeface="Consolas" pitchFamily="49" charset="0"/>
              <a:cs typeface="Consolas" pitchFamily="49" charset="0"/>
            </a:endParaRPr>
          </a:p>
        </p:txBody>
      </p:sp>
      <p:grpSp>
        <p:nvGrpSpPr>
          <p:cNvPr id="2" name="Group 23"/>
          <p:cNvGrpSpPr/>
          <p:nvPr/>
        </p:nvGrpSpPr>
        <p:grpSpPr>
          <a:xfrm>
            <a:off x="3581400" y="3025438"/>
            <a:ext cx="2209800" cy="3908762"/>
            <a:chOff x="4267200" y="2492038"/>
            <a:chExt cx="2209800" cy="3908762"/>
          </a:xfrm>
        </p:grpSpPr>
        <p:sp>
          <p:nvSpPr>
            <p:cNvPr id="23" name="Rectangle 22"/>
            <p:cNvSpPr/>
            <p:nvPr/>
          </p:nvSpPr>
          <p:spPr>
            <a:xfrm>
              <a:off x="4371450" y="3962400"/>
              <a:ext cx="1371600" cy="225888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2" name="Rectangle 21"/>
            <p:cNvSpPr/>
            <p:nvPr/>
          </p:nvSpPr>
          <p:spPr>
            <a:xfrm>
              <a:off x="4371450" y="3048000"/>
              <a:ext cx="1709591" cy="9349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1" name="Rectangle 20"/>
            <p:cNvSpPr/>
            <p:nvPr/>
          </p:nvSpPr>
          <p:spPr>
            <a:xfrm>
              <a:off x="4371450" y="26670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4267200" y="2492038"/>
              <a:ext cx="2209800" cy="3908762"/>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IL_0069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IL_008b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cxnSp>
        <p:nvCxnSpPr>
          <p:cNvPr id="47" name="Curved Connector 46"/>
          <p:cNvCxnSpPr/>
          <p:nvPr/>
        </p:nvCxnSpPr>
        <p:spPr>
          <a:xfrm rot="16200000" flipH="1">
            <a:off x="1739191" y="3213809"/>
            <a:ext cx="2084219" cy="1447800"/>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5562600" y="41148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4" name="Group 33"/>
          <p:cNvGrpSpPr/>
          <p:nvPr/>
        </p:nvGrpSpPr>
        <p:grpSpPr>
          <a:xfrm>
            <a:off x="6781800" y="2401669"/>
            <a:ext cx="2209800" cy="2257669"/>
            <a:chOff x="6781800" y="2401669"/>
            <a:chExt cx="2209800" cy="2257669"/>
          </a:xfrm>
        </p:grpSpPr>
        <p:sp>
          <p:nvSpPr>
            <p:cNvPr id="42" name="TextBox 41"/>
            <p:cNvSpPr txBox="1"/>
            <p:nvPr/>
          </p:nvSpPr>
          <p:spPr>
            <a:xfrm>
              <a:off x="6781800" y="2401669"/>
              <a:ext cx="1982338" cy="646331"/>
            </a:xfrm>
            <a:prstGeom prst="rect">
              <a:avLst/>
            </a:prstGeom>
            <a:noFill/>
          </p:spPr>
          <p:txBody>
            <a:bodyPr wrap="none" rtlCol="0">
              <a:spAutoFit/>
            </a:bodyPr>
            <a:lstStyle/>
            <a:p>
              <a:pPr algn="l" rtl="0"/>
              <a:r>
                <a:rPr lang="en-US" sz="1800" kern="1200" dirty="0">
                  <a:latin typeface="Calibri"/>
                  <a:ea typeface="+mn-ea"/>
                  <a:cs typeface="+mn-cs"/>
                </a:rPr>
                <a:t>Contract Reference</a:t>
              </a:r>
              <a:br>
                <a:rPr lang="en-US" sz="1800" kern="1200" dirty="0">
                  <a:latin typeface="Calibri"/>
                  <a:ea typeface="+mn-ea"/>
                  <a:cs typeface="+mn-cs"/>
                </a:rPr>
              </a:br>
              <a:r>
                <a:rPr lang="en-US" sz="1800" kern="1200" dirty="0">
                  <a:latin typeface="Calibri"/>
                  <a:ea typeface="+mn-ea"/>
                  <a:cs typeface="+mn-cs"/>
                </a:rPr>
                <a:t>Assembly</a:t>
              </a:r>
            </a:p>
          </p:txBody>
        </p:sp>
        <p:sp>
          <p:nvSpPr>
            <p:cNvPr id="45" name="Rectangle 44"/>
            <p:cNvSpPr/>
            <p:nvPr/>
          </p:nvSpPr>
          <p:spPr>
            <a:xfrm>
              <a:off x="6886050" y="3584085"/>
              <a:ext cx="1709591" cy="8927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46" name="Rectangle 45"/>
            <p:cNvSpPr/>
            <p:nvPr/>
          </p:nvSpPr>
          <p:spPr>
            <a:xfrm>
              <a:off x="6886050" y="3203084"/>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48" name="TextBox 47"/>
            <p:cNvSpPr txBox="1"/>
            <p:nvPr/>
          </p:nvSpPr>
          <p:spPr>
            <a:xfrm>
              <a:off x="6781800" y="3028122"/>
              <a:ext cx="2209800" cy="1631216"/>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sp>
        <p:nvSpPr>
          <p:cNvPr id="18" name="TextBox 17"/>
          <p:cNvSpPr txBox="1"/>
          <p:nvPr/>
        </p:nvSpPr>
        <p:spPr>
          <a:xfrm>
            <a:off x="2000151" y="2377440"/>
            <a:ext cx="2315817"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Compile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/d:CONTRACTS_FULL</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19" name="Rectangle 18"/>
          <p:cNvSpPr/>
          <p:nvPr/>
        </p:nvSpPr>
        <p:spPr>
          <a:xfrm>
            <a:off x="5586984" y="3593068"/>
            <a:ext cx="1066800" cy="369332"/>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ccrefgen</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1981200" y="2362200"/>
            <a:ext cx="2861896" cy="685800"/>
          </a:xfrm>
          <a:prstGeom prst="rect">
            <a:avLst/>
          </a:prstGeom>
          <a:ln w="88900" cap="sq" cmpd="thickThin">
            <a:solidFill>
              <a:srgbClr val="000000"/>
            </a:solidFill>
            <a:prstDash val="solid"/>
            <a:miter lim="800000"/>
          </a:ln>
          <a:effectLst>
            <a:innerShdw blurRad="76200">
              <a:srgbClr val="000000"/>
            </a:innerShdw>
          </a:effectLst>
        </p:spPr>
      </p:pic>
      <p:sp>
        <p:nvSpPr>
          <p:cNvPr id="26" name="Rounded Rectangle 25"/>
          <p:cNvSpPr/>
          <p:nvPr/>
        </p:nvSpPr>
        <p:spPr>
          <a:xfrm>
            <a:off x="228600" y="4114800"/>
            <a:ext cx="6477000" cy="2590800"/>
          </a:xfrm>
          <a:prstGeom prst="roundRect">
            <a:avLst/>
          </a:prstGeom>
        </p:spPr>
        <p:style>
          <a:lnRef idx="0">
            <a:schemeClr val="accent3"/>
          </a:lnRef>
          <a:fillRef idx="3">
            <a:schemeClr val="accent3"/>
          </a:fillRef>
          <a:effectRef idx="3">
            <a:schemeClr val="accent3"/>
          </a:effectRef>
          <a:fontRef idx="minor">
            <a:schemeClr val="lt1"/>
          </a:fontRef>
        </p:style>
        <p:txBody>
          <a:bodyPr lIns="45720" rIns="45720" rtlCol="0" anchor="ctr"/>
          <a:lstStyle/>
          <a:p>
            <a:r>
              <a:rPr lang="en-US" sz="2800" dirty="0" smtClean="0">
                <a:solidFill>
                  <a:schemeClr val="tx1"/>
                </a:solidFill>
              </a:rPr>
              <a:t>Language-agnostic, persisted contract format</a:t>
            </a:r>
          </a:p>
          <a:p>
            <a:pPr>
              <a:buFont typeface="Arial" pitchFamily="34" charset="0"/>
              <a:buChar char="•"/>
            </a:pPr>
            <a:r>
              <a:rPr lang="en-US" sz="2000" dirty="0" smtClean="0">
                <a:solidFill>
                  <a:schemeClr val="tx1"/>
                </a:solidFill>
              </a:rPr>
              <a:t> Free: produced by all compilers</a:t>
            </a:r>
          </a:p>
          <a:p>
            <a:pPr>
              <a:buFont typeface="Arial" pitchFamily="34" charset="0"/>
              <a:buChar char="•"/>
            </a:pPr>
            <a:r>
              <a:rPr lang="en-US" sz="2000" dirty="0" smtClean="0">
                <a:solidFill>
                  <a:schemeClr val="tx1"/>
                </a:solidFill>
              </a:rPr>
              <a:t> Semantics given by MSIL encoding conditions</a:t>
            </a:r>
          </a:p>
          <a:p>
            <a:pPr>
              <a:buFont typeface="Arial" pitchFamily="34" charset="0"/>
              <a:buChar char="•"/>
            </a:pPr>
            <a:r>
              <a:rPr lang="en-US" sz="2000" dirty="0" smtClean="0">
                <a:solidFill>
                  <a:schemeClr val="tx1"/>
                </a:solidFill>
              </a:rPr>
              <a:t> Uniform format to down-stream tools</a:t>
            </a:r>
          </a:p>
          <a:p>
            <a:pPr>
              <a:buFont typeface="Arial" pitchFamily="34" charset="0"/>
              <a:buChar char="•"/>
            </a:pPr>
            <a:r>
              <a:rPr lang="en-US" sz="2000" dirty="0">
                <a:solidFill>
                  <a:schemeClr val="tx1"/>
                </a:solidFill>
              </a:rPr>
              <a:t> </a:t>
            </a:r>
            <a:r>
              <a:rPr lang="en-US" sz="2000" dirty="0" smtClean="0">
                <a:solidFill>
                  <a:schemeClr val="tx1"/>
                </a:solidFill>
              </a:rPr>
              <a:t>Library for extracting contracts from MSIL</a:t>
            </a:r>
            <a:endParaRPr lang="en-US" sz="2000" dirty="0">
              <a:solidFill>
                <a:schemeClr val="tx1"/>
              </a:solidFill>
            </a:endParaRPr>
          </a:p>
        </p:txBody>
      </p:sp>
      <p:sp>
        <p:nvSpPr>
          <p:cNvPr id="33" name="Title 32"/>
          <p:cNvSpPr>
            <a:spLocks noGrp="1"/>
          </p:cNvSpPr>
          <p:nvPr>
            <p:ph type="title"/>
          </p:nvPr>
        </p:nvSpPr>
        <p:spPr>
          <a:xfrm>
            <a:off x="457200" y="274320"/>
            <a:ext cx="8153400" cy="1143000"/>
          </a:xfrm>
        </p:spPr>
        <p:txBody>
          <a:bodyPr/>
          <a:lstStyle/>
          <a:p>
            <a:r>
              <a:rPr lang="en-US" dirty="0" smtClean="0"/>
              <a:t>Contract Reference Assemblies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3581400" y="3025438"/>
            <a:ext cx="2209800" cy="3908762"/>
            <a:chOff x="4267200" y="2492038"/>
            <a:chExt cx="2209800" cy="3908762"/>
          </a:xfrm>
        </p:grpSpPr>
        <p:sp>
          <p:nvSpPr>
            <p:cNvPr id="23" name="Rectangle 22"/>
            <p:cNvSpPr/>
            <p:nvPr/>
          </p:nvSpPr>
          <p:spPr>
            <a:xfrm>
              <a:off x="4371450" y="3962400"/>
              <a:ext cx="1371600" cy="225888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2" name="Rectangle 21"/>
            <p:cNvSpPr/>
            <p:nvPr/>
          </p:nvSpPr>
          <p:spPr>
            <a:xfrm>
              <a:off x="4371450" y="3048000"/>
              <a:ext cx="1709591" cy="9349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1" name="Rectangle 20"/>
            <p:cNvSpPr/>
            <p:nvPr/>
          </p:nvSpPr>
          <p:spPr>
            <a:xfrm>
              <a:off x="4371450" y="26670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4267200" y="2492038"/>
              <a:ext cx="2209800" cy="3908762"/>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IL_0069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IL_008b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sp>
        <p:nvSpPr>
          <p:cNvPr id="26" name="Rectangle 25"/>
          <p:cNvSpPr/>
          <p:nvPr/>
        </p:nvSpPr>
        <p:spPr>
          <a:xfrm>
            <a:off x="7391400" y="4343400"/>
            <a:ext cx="1524000" cy="646331"/>
          </a:xfrm>
          <a:prstGeom prst="rect">
            <a:avLst/>
          </a:prstGeom>
        </p:spPr>
        <p:txBody>
          <a:bodyPr wrap="square">
            <a:spAutoFit/>
          </a:bodyPr>
          <a:lstStyle/>
          <a:p>
            <a:pPr algn="l" rtl="0"/>
            <a:r>
              <a:rPr lang="en-US" sz="1800" kern="1200" dirty="0">
                <a:latin typeface="Calibri"/>
                <a:ea typeface="+mn-ea"/>
                <a:cs typeface="+mn-cs"/>
              </a:rPr>
              <a:t>Compile-time</a:t>
            </a:r>
            <a:br>
              <a:rPr lang="en-US" sz="1800" kern="1200" dirty="0">
                <a:latin typeface="Calibri"/>
                <a:ea typeface="+mn-ea"/>
                <a:cs typeface="+mn-cs"/>
              </a:rPr>
            </a:br>
            <a:r>
              <a:rPr lang="en-US" sz="1800" kern="1200" dirty="0">
                <a:latin typeface="Calibri"/>
                <a:ea typeface="+mn-ea"/>
                <a:cs typeface="+mn-cs"/>
              </a:rPr>
              <a:t>warnings</a:t>
            </a:r>
          </a:p>
        </p:txBody>
      </p:sp>
      <p:cxnSp>
        <p:nvCxnSpPr>
          <p:cNvPr id="39" name="Straight Arrow Connector 38"/>
          <p:cNvCxnSpPr/>
          <p:nvPr/>
        </p:nvCxnSpPr>
        <p:spPr>
          <a:xfrm>
            <a:off x="5562600" y="4648200"/>
            <a:ext cx="1752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5943600" y="1230868"/>
            <a:ext cx="3124200" cy="369332"/>
          </a:xfrm>
          <a:prstGeom prst="rect">
            <a:avLst/>
          </a:prstGeom>
        </p:spPr>
        <p:txBody>
          <a:bodyPr wrap="square">
            <a:spAutoFit/>
          </a:bodyPr>
          <a:lstStyle/>
          <a:p>
            <a:pPr algn="l" rtl="0"/>
            <a:r>
              <a:rPr lang="en-US" sz="1800" kern="1200" dirty="0">
                <a:latin typeface="Calibri"/>
                <a:ea typeface="+mn-ea"/>
                <a:cs typeface="+mn-cs"/>
              </a:rPr>
              <a:t>Contract Reference Assemblies</a:t>
            </a:r>
          </a:p>
        </p:txBody>
      </p:sp>
      <p:cxnSp>
        <p:nvCxnSpPr>
          <p:cNvPr id="25" name="Straight Arrow Connector 24"/>
          <p:cNvCxnSpPr/>
          <p:nvPr/>
        </p:nvCxnSpPr>
        <p:spPr>
          <a:xfrm rot="5400000">
            <a:off x="5906294" y="3180556"/>
            <a:ext cx="838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5867400" y="4191000"/>
            <a:ext cx="990599" cy="369332"/>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cccheck</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27" name="TextBox 26"/>
          <p:cNvSpPr txBox="1"/>
          <p:nvPr/>
        </p:nvSpPr>
        <p:spPr>
          <a:xfrm>
            <a:off x="5829300" y="3657600"/>
            <a:ext cx="1066800" cy="369332"/>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ccrewrite</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31" name="Rectangle 30"/>
          <p:cNvSpPr/>
          <p:nvPr/>
        </p:nvSpPr>
        <p:spPr>
          <a:xfrm>
            <a:off x="7362825" y="3916918"/>
            <a:ext cx="1676400" cy="369332"/>
          </a:xfrm>
          <a:prstGeom prst="rect">
            <a:avLst/>
          </a:prstGeom>
        </p:spPr>
        <p:txBody>
          <a:bodyPr wrap="square">
            <a:spAutoFit/>
          </a:bodyPr>
          <a:lstStyle/>
          <a:p>
            <a:pPr algn="l" rtl="0"/>
            <a:r>
              <a:rPr lang="en-US" sz="1800" kern="1200" dirty="0" smtClean="0">
                <a:latin typeface="Calibri"/>
                <a:ea typeface="+mn-ea"/>
                <a:cs typeface="+mn-cs"/>
              </a:rPr>
              <a:t>Runtime checks</a:t>
            </a:r>
            <a:endParaRPr lang="en-US" sz="1800" kern="1200" dirty="0">
              <a:latin typeface="Calibri"/>
              <a:ea typeface="+mn-ea"/>
              <a:cs typeface="+mn-cs"/>
            </a:endParaRPr>
          </a:p>
        </p:txBody>
      </p:sp>
      <p:cxnSp>
        <p:nvCxnSpPr>
          <p:cNvPr id="32" name="Straight Arrow Connector 31"/>
          <p:cNvCxnSpPr/>
          <p:nvPr/>
        </p:nvCxnSpPr>
        <p:spPr>
          <a:xfrm>
            <a:off x="5562600" y="4114800"/>
            <a:ext cx="1752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a:off x="5562600" y="5256212"/>
            <a:ext cx="1752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5867400" y="4799012"/>
            <a:ext cx="1143000" cy="369332"/>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ccdocgen</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35" name="Rectangle 34"/>
          <p:cNvSpPr/>
          <p:nvPr/>
        </p:nvSpPr>
        <p:spPr>
          <a:xfrm>
            <a:off x="7391400" y="4992469"/>
            <a:ext cx="1524000" cy="646331"/>
          </a:xfrm>
          <a:prstGeom prst="rect">
            <a:avLst/>
          </a:prstGeom>
        </p:spPr>
        <p:txBody>
          <a:bodyPr wrap="square">
            <a:spAutoFit/>
          </a:bodyPr>
          <a:lstStyle/>
          <a:p>
            <a:pPr algn="l" rtl="0"/>
            <a:r>
              <a:rPr lang="en-US" sz="1800" kern="1200" dirty="0" smtClean="0">
                <a:latin typeface="Calibri"/>
                <a:ea typeface="+mn-ea"/>
                <a:cs typeface="+mn-cs"/>
              </a:rPr>
              <a:t>Augmented</a:t>
            </a:r>
            <a:br>
              <a:rPr lang="en-US" sz="1800" kern="1200" dirty="0" smtClean="0">
                <a:latin typeface="Calibri"/>
                <a:ea typeface="+mn-ea"/>
                <a:cs typeface="+mn-cs"/>
              </a:rPr>
            </a:br>
            <a:r>
              <a:rPr lang="en-US" sz="1800" kern="1200" dirty="0" smtClean="0">
                <a:latin typeface="Calibri"/>
                <a:ea typeface="+mn-ea"/>
                <a:cs typeface="+mn-cs"/>
              </a:rPr>
              <a:t>Xml doc</a:t>
            </a:r>
            <a:endParaRPr lang="en-US" sz="1800" kern="1200" dirty="0">
              <a:latin typeface="Calibri"/>
              <a:ea typeface="+mn-ea"/>
              <a:cs typeface="+mn-cs"/>
            </a:endParaRPr>
          </a:p>
        </p:txBody>
      </p:sp>
      <p:sp>
        <p:nvSpPr>
          <p:cNvPr id="36" name="Title 35"/>
          <p:cNvSpPr>
            <a:spLocks noGrp="1"/>
          </p:cNvSpPr>
          <p:nvPr>
            <p:ph type="title"/>
          </p:nvPr>
        </p:nvSpPr>
        <p:spPr>
          <a:xfrm>
            <a:off x="457200" y="274320"/>
            <a:ext cx="8153400" cy="1143000"/>
          </a:xfrm>
        </p:spPr>
        <p:txBody>
          <a:bodyPr/>
          <a:lstStyle/>
          <a:p>
            <a:r>
              <a:rPr lang="en-US" dirty="0" smtClean="0"/>
              <a:t>Contract Reference Assemblies</a:t>
            </a:r>
            <a:endParaRPr lang="en-US" dirty="0"/>
          </a:p>
        </p:txBody>
      </p:sp>
      <p:grpSp>
        <p:nvGrpSpPr>
          <p:cNvPr id="53" name="Group 52"/>
          <p:cNvGrpSpPr/>
          <p:nvPr/>
        </p:nvGrpSpPr>
        <p:grpSpPr>
          <a:xfrm>
            <a:off x="6096000" y="1600200"/>
            <a:ext cx="1038750" cy="685800"/>
            <a:chOff x="6886050" y="1752600"/>
            <a:chExt cx="1752600" cy="1273752"/>
          </a:xfrm>
        </p:grpSpPr>
        <p:sp>
          <p:nvSpPr>
            <p:cNvPr id="51" name="Rectangle 50"/>
            <p:cNvSpPr/>
            <p:nvPr/>
          </p:nvSpPr>
          <p:spPr>
            <a:xfrm>
              <a:off x="6886050" y="2133601"/>
              <a:ext cx="1709591" cy="8927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52" name="Rectangle 51"/>
            <p:cNvSpPr/>
            <p:nvPr/>
          </p:nvSpPr>
          <p:spPr>
            <a:xfrm>
              <a:off x="6886050" y="17526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nvGrpSpPr>
          <p:cNvPr id="56" name="Group 55"/>
          <p:cNvGrpSpPr/>
          <p:nvPr/>
        </p:nvGrpSpPr>
        <p:grpSpPr>
          <a:xfrm>
            <a:off x="6248400" y="1752600"/>
            <a:ext cx="1038750" cy="685800"/>
            <a:chOff x="6886050" y="1752600"/>
            <a:chExt cx="1752600" cy="1273752"/>
          </a:xfrm>
        </p:grpSpPr>
        <p:sp>
          <p:nvSpPr>
            <p:cNvPr id="57" name="Rectangle 56"/>
            <p:cNvSpPr/>
            <p:nvPr/>
          </p:nvSpPr>
          <p:spPr>
            <a:xfrm>
              <a:off x="6886050" y="2133601"/>
              <a:ext cx="1709591" cy="8927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58" name="Rectangle 57"/>
            <p:cNvSpPr/>
            <p:nvPr/>
          </p:nvSpPr>
          <p:spPr>
            <a:xfrm>
              <a:off x="6886050" y="17526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nvGrpSpPr>
          <p:cNvPr id="59" name="Group 58"/>
          <p:cNvGrpSpPr/>
          <p:nvPr/>
        </p:nvGrpSpPr>
        <p:grpSpPr>
          <a:xfrm>
            <a:off x="6400800" y="1905000"/>
            <a:ext cx="1038750" cy="685800"/>
            <a:chOff x="6886050" y="1752600"/>
            <a:chExt cx="1752600" cy="1273752"/>
          </a:xfrm>
        </p:grpSpPr>
        <p:sp>
          <p:nvSpPr>
            <p:cNvPr id="60" name="Rectangle 59"/>
            <p:cNvSpPr/>
            <p:nvPr/>
          </p:nvSpPr>
          <p:spPr>
            <a:xfrm>
              <a:off x="6886050" y="2133601"/>
              <a:ext cx="1709591" cy="8927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61" name="Rectangle 60"/>
            <p:cNvSpPr/>
            <p:nvPr/>
          </p:nvSpPr>
          <p:spPr>
            <a:xfrm>
              <a:off x="6886050" y="17526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nvGrpSpPr>
          <p:cNvPr id="62" name="Group 61"/>
          <p:cNvGrpSpPr/>
          <p:nvPr/>
        </p:nvGrpSpPr>
        <p:grpSpPr>
          <a:xfrm>
            <a:off x="6553200" y="2057400"/>
            <a:ext cx="1038750" cy="685800"/>
            <a:chOff x="6886050" y="1752600"/>
            <a:chExt cx="1752600" cy="1273752"/>
          </a:xfrm>
        </p:grpSpPr>
        <p:sp>
          <p:nvSpPr>
            <p:cNvPr id="63" name="Rectangle 62"/>
            <p:cNvSpPr/>
            <p:nvPr/>
          </p:nvSpPr>
          <p:spPr>
            <a:xfrm>
              <a:off x="6886050" y="2133601"/>
              <a:ext cx="1709591" cy="8927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64" name="Rectangle 63"/>
            <p:cNvSpPr/>
            <p:nvPr/>
          </p:nvSpPr>
          <p:spPr>
            <a:xfrm>
              <a:off x="6886050" y="17526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nvGrpSpPr>
          <p:cNvPr id="65" name="Group 64"/>
          <p:cNvGrpSpPr/>
          <p:nvPr/>
        </p:nvGrpSpPr>
        <p:grpSpPr>
          <a:xfrm>
            <a:off x="6705600" y="2209800"/>
            <a:ext cx="1038750" cy="685800"/>
            <a:chOff x="6886050" y="1752600"/>
            <a:chExt cx="1752600" cy="1273752"/>
          </a:xfrm>
        </p:grpSpPr>
        <p:sp>
          <p:nvSpPr>
            <p:cNvPr id="66" name="Rectangle 65"/>
            <p:cNvSpPr/>
            <p:nvPr/>
          </p:nvSpPr>
          <p:spPr>
            <a:xfrm>
              <a:off x="6886050" y="2133601"/>
              <a:ext cx="1709591" cy="8927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67" name="Rectangle 66"/>
            <p:cNvSpPr/>
            <p:nvPr/>
          </p:nvSpPr>
          <p:spPr>
            <a:xfrm>
              <a:off x="6886050" y="17526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nvGrpSpPr>
          <p:cNvPr id="68" name="Group 67"/>
          <p:cNvGrpSpPr/>
          <p:nvPr/>
        </p:nvGrpSpPr>
        <p:grpSpPr>
          <a:xfrm>
            <a:off x="6858000" y="2362200"/>
            <a:ext cx="1038750" cy="685800"/>
            <a:chOff x="6886050" y="1752600"/>
            <a:chExt cx="1752600" cy="1273752"/>
          </a:xfrm>
        </p:grpSpPr>
        <p:sp>
          <p:nvSpPr>
            <p:cNvPr id="69" name="Rectangle 68"/>
            <p:cNvSpPr/>
            <p:nvPr/>
          </p:nvSpPr>
          <p:spPr>
            <a:xfrm>
              <a:off x="6886050" y="2133601"/>
              <a:ext cx="1709591" cy="8927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70" name="Rectangle 69"/>
            <p:cNvSpPr/>
            <p:nvPr/>
          </p:nvSpPr>
          <p:spPr>
            <a:xfrm>
              <a:off x="6886050" y="17526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dissolve">
                                      <p:cBhvr>
                                        <p:cTn id="10" dur="500"/>
                                        <p:tgtEl>
                                          <p:spTgt spid="2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7" grpId="0" animBg="1"/>
      <p:bldP spid="3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normAutofit/>
          </a:bodyPr>
          <a:lstStyle/>
          <a:p>
            <a:r>
              <a:rPr lang="en-US" dirty="0" smtClean="0"/>
              <a:t>Providing Contracts for your Lib</a:t>
            </a:r>
            <a:endParaRPr lang="en-US" dirty="0"/>
          </a:p>
        </p:txBody>
      </p:sp>
      <p:sp>
        <p:nvSpPr>
          <p:cNvPr id="4" name="Folded Corner 3"/>
          <p:cNvSpPr/>
          <p:nvPr/>
        </p:nvSpPr>
        <p:spPr>
          <a:xfrm>
            <a:off x="3810000" y="15240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sp>
        <p:nvSpPr>
          <p:cNvPr id="5" name="Folded Corner 4"/>
          <p:cNvSpPr/>
          <p:nvPr/>
        </p:nvSpPr>
        <p:spPr>
          <a:xfrm>
            <a:off x="3962400" y="16764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sp>
        <p:nvSpPr>
          <p:cNvPr id="6" name="Folded Corner 5"/>
          <p:cNvSpPr/>
          <p:nvPr/>
        </p:nvSpPr>
        <p:spPr>
          <a:xfrm>
            <a:off x="4114800" y="18288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sp>
        <p:nvSpPr>
          <p:cNvPr id="7" name="Folded Corner 6"/>
          <p:cNvSpPr/>
          <p:nvPr/>
        </p:nvSpPr>
        <p:spPr>
          <a:xfrm>
            <a:off x="4267200" y="19812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cxnSp>
        <p:nvCxnSpPr>
          <p:cNvPr id="9" name="Straight Arrow Connector 8"/>
          <p:cNvCxnSpPr/>
          <p:nvPr/>
        </p:nvCxnSpPr>
        <p:spPr>
          <a:xfrm rot="5400000">
            <a:off x="2476500" y="3390900"/>
            <a:ext cx="1828800"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1752600" y="4953000"/>
            <a:ext cx="17526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rtl="0"/>
            <a:r>
              <a:rPr lang="en-US" sz="1900" kern="1200" dirty="0">
                <a:solidFill>
                  <a:prstClr val="black"/>
                </a:solidFill>
                <a:latin typeface="Calibri"/>
                <a:ea typeface="+mn-ea"/>
                <a:cs typeface="+mn-cs"/>
              </a:rPr>
              <a:t>PowerLib.dll</a:t>
            </a:r>
          </a:p>
        </p:txBody>
      </p:sp>
      <p:sp>
        <p:nvSpPr>
          <p:cNvPr id="11" name="TextBox 10"/>
          <p:cNvSpPr txBox="1"/>
          <p:nvPr/>
        </p:nvSpPr>
        <p:spPr>
          <a:xfrm>
            <a:off x="1219200" y="6172200"/>
            <a:ext cx="2893806" cy="400110"/>
          </a:xfrm>
          <a:prstGeom prst="rect">
            <a:avLst/>
          </a:prstGeom>
          <a:noFill/>
        </p:spPr>
        <p:txBody>
          <a:bodyPr wrap="none" rtlCol="0">
            <a:spAutoFit/>
          </a:bodyPr>
          <a:lstStyle/>
          <a:p>
            <a:pPr algn="l" rtl="0"/>
            <a:r>
              <a:rPr lang="en-US" sz="2000" kern="1200" dirty="0">
                <a:latin typeface="Calibri"/>
                <a:ea typeface="+mn-ea"/>
                <a:cs typeface="+mn-cs"/>
              </a:rPr>
              <a:t> (minimal runtime checks)</a:t>
            </a:r>
          </a:p>
        </p:txBody>
      </p:sp>
      <p:sp>
        <p:nvSpPr>
          <p:cNvPr id="12" name="Rounded Rectangle 11"/>
          <p:cNvSpPr/>
          <p:nvPr/>
        </p:nvSpPr>
        <p:spPr>
          <a:xfrm>
            <a:off x="5334000" y="4953000"/>
            <a:ext cx="25146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rtl="0"/>
            <a:r>
              <a:rPr lang="en-US" sz="1900" kern="1200" dirty="0" err="1">
                <a:solidFill>
                  <a:prstClr val="black"/>
                </a:solidFill>
                <a:latin typeface="Calibri"/>
                <a:ea typeface="+mn-ea"/>
                <a:cs typeface="+mn-cs"/>
              </a:rPr>
              <a:t>PowerLib.Contracts.dll</a:t>
            </a:r>
            <a:endParaRPr lang="en-US" sz="1900" kern="1200" dirty="0">
              <a:solidFill>
                <a:prstClr val="black"/>
              </a:solidFill>
              <a:latin typeface="Calibri"/>
              <a:ea typeface="+mn-ea"/>
              <a:cs typeface="+mn-cs"/>
            </a:endParaRPr>
          </a:p>
        </p:txBody>
      </p:sp>
      <p:sp>
        <p:nvSpPr>
          <p:cNvPr id="13" name="TextBox 12"/>
          <p:cNvSpPr txBox="1"/>
          <p:nvPr/>
        </p:nvSpPr>
        <p:spPr>
          <a:xfrm>
            <a:off x="5410200" y="6153090"/>
            <a:ext cx="2428229" cy="400110"/>
          </a:xfrm>
          <a:prstGeom prst="rect">
            <a:avLst/>
          </a:prstGeom>
          <a:noFill/>
        </p:spPr>
        <p:txBody>
          <a:bodyPr wrap="none" rtlCol="0">
            <a:spAutoFit/>
          </a:bodyPr>
          <a:lstStyle/>
          <a:p>
            <a:pPr algn="l" rtl="0"/>
            <a:r>
              <a:rPr lang="en-US" sz="2000" kern="1200" dirty="0">
                <a:latin typeface="Calibri"/>
                <a:ea typeface="+mn-ea"/>
                <a:cs typeface="+mn-cs"/>
              </a:rPr>
              <a:t>All contracts, no code</a:t>
            </a:r>
          </a:p>
        </p:txBody>
      </p:sp>
      <p:cxnSp>
        <p:nvCxnSpPr>
          <p:cNvPr id="14" name="Straight Arrow Connector 13"/>
          <p:cNvCxnSpPr/>
          <p:nvPr/>
        </p:nvCxnSpPr>
        <p:spPr>
          <a:xfrm rot="16200000" flipH="1">
            <a:off x="4838700" y="3390901"/>
            <a:ext cx="1828800"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267200" y="5181600"/>
            <a:ext cx="439544" cy="707886"/>
          </a:xfrm>
          <a:prstGeom prst="rect">
            <a:avLst/>
          </a:prstGeom>
          <a:noFill/>
        </p:spPr>
        <p:txBody>
          <a:bodyPr wrap="none" rtlCol="0">
            <a:spAutoFit/>
          </a:bodyPr>
          <a:lstStyle/>
          <a:p>
            <a:pPr algn="l" rtl="0"/>
            <a:r>
              <a:rPr lang="en-US" sz="4000" kern="1200" dirty="0">
                <a:latin typeface="Calibri"/>
                <a:ea typeface="+mn-ea"/>
                <a:cs typeface="+mn-cs"/>
              </a:rPr>
              <a:t>+</a:t>
            </a:r>
          </a:p>
        </p:txBody>
      </p:sp>
      <p:sp>
        <p:nvSpPr>
          <p:cNvPr id="16" name="Rectangle 15"/>
          <p:cNvSpPr/>
          <p:nvPr/>
        </p:nvSpPr>
        <p:spPr>
          <a:xfrm>
            <a:off x="1524000" y="4191000"/>
            <a:ext cx="1351652" cy="707886"/>
          </a:xfrm>
          <a:prstGeom prst="rect">
            <a:avLst/>
          </a:prstGeom>
        </p:spPr>
        <p:txBody>
          <a:bodyPr wrap="none">
            <a:spAutoFit/>
          </a:bodyPr>
          <a:lstStyle/>
          <a:p>
            <a:pPr algn="ctr" rtl="0"/>
            <a:r>
              <a:rPr lang="en-US" sz="2000" kern="1200" dirty="0">
                <a:latin typeface="Calibri"/>
                <a:ea typeface="+mn-ea"/>
                <a:cs typeface="+mn-cs"/>
              </a:rPr>
              <a:t>Release</a:t>
            </a:r>
            <a:br>
              <a:rPr lang="en-US" sz="2000" kern="1200" dirty="0">
                <a:latin typeface="Calibri"/>
                <a:ea typeface="+mn-ea"/>
                <a:cs typeface="+mn-cs"/>
              </a:rPr>
            </a:br>
            <a:r>
              <a:rPr lang="en-US" sz="2000" kern="1200" dirty="0">
                <a:latin typeface="Calibri"/>
                <a:ea typeface="+mn-ea"/>
                <a:cs typeface="+mn-cs"/>
              </a:rPr>
              <a:t>Assemblies</a:t>
            </a:r>
          </a:p>
        </p:txBody>
      </p:sp>
      <p:sp>
        <p:nvSpPr>
          <p:cNvPr id="17" name="Rectangle 16"/>
          <p:cNvSpPr/>
          <p:nvPr/>
        </p:nvSpPr>
        <p:spPr>
          <a:xfrm>
            <a:off x="6096000" y="4191000"/>
            <a:ext cx="2183483" cy="707886"/>
          </a:xfrm>
          <a:prstGeom prst="rect">
            <a:avLst/>
          </a:prstGeom>
        </p:spPr>
        <p:txBody>
          <a:bodyPr wrap="none">
            <a:spAutoFit/>
          </a:bodyPr>
          <a:lstStyle/>
          <a:p>
            <a:pPr algn="ctr" rtl="0"/>
            <a:r>
              <a:rPr lang="en-US" sz="2000" kern="1200" dirty="0">
                <a:latin typeface="Calibri"/>
                <a:ea typeface="+mn-ea"/>
                <a:cs typeface="+mn-cs"/>
              </a:rPr>
              <a:t>Contract Reference</a:t>
            </a:r>
            <a:br>
              <a:rPr lang="en-US" sz="2000" kern="1200" dirty="0">
                <a:latin typeface="Calibri"/>
                <a:ea typeface="+mn-ea"/>
                <a:cs typeface="+mn-cs"/>
              </a:rPr>
            </a:br>
            <a:r>
              <a:rPr lang="en-US" sz="2000" kern="1200" dirty="0">
                <a:latin typeface="Calibri"/>
                <a:ea typeface="+mn-ea"/>
                <a:cs typeface="+mn-cs"/>
              </a:rPr>
              <a:t>Assemblies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305800" cy="1143000"/>
          </a:xfrm>
        </p:spPr>
        <p:txBody>
          <a:bodyPr/>
          <a:lstStyle/>
          <a:p>
            <a:r>
              <a:rPr lang="en-US" dirty="0" smtClean="0"/>
              <a:t>Developing against 3</a:t>
            </a:r>
            <a:r>
              <a:rPr lang="en-US" baseline="30000" dirty="0" smtClean="0"/>
              <a:t>rd</a:t>
            </a:r>
            <a:r>
              <a:rPr lang="en-US" dirty="0" smtClean="0"/>
              <a:t> Party Lib</a:t>
            </a:r>
            <a:endParaRPr lang="en-US" dirty="0"/>
          </a:p>
        </p:txBody>
      </p:sp>
      <p:sp>
        <p:nvSpPr>
          <p:cNvPr id="3" name="Rounded Rectangle 2"/>
          <p:cNvSpPr/>
          <p:nvPr/>
        </p:nvSpPr>
        <p:spPr>
          <a:xfrm>
            <a:off x="6293876" y="4724400"/>
            <a:ext cx="17526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rtl="0"/>
            <a:r>
              <a:rPr lang="en-US" sz="1900" kern="1200" dirty="0">
                <a:solidFill>
                  <a:prstClr val="black"/>
                </a:solidFill>
                <a:latin typeface="Calibri"/>
                <a:ea typeface="+mn-ea"/>
                <a:cs typeface="+mn-cs"/>
              </a:rPr>
              <a:t>PowerLib.dll</a:t>
            </a:r>
          </a:p>
        </p:txBody>
      </p:sp>
      <p:sp>
        <p:nvSpPr>
          <p:cNvPr id="4" name="TextBox 3"/>
          <p:cNvSpPr txBox="1"/>
          <p:nvPr/>
        </p:nvSpPr>
        <p:spPr>
          <a:xfrm>
            <a:off x="5989076" y="5943600"/>
            <a:ext cx="2316724" cy="400110"/>
          </a:xfrm>
          <a:prstGeom prst="rect">
            <a:avLst/>
          </a:prstGeom>
          <a:noFill/>
        </p:spPr>
        <p:txBody>
          <a:bodyPr wrap="none" rtlCol="0">
            <a:spAutoFit/>
          </a:bodyPr>
          <a:lstStyle/>
          <a:p>
            <a:pPr algn="l" rtl="0"/>
            <a:r>
              <a:rPr lang="en-US" sz="2000" kern="1200" dirty="0">
                <a:latin typeface="Calibri"/>
                <a:ea typeface="+mn-ea"/>
                <a:cs typeface="+mn-cs"/>
              </a:rPr>
              <a:t> </a:t>
            </a:r>
            <a:r>
              <a:rPr lang="en-US" sz="2000" kern="1200" dirty="0" smtClean="0">
                <a:latin typeface="Calibri"/>
                <a:ea typeface="+mn-ea"/>
                <a:cs typeface="+mn-cs"/>
              </a:rPr>
              <a:t>(no runtime </a:t>
            </a:r>
            <a:r>
              <a:rPr lang="en-US" sz="2000" kern="1200" dirty="0">
                <a:latin typeface="Calibri"/>
                <a:ea typeface="+mn-ea"/>
                <a:cs typeface="+mn-cs"/>
              </a:rPr>
              <a:t>checks)</a:t>
            </a:r>
          </a:p>
        </p:txBody>
      </p:sp>
      <p:sp>
        <p:nvSpPr>
          <p:cNvPr id="5" name="Rounded Rectangle 4"/>
          <p:cNvSpPr/>
          <p:nvPr/>
        </p:nvSpPr>
        <p:spPr>
          <a:xfrm>
            <a:off x="2286000" y="4724400"/>
            <a:ext cx="25146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rtl="0"/>
            <a:r>
              <a:rPr lang="en-US" sz="1900" kern="1200" dirty="0" err="1">
                <a:solidFill>
                  <a:prstClr val="black"/>
                </a:solidFill>
                <a:latin typeface="Calibri"/>
                <a:ea typeface="+mn-ea"/>
                <a:cs typeface="+mn-cs"/>
              </a:rPr>
              <a:t>PowerLib.Contracts.dll</a:t>
            </a:r>
            <a:endParaRPr lang="en-US" sz="1900" kern="1200" dirty="0">
              <a:solidFill>
                <a:prstClr val="black"/>
              </a:solidFill>
              <a:latin typeface="Calibri"/>
              <a:ea typeface="+mn-ea"/>
              <a:cs typeface="+mn-cs"/>
            </a:endParaRPr>
          </a:p>
        </p:txBody>
      </p:sp>
      <p:sp>
        <p:nvSpPr>
          <p:cNvPr id="10" name="Rounded Rectangle 9"/>
          <p:cNvSpPr/>
          <p:nvPr/>
        </p:nvSpPr>
        <p:spPr>
          <a:xfrm>
            <a:off x="2971800" y="2362200"/>
            <a:ext cx="17526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rtl="0"/>
            <a:r>
              <a:rPr lang="en-US" sz="1900" kern="1200" dirty="0" smtClean="0">
                <a:solidFill>
                  <a:prstClr val="black"/>
                </a:solidFill>
                <a:latin typeface="Calibri"/>
                <a:ea typeface="+mn-ea"/>
                <a:cs typeface="+mn-cs"/>
              </a:rPr>
              <a:t>MyApp</a:t>
            </a:r>
            <a:r>
              <a:rPr lang="en-US" sz="1900" dirty="0" smtClean="0">
                <a:solidFill>
                  <a:prstClr val="black"/>
                </a:solidFill>
                <a:latin typeface="Calibri"/>
              </a:rPr>
              <a:t>.exe</a:t>
            </a:r>
            <a:endParaRPr lang="en-US" sz="1900" kern="1200" dirty="0">
              <a:solidFill>
                <a:prstClr val="black"/>
              </a:solidFill>
              <a:latin typeface="Calibri"/>
              <a:ea typeface="+mn-ea"/>
              <a:cs typeface="+mn-cs"/>
            </a:endParaRPr>
          </a:p>
        </p:txBody>
      </p:sp>
      <p:sp>
        <p:nvSpPr>
          <p:cNvPr id="11" name="Folded Corner 10"/>
          <p:cNvSpPr/>
          <p:nvPr/>
        </p:nvSpPr>
        <p:spPr>
          <a:xfrm>
            <a:off x="914400" y="19812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sp>
        <p:nvSpPr>
          <p:cNvPr id="12" name="Folded Corner 11"/>
          <p:cNvSpPr/>
          <p:nvPr/>
        </p:nvSpPr>
        <p:spPr>
          <a:xfrm>
            <a:off x="1066800" y="21336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sp>
        <p:nvSpPr>
          <p:cNvPr id="13" name="Folded Corner 12"/>
          <p:cNvSpPr/>
          <p:nvPr/>
        </p:nvSpPr>
        <p:spPr>
          <a:xfrm>
            <a:off x="1219200" y="22860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sp>
        <p:nvSpPr>
          <p:cNvPr id="14" name="Folded Corner 13"/>
          <p:cNvSpPr/>
          <p:nvPr/>
        </p:nvSpPr>
        <p:spPr>
          <a:xfrm>
            <a:off x="1371600" y="2438400"/>
            <a:ext cx="762000" cy="10668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0"/>
            <a:r>
              <a:rPr lang="en-US" kern="1200" dirty="0" err="1">
                <a:solidFill>
                  <a:prstClr val="black"/>
                </a:solidFill>
                <a:latin typeface="Calibri"/>
                <a:ea typeface="+mn-ea"/>
                <a:cs typeface="+mn-cs"/>
              </a:rPr>
              <a:t>src</a:t>
            </a:r>
            <a:endParaRPr lang="en-US" kern="1200" dirty="0">
              <a:solidFill>
                <a:prstClr val="black"/>
              </a:solidFill>
              <a:latin typeface="Calibri"/>
              <a:ea typeface="+mn-ea"/>
              <a:cs typeface="+mn-cs"/>
            </a:endParaRPr>
          </a:p>
        </p:txBody>
      </p:sp>
      <p:sp>
        <p:nvSpPr>
          <p:cNvPr id="15" name="Rounded Rectangle 14"/>
          <p:cNvSpPr/>
          <p:nvPr/>
        </p:nvSpPr>
        <p:spPr>
          <a:xfrm>
            <a:off x="6172200" y="2362200"/>
            <a:ext cx="17526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rtl="0"/>
            <a:r>
              <a:rPr lang="en-US" sz="1900" kern="1200" dirty="0" smtClean="0">
                <a:solidFill>
                  <a:prstClr val="black"/>
                </a:solidFill>
                <a:latin typeface="Calibri"/>
                <a:ea typeface="+mn-ea"/>
                <a:cs typeface="+mn-cs"/>
              </a:rPr>
              <a:t>MyApp</a:t>
            </a:r>
            <a:r>
              <a:rPr lang="en-US" sz="1900" dirty="0" smtClean="0">
                <a:solidFill>
                  <a:prstClr val="black"/>
                </a:solidFill>
                <a:latin typeface="Calibri"/>
              </a:rPr>
              <a:t>.exe</a:t>
            </a:r>
            <a:endParaRPr lang="en-US" sz="1900" kern="1200" dirty="0">
              <a:solidFill>
                <a:prstClr val="black"/>
              </a:solidFill>
              <a:latin typeface="Calibri"/>
              <a:ea typeface="+mn-ea"/>
              <a:cs typeface="+mn-cs"/>
            </a:endParaRPr>
          </a:p>
        </p:txBody>
      </p:sp>
      <p:cxnSp>
        <p:nvCxnSpPr>
          <p:cNvPr id="16" name="Straight Arrow Connector 15"/>
          <p:cNvCxnSpPr/>
          <p:nvPr/>
        </p:nvCxnSpPr>
        <p:spPr>
          <a:xfrm>
            <a:off x="2286000" y="29718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953000" y="2971800"/>
            <a:ext cx="990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953000" y="3135868"/>
            <a:ext cx="1066800" cy="369332"/>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ccrewrite</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cxnSp>
        <p:nvCxnSpPr>
          <p:cNvPr id="22" name="Straight Arrow Connector 21"/>
          <p:cNvCxnSpPr/>
          <p:nvPr/>
        </p:nvCxnSpPr>
        <p:spPr>
          <a:xfrm flipV="1">
            <a:off x="3657600" y="3581400"/>
            <a:ext cx="15240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5400000">
            <a:off x="6591300" y="4076700"/>
            <a:ext cx="990600" cy="15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1" name="TextBox 30"/>
          <p:cNvSpPr txBox="1"/>
          <p:nvPr/>
        </p:nvSpPr>
        <p:spPr>
          <a:xfrm>
            <a:off x="5867400" y="1295400"/>
            <a:ext cx="2668359" cy="1015663"/>
          </a:xfrm>
          <a:prstGeom prst="rect">
            <a:avLst/>
          </a:prstGeom>
          <a:noFill/>
        </p:spPr>
        <p:txBody>
          <a:bodyPr wrap="none" rtlCol="0">
            <a:spAutoFit/>
          </a:bodyPr>
          <a:lstStyle/>
          <a:p>
            <a:pPr algn="l" rtl="0">
              <a:buFont typeface="Arial" pitchFamily="34" charset="0"/>
              <a:buChar char="•"/>
            </a:pPr>
            <a:r>
              <a:rPr lang="en-US" sz="2000" kern="1200" dirty="0" smtClean="0">
                <a:latin typeface="Calibri"/>
                <a:ea typeface="+mn-ea"/>
                <a:cs typeface="+mn-cs"/>
              </a:rPr>
              <a:t> can check </a:t>
            </a:r>
            <a:r>
              <a:rPr lang="en-US" sz="2000" i="1" kern="1200" dirty="0" smtClean="0">
                <a:latin typeface="Calibri"/>
                <a:ea typeface="+mn-ea"/>
                <a:cs typeface="+mn-cs"/>
              </a:rPr>
              <a:t>Requires</a:t>
            </a:r>
            <a:r>
              <a:rPr lang="en-US" sz="2000" kern="1200" dirty="0" smtClean="0">
                <a:latin typeface="Calibri"/>
                <a:ea typeface="+mn-ea"/>
                <a:cs typeface="+mn-cs"/>
              </a:rPr>
              <a:t> of</a:t>
            </a:r>
            <a:br>
              <a:rPr lang="en-US" sz="2000" kern="1200" dirty="0" smtClean="0">
                <a:latin typeface="Calibri"/>
                <a:ea typeface="+mn-ea"/>
                <a:cs typeface="+mn-cs"/>
              </a:rPr>
            </a:br>
            <a:r>
              <a:rPr lang="en-US" sz="2000" kern="1200" dirty="0" smtClean="0">
                <a:latin typeface="Calibri"/>
                <a:ea typeface="+mn-ea"/>
                <a:cs typeface="+mn-cs"/>
              </a:rPr>
              <a:t>   </a:t>
            </a:r>
            <a:r>
              <a:rPr lang="en-US" sz="2000" kern="1200" dirty="0" err="1" smtClean="0">
                <a:latin typeface="Calibri"/>
                <a:ea typeface="+mn-ea"/>
                <a:cs typeface="+mn-cs"/>
              </a:rPr>
              <a:t>PowerLib</a:t>
            </a:r>
            <a:r>
              <a:rPr lang="en-US" sz="2000" kern="1200" dirty="0" smtClean="0">
                <a:latin typeface="Calibri"/>
                <a:ea typeface="+mn-ea"/>
                <a:cs typeface="+mn-cs"/>
              </a:rPr>
              <a:t> </a:t>
            </a:r>
            <a:r>
              <a:rPr lang="en-US" sz="2000" dirty="0" smtClean="0">
                <a:latin typeface="Calibri"/>
              </a:rPr>
              <a:t>at call-sites</a:t>
            </a:r>
          </a:p>
          <a:p>
            <a:pPr algn="l" rtl="0">
              <a:buFont typeface="Arial" pitchFamily="34" charset="0"/>
              <a:buChar char="•"/>
            </a:pPr>
            <a:r>
              <a:rPr lang="en-US" sz="2000" kern="1200" dirty="0" smtClean="0">
                <a:latin typeface="Calibri"/>
                <a:ea typeface="+mn-ea"/>
                <a:cs typeface="+mn-cs"/>
              </a:rPr>
              <a:t> inherits contracts</a:t>
            </a:r>
            <a:endParaRPr lang="en-US" sz="2000" kern="1200" dirty="0">
              <a:latin typeface="Calibri"/>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Contracts for Existing Libraries</a:t>
            </a:r>
            <a:endParaRPr lang="en-US" dirty="0"/>
          </a:p>
        </p:txBody>
      </p:sp>
      <p:graphicFrame>
        <p:nvGraphicFramePr>
          <p:cNvPr id="4" name="Diagram 3"/>
          <p:cNvGraphicFramePr/>
          <p:nvPr/>
        </p:nvGraphicFramePr>
        <p:xfrm>
          <a:off x="914400" y="1600200"/>
          <a:ext cx="7239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533400" y="1295400"/>
            <a:ext cx="7620000" cy="5499189"/>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en-US" dirty="0" smtClean="0"/>
              <a:t>Documentation Generation</a:t>
            </a:r>
            <a:endParaRPr lang="en-US" dirty="0"/>
          </a:p>
        </p:txBody>
      </p:sp>
      <p:sp>
        <p:nvSpPr>
          <p:cNvPr id="4" name="Content Placeholder 3"/>
          <p:cNvSpPr>
            <a:spLocks noGrp="1"/>
          </p:cNvSpPr>
          <p:nvPr>
            <p:ph idx="1"/>
          </p:nvPr>
        </p:nvSpPr>
        <p:spPr>
          <a:xfrm>
            <a:off x="457200" y="2286001"/>
            <a:ext cx="8153400" cy="2209799"/>
          </a:xfrm>
          <a:solidFill>
            <a:schemeClr val="bg1">
              <a:lumMod val="75000"/>
              <a:lumOff val="25000"/>
            </a:schemeClr>
          </a:solidFill>
        </p:spPr>
        <p:txBody>
          <a:bodyPr/>
          <a:lstStyle/>
          <a:p>
            <a:r>
              <a:rPr lang="en-US" dirty="0" err="1" smtClean="0"/>
              <a:t>ccdocgen</a:t>
            </a:r>
            <a:r>
              <a:rPr lang="en-US" dirty="0" smtClean="0"/>
              <a:t> augments XML doc file with contract elements</a:t>
            </a:r>
          </a:p>
          <a:p>
            <a:r>
              <a:rPr lang="en-US" dirty="0" smtClean="0"/>
              <a:t>Enables any other tool to read them</a:t>
            </a:r>
          </a:p>
          <a:p>
            <a:r>
              <a:rPr lang="en-US" dirty="0" smtClean="0"/>
              <a:t>XSLT patches for Sandcastle prototyped</a:t>
            </a:r>
            <a:endParaRPr lang="en-US" dirty="0"/>
          </a:p>
        </p:txBody>
      </p:sp>
      <p:sp>
        <p:nvSpPr>
          <p:cNvPr id="6" name="Rectangle 5"/>
          <p:cNvSpPr/>
          <p:nvPr/>
        </p:nvSpPr>
        <p:spPr>
          <a:xfrm>
            <a:off x="1295400" y="4495800"/>
            <a:ext cx="6629400" cy="1676400"/>
          </a:xfrm>
          <a:prstGeom prst="rect">
            <a:avLst/>
          </a:prstGeom>
          <a:noFill/>
          <a:ln>
            <a:solidFill>
              <a:srgbClr val="FFFF00"/>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Informal Contracts Already Exist</a:t>
            </a:r>
            <a:endParaRPr lang="en-US" sz="4000" dirty="0"/>
          </a:p>
        </p:txBody>
      </p:sp>
      <p:pic>
        <p:nvPicPr>
          <p:cNvPr id="16387" name="Picture 3"/>
          <p:cNvPicPr>
            <a:picLocks noChangeAspect="1" noChangeArrowheads="1"/>
          </p:cNvPicPr>
          <p:nvPr/>
        </p:nvPicPr>
        <p:blipFill>
          <a:blip r:embed="rId2"/>
          <a:srcRect/>
          <a:stretch>
            <a:fillRect/>
          </a:stretch>
        </p:blipFill>
        <p:spPr bwMode="auto">
          <a:xfrm>
            <a:off x="1143000" y="1447800"/>
            <a:ext cx="6858000" cy="4875210"/>
          </a:xfrm>
          <a:prstGeom prst="rect">
            <a:avLst/>
          </a:prstGeom>
          <a:noFill/>
          <a:ln w="9525">
            <a:noFill/>
            <a:miter lim="800000"/>
            <a:headEnd/>
            <a:tailEnd/>
          </a:ln>
          <a:effectLst/>
        </p:spPr>
      </p:pic>
    </p:spTree>
    <p:extLst>
      <p:ext uri="{BB962C8B-B14F-4D97-AF65-F5344CB8AC3E}">
        <p14:creationId xmlns:p14="http://schemas.microsoft.com/office/powerpoint/2010/main" val="2768017544"/>
      </p:ext>
    </p:extLst>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382000" cy="1143000"/>
          </a:xfrm>
        </p:spPr>
        <p:txBody>
          <a:bodyPr>
            <a:normAutofit/>
          </a:bodyPr>
          <a:lstStyle/>
          <a:p>
            <a:r>
              <a:rPr lang="en-US" dirty="0" smtClean="0"/>
              <a:t>Doc Generation with Sandcastle</a:t>
            </a:r>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533400" y="1221158"/>
            <a:ext cx="7924800" cy="5560642"/>
          </a:xfrm>
          <a:prstGeom prst="rect">
            <a:avLst/>
          </a:prstGeom>
          <a:noFill/>
          <a:ln w="9525">
            <a:noFill/>
            <a:miter lim="800000"/>
            <a:headEnd/>
            <a:tailEnd/>
          </a:ln>
          <a:effectLst>
            <a:reflection blurRad="6350" stA="50000" endA="300" endPos="90000" dir="5400000" sy="-100000" algn="bl" rotWithShape="0"/>
            <a:softEdge rad="12700"/>
          </a:effectLst>
        </p:spPr>
      </p:pic>
      <p:sp>
        <p:nvSpPr>
          <p:cNvPr id="7" name="Rectangle 6"/>
          <p:cNvSpPr/>
          <p:nvPr/>
        </p:nvSpPr>
        <p:spPr>
          <a:xfrm>
            <a:off x="2667000" y="3048000"/>
            <a:ext cx="5486400" cy="3124200"/>
          </a:xfrm>
          <a:prstGeom prst="rect">
            <a:avLst/>
          </a:prstGeom>
          <a:noFill/>
          <a:ln>
            <a:solidFill>
              <a:srgbClr val="FFFF00"/>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Contract Verification</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533400" y="1371600"/>
            <a:ext cx="8024801" cy="5029200"/>
          </a:xfrm>
          <a:prstGeom prst="rect">
            <a:avLst/>
          </a:prstGeom>
          <a:ln>
            <a:noFill/>
          </a:ln>
          <a:effectLst>
            <a:outerShdw blurRad="149987" dist="250190" dir="8460000" algn="ctr">
              <a:srgbClr val="000000">
                <a:alpha val="28000"/>
              </a:srgbClr>
            </a:outerShdw>
            <a:reflection blurRad="6350" stA="50000" endA="300" endPos="55500" dist="101600" dir="5400000" sy="-100000" algn="bl" rotWithShape="0"/>
          </a:effectLst>
          <a:scene3d>
            <a:camera prst="orthographicFront">
              <a:rot lat="0" lon="0" rev="0"/>
            </a:camera>
            <a:lightRig rig="contrasting" dir="t">
              <a:rot lat="0" lon="0" rev="1500000"/>
            </a:lightRig>
          </a:scene3d>
          <a:sp3d prstMaterial="metal">
            <a:bevelT w="88900" h="88900"/>
          </a:sp3d>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normAutofit fontScale="90000"/>
          </a:bodyPr>
          <a:lstStyle/>
          <a:p>
            <a:r>
              <a:rPr lang="en-US" dirty="0" smtClean="0"/>
              <a:t>What the </a:t>
            </a:r>
            <a:r>
              <a:rPr lang="en-US" dirty="0" smtClean="0"/>
              <a:t>Static Checker does</a:t>
            </a:r>
            <a:endParaRPr lang="en-US" dirty="0"/>
          </a:p>
        </p:txBody>
      </p:sp>
      <p:sp>
        <p:nvSpPr>
          <p:cNvPr id="3" name="Content Placeholder 2"/>
          <p:cNvSpPr>
            <a:spLocks noGrp="1"/>
          </p:cNvSpPr>
          <p:nvPr>
            <p:ph idx="1"/>
          </p:nvPr>
        </p:nvSpPr>
        <p:spPr>
          <a:xfrm>
            <a:off x="381000" y="1412875"/>
            <a:ext cx="8382000" cy="5386090"/>
          </a:xfrm>
        </p:spPr>
        <p:txBody>
          <a:bodyPr>
            <a:normAutofit fontScale="92500" lnSpcReduction="10000"/>
          </a:bodyPr>
          <a:lstStyle/>
          <a:p>
            <a:r>
              <a:rPr lang="en-US" dirty="0" smtClean="0"/>
              <a:t>Method level deep static analysis</a:t>
            </a:r>
          </a:p>
          <a:p>
            <a:pPr lvl="1"/>
            <a:r>
              <a:rPr lang="en-US" dirty="0" smtClean="0"/>
              <a:t>(Abstract Interpretation)</a:t>
            </a:r>
          </a:p>
          <a:p>
            <a:r>
              <a:rPr lang="en-US" dirty="0" smtClean="0"/>
              <a:t>Assumes</a:t>
            </a:r>
          </a:p>
          <a:p>
            <a:pPr lvl="1"/>
            <a:r>
              <a:rPr lang="en-US" dirty="0" smtClean="0"/>
              <a:t>the precondition, invariants, post conditions at calls</a:t>
            </a:r>
            <a:endParaRPr lang="en-US" dirty="0" smtClean="0"/>
          </a:p>
          <a:p>
            <a:r>
              <a:rPr lang="en-US" dirty="0" smtClean="0"/>
              <a:t>Computes facts about each program point of the </a:t>
            </a:r>
            <a:r>
              <a:rPr lang="en-US" dirty="0" smtClean="0"/>
              <a:t>method</a:t>
            </a:r>
          </a:p>
          <a:p>
            <a:r>
              <a:rPr lang="en-US" dirty="0" smtClean="0"/>
              <a:t>Use facts to prove:</a:t>
            </a:r>
          </a:p>
          <a:p>
            <a:pPr lvl="1"/>
            <a:r>
              <a:rPr lang="en-US" dirty="0" smtClean="0"/>
              <a:t>Assertions</a:t>
            </a:r>
          </a:p>
          <a:p>
            <a:pPr lvl="1"/>
            <a:r>
              <a:rPr lang="en-US" dirty="0" smtClean="0"/>
              <a:t>Preconditions at call site</a:t>
            </a:r>
          </a:p>
          <a:p>
            <a:pPr lvl="1"/>
            <a:r>
              <a:rPr lang="en-US" dirty="0" smtClean="0"/>
              <a:t>Postcondition</a:t>
            </a:r>
          </a:p>
          <a:p>
            <a:pPr lvl="1"/>
            <a:r>
              <a:rPr lang="en-US" dirty="0" smtClean="0"/>
              <a:t>Object-invariant</a:t>
            </a:r>
          </a:p>
          <a:p>
            <a:pPr lvl="1"/>
            <a:r>
              <a:rPr lang="en-US" dirty="0" smtClean="0"/>
              <a:t>Non-null, index in bounds …</a:t>
            </a:r>
          </a:p>
          <a:p>
            <a:pPr lvl="1"/>
            <a:endParaRPr lang="en-US" dirty="0" smtClean="0"/>
          </a:p>
        </p:txBody>
      </p:sp>
    </p:spTree>
    <p:extLst>
      <p:ext uri="{BB962C8B-B14F-4D97-AF65-F5344CB8AC3E}">
        <p14:creationId xmlns:p14="http://schemas.microsoft.com/office/powerpoint/2010/main" val="16590443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Static </a:t>
            </a:r>
            <a:r>
              <a:rPr lang="en-US" dirty="0" smtClean="0"/>
              <a:t>Contract Checking</a:t>
            </a:r>
            <a:endParaRPr lang="en-US" dirty="0"/>
          </a:p>
        </p:txBody>
      </p:sp>
      <p:sp>
        <p:nvSpPr>
          <p:cNvPr id="6" name="Content Placeholder 5"/>
          <p:cNvSpPr>
            <a:spLocks noGrp="1"/>
          </p:cNvSpPr>
          <p:nvPr>
            <p:ph idx="1"/>
          </p:nvPr>
        </p:nvSpPr>
        <p:spPr/>
        <p:txBody>
          <a:bodyPr/>
          <a:lstStyle/>
          <a:p>
            <a:r>
              <a:rPr lang="en-US" dirty="0" smtClean="0"/>
              <a:t>No silver bullet</a:t>
            </a:r>
          </a:p>
          <a:p>
            <a:r>
              <a:rPr lang="en-US" dirty="0" smtClean="0"/>
              <a:t>False warnings</a:t>
            </a:r>
          </a:p>
          <a:p>
            <a:pPr lvl="1"/>
            <a:r>
              <a:rPr lang="en-US" dirty="0" err="1" smtClean="0"/>
              <a:t>Prefast</a:t>
            </a:r>
            <a:r>
              <a:rPr lang="en-US" dirty="0" smtClean="0"/>
              <a:t>/</a:t>
            </a:r>
            <a:r>
              <a:rPr lang="en-US" dirty="0" err="1" smtClean="0"/>
              <a:t>FxCop</a:t>
            </a:r>
            <a:endParaRPr lang="en-US" dirty="0" smtClean="0"/>
          </a:p>
          <a:p>
            <a:pPr lvl="2"/>
            <a:r>
              <a:rPr lang="en-US" dirty="0" smtClean="0"/>
              <a:t>Masking</a:t>
            </a:r>
          </a:p>
          <a:p>
            <a:pPr lvl="1"/>
            <a:r>
              <a:rPr lang="en-US" dirty="0" smtClean="0"/>
              <a:t>SAL</a:t>
            </a:r>
          </a:p>
          <a:p>
            <a:pPr lvl="2"/>
            <a:r>
              <a:rPr lang="en-US" dirty="0" smtClean="0"/>
              <a:t>Annotate</a:t>
            </a:r>
          </a:p>
          <a:p>
            <a:pPr lvl="1"/>
            <a:r>
              <a:rPr lang="en-US" dirty="0" smtClean="0"/>
              <a:t>Contracts</a:t>
            </a:r>
          </a:p>
          <a:p>
            <a:pPr lvl="2"/>
            <a:r>
              <a:rPr lang="en-US" dirty="0" smtClean="0"/>
              <a:t>More </a:t>
            </a:r>
            <a:r>
              <a:rPr lang="en-US" smtClean="0"/>
              <a:t>expressive annotations</a:t>
            </a:r>
            <a:endParaRPr lang="en-US" dirty="0" smtClean="0"/>
          </a:p>
          <a:p>
            <a:pPr lvl="2"/>
            <a:r>
              <a:rPr lang="en-US" dirty="0" smtClean="0"/>
              <a:t>Runtime checked</a:t>
            </a:r>
          </a:p>
        </p:txBody>
      </p:sp>
      <p:graphicFrame>
        <p:nvGraphicFramePr>
          <p:cNvPr id="7" name="Diagram 6"/>
          <p:cNvGraphicFramePr/>
          <p:nvPr>
            <p:extLst>
              <p:ext uri="{D42A27DB-BD31-4B8C-83A1-F6EECF244321}">
                <p14:modId xmlns:p14="http://schemas.microsoft.com/office/powerpoint/2010/main" val="1105269515"/>
              </p:ext>
            </p:extLst>
          </p:nvPr>
        </p:nvGraphicFramePr>
        <p:xfrm>
          <a:off x="3962400" y="1752600"/>
          <a:ext cx="5410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57414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Curb your Enthusiasm</a:t>
            </a:r>
            <a:endParaRPr lang="en-US" dirty="0"/>
          </a:p>
        </p:txBody>
      </p:sp>
      <p:sp>
        <p:nvSpPr>
          <p:cNvPr id="3" name="Content Placeholder 2"/>
          <p:cNvSpPr>
            <a:spLocks noGrp="1"/>
          </p:cNvSpPr>
          <p:nvPr>
            <p:ph idx="1"/>
          </p:nvPr>
        </p:nvSpPr>
        <p:spPr>
          <a:xfrm>
            <a:off x="381000" y="1412875"/>
            <a:ext cx="8382000" cy="5047536"/>
          </a:xfrm>
        </p:spPr>
        <p:txBody>
          <a:bodyPr>
            <a:normAutofit/>
          </a:bodyPr>
          <a:lstStyle/>
          <a:p>
            <a:r>
              <a:rPr lang="en-US" dirty="0" smtClean="0"/>
              <a:t>Static checking requires time and effort</a:t>
            </a:r>
          </a:p>
          <a:p>
            <a:pPr lvl="1"/>
            <a:r>
              <a:rPr lang="en-US" dirty="0" smtClean="0"/>
              <a:t>Requires authoring many contracts</a:t>
            </a:r>
          </a:p>
          <a:p>
            <a:pPr lvl="1"/>
            <a:r>
              <a:rPr lang="en-US" dirty="0" smtClean="0"/>
              <a:t>Must deal with false positives</a:t>
            </a:r>
            <a:endParaRPr lang="en-US" dirty="0" smtClean="0"/>
          </a:p>
          <a:p>
            <a:r>
              <a:rPr lang="en-US" dirty="0" smtClean="0"/>
              <a:t>Scope your </a:t>
            </a:r>
            <a:r>
              <a:rPr lang="en-US" dirty="0" smtClean="0"/>
              <a:t>attention on critical code</a:t>
            </a:r>
          </a:p>
          <a:p>
            <a:pPr lvl="1"/>
            <a:r>
              <a:rPr lang="en-US" dirty="0" smtClean="0"/>
              <a:t>[</a:t>
            </a:r>
            <a:r>
              <a:rPr lang="en-US" dirty="0" err="1" smtClean="0"/>
              <a:t>ContractVerification</a:t>
            </a:r>
            <a:r>
              <a:rPr lang="en-US" dirty="0" smtClean="0"/>
              <a:t>(true)]</a:t>
            </a:r>
          </a:p>
          <a:p>
            <a:pPr lvl="1"/>
            <a:r>
              <a:rPr lang="en-US" dirty="0" smtClean="0"/>
              <a:t>[</a:t>
            </a:r>
            <a:r>
              <a:rPr lang="en-US" dirty="0" err="1" smtClean="0"/>
              <a:t>ContractVerification</a:t>
            </a:r>
            <a:r>
              <a:rPr lang="en-US" dirty="0" smtClean="0"/>
              <a:t>(false)]</a:t>
            </a:r>
            <a:endParaRPr lang="en-US" dirty="0" smtClean="0"/>
          </a:p>
          <a:p>
            <a:pPr lvl="1"/>
            <a:r>
              <a:rPr lang="en-US" dirty="0" smtClean="0"/>
              <a:t>Gradually </a:t>
            </a:r>
            <a:r>
              <a:rPr lang="en-US" dirty="0" smtClean="0"/>
              <a:t>enlarge </a:t>
            </a:r>
            <a:r>
              <a:rPr lang="en-US" dirty="0" smtClean="0"/>
              <a:t>analyzed codebase</a:t>
            </a:r>
          </a:p>
          <a:p>
            <a:endParaRPr lang="en-US" dirty="0" smtClean="0"/>
          </a:p>
          <a:p>
            <a:endParaRPr lang="en-US" dirty="0"/>
          </a:p>
        </p:txBody>
      </p:sp>
    </p:spTree>
    <p:extLst>
      <p:ext uri="{BB962C8B-B14F-4D97-AF65-F5344CB8AC3E}">
        <p14:creationId xmlns:p14="http://schemas.microsoft.com/office/powerpoint/2010/main" val="122280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a:t>
            </a:r>
            <a:endParaRPr lang="en-US" dirty="0"/>
          </a:p>
        </p:txBody>
      </p:sp>
      <p:sp>
        <p:nvSpPr>
          <p:cNvPr id="3" name="Text Placeholder 2"/>
          <p:cNvSpPr>
            <a:spLocks noGrp="1"/>
          </p:cNvSpPr>
          <p:nvPr>
            <p:ph type="body" idx="4294967295"/>
          </p:nvPr>
        </p:nvSpPr>
        <p:spPr>
          <a:xfrm>
            <a:off x="457200" y="1600200"/>
            <a:ext cx="8153400" cy="4876800"/>
          </a:xfrm>
        </p:spPr>
        <p:txBody>
          <a:bodyPr>
            <a:normAutofit/>
          </a:bodyPr>
          <a:lstStyle/>
          <a:p>
            <a:r>
              <a:rPr lang="en-US" dirty="0" smtClean="0"/>
              <a:t>Downloads</a:t>
            </a:r>
          </a:p>
          <a:p>
            <a:pPr lvl="1"/>
            <a:r>
              <a:rPr lang="en-US" dirty="0" smtClean="0"/>
              <a:t>External: </a:t>
            </a:r>
            <a:r>
              <a:rPr lang="en-US" dirty="0" smtClean="0"/>
              <a:t>~55000, 3 years</a:t>
            </a:r>
            <a:endParaRPr lang="en-US" dirty="0" smtClean="0"/>
          </a:p>
          <a:p>
            <a:pPr lvl="1"/>
            <a:r>
              <a:rPr lang="en-US" dirty="0" smtClean="0"/>
              <a:t>Internal: </a:t>
            </a:r>
            <a:r>
              <a:rPr lang="en-US" sz="2000" dirty="0">
                <a:hlinkClick r:id="rId2"/>
              </a:rPr>
              <a:t>http://</a:t>
            </a:r>
            <a:r>
              <a:rPr lang="en-US" sz="2000" dirty="0" smtClean="0">
                <a:hlinkClick r:id="rId2"/>
              </a:rPr>
              <a:t>leaderboard/applications.aspx?appid=555555</a:t>
            </a:r>
            <a:r>
              <a:rPr lang="en-US" dirty="0" smtClean="0"/>
              <a:t> </a:t>
            </a:r>
            <a:endParaRPr lang="en-US" dirty="0" smtClean="0"/>
          </a:p>
          <a:p>
            <a:r>
              <a:rPr lang="en-US" dirty="0" smtClean="0"/>
              <a:t>Forum</a:t>
            </a:r>
          </a:p>
          <a:p>
            <a:pPr lvl="1"/>
            <a:r>
              <a:rPr lang="en-US" sz="2000" dirty="0">
                <a:hlinkClick r:id="rId3"/>
              </a:rPr>
              <a:t>http://</a:t>
            </a:r>
            <a:r>
              <a:rPr lang="en-US" sz="2000" dirty="0" smtClean="0">
                <a:hlinkClick r:id="rId3"/>
              </a:rPr>
              <a:t>social.msdn.microsoft.com/Forums/en-US/codecontracts</a:t>
            </a:r>
            <a:endParaRPr lang="en-US" sz="1800" dirty="0" smtClean="0"/>
          </a:p>
          <a:p>
            <a:r>
              <a:rPr lang="en-US" dirty="0" smtClean="0"/>
              <a:t>Contexts</a:t>
            </a:r>
            <a:endParaRPr lang="en-US" dirty="0" smtClean="0"/>
          </a:p>
          <a:p>
            <a:pPr lvl="1"/>
            <a:r>
              <a:rPr lang="en-US" dirty="0" smtClean="0"/>
              <a:t>C#, VB, ASP.NET, WCF, WPF, Silverlight, Azure</a:t>
            </a:r>
          </a:p>
          <a:p>
            <a:r>
              <a:rPr lang="en-US" dirty="0" smtClean="0"/>
              <a:t>Groups</a:t>
            </a:r>
          </a:p>
          <a:p>
            <a:pPr lvl="1"/>
            <a:r>
              <a:rPr lang="en-US" dirty="0"/>
              <a:t>BCL, VB, </a:t>
            </a:r>
            <a:r>
              <a:rPr lang="en-US" dirty="0" err="1" smtClean="0"/>
              <a:t>Activesync</a:t>
            </a:r>
            <a:r>
              <a:rPr lang="en-US" dirty="0" smtClean="0"/>
              <a:t>, Midori, WCL, MSR,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Internal</a:t>
            </a:r>
          </a:p>
          <a:p>
            <a:pPr lvl="1">
              <a:buNone/>
            </a:pPr>
            <a:r>
              <a:rPr lang="en-US" dirty="0" smtClean="0">
                <a:hlinkClick r:id="rId2"/>
              </a:rPr>
              <a:t>http://codebox/contracts</a:t>
            </a:r>
            <a:r>
              <a:rPr lang="en-US" dirty="0" smtClean="0"/>
              <a:t> </a:t>
            </a:r>
            <a:r>
              <a:rPr lang="en-US" dirty="0" smtClean="0"/>
              <a:t>   </a:t>
            </a:r>
            <a:r>
              <a:rPr lang="en-US" dirty="0" smtClean="0">
                <a:hlinkClick r:id="rId3"/>
              </a:rPr>
              <a:t>mailto:condconfb</a:t>
            </a:r>
            <a:r>
              <a:rPr lang="en-US" dirty="0" smtClean="0"/>
              <a:t> </a:t>
            </a:r>
            <a:endParaRPr lang="en-US" dirty="0" smtClean="0"/>
          </a:p>
          <a:p>
            <a:r>
              <a:rPr lang="en-US" dirty="0" smtClean="0"/>
              <a:t>External</a:t>
            </a:r>
          </a:p>
          <a:p>
            <a:pPr lvl="1">
              <a:buNone/>
            </a:pPr>
            <a:r>
              <a:rPr lang="en-US" sz="2000" dirty="0">
                <a:hlinkClick r:id="rId4"/>
              </a:rPr>
              <a:t>http://</a:t>
            </a:r>
            <a:r>
              <a:rPr lang="en-US" sz="2000" dirty="0" smtClean="0">
                <a:hlinkClick r:id="rId4"/>
              </a:rPr>
              <a:t>social.msdn.microsoft.com/Forums/en-US/codecontracts</a:t>
            </a:r>
            <a:endParaRPr lang="en-US" dirty="0" smtClean="0"/>
          </a:p>
          <a:p>
            <a:r>
              <a:rPr lang="en-US" dirty="0" smtClean="0"/>
              <a:t>Mail</a:t>
            </a:r>
          </a:p>
          <a:p>
            <a:pPr lvl="1">
              <a:buNone/>
            </a:pPr>
            <a:r>
              <a:rPr lang="en-US" dirty="0" smtClean="0">
                <a:hlinkClick r:id="rId5"/>
              </a:rPr>
              <a:t>mailto:maf</a:t>
            </a:r>
            <a:r>
              <a:rPr lang="en-US" dirty="0" smtClean="0"/>
              <a:t> </a:t>
            </a:r>
            <a:r>
              <a:rPr lang="en-US" dirty="0" smtClean="0">
                <a:hlinkClick r:id="rId6"/>
              </a:rPr>
              <a:t>mailto:mbarnett</a:t>
            </a:r>
            <a:r>
              <a:rPr lang="en-US" dirty="0" smtClean="0"/>
              <a:t> </a:t>
            </a:r>
            <a:r>
              <a:rPr lang="en-US" dirty="0" smtClean="0">
                <a:hlinkClick r:id="rId7"/>
              </a:rPr>
              <a:t>mailto:logozzo</a:t>
            </a:r>
            <a:r>
              <a:rPr lang="en-US"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Code Contracts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Specify design decisions </a:t>
            </a:r>
            <a:r>
              <a:rPr lang="en-US" i="1" dirty="0" smtClean="0"/>
              <a:t>once</a:t>
            </a:r>
            <a:r>
              <a:rPr lang="en-US" dirty="0" smtClean="0"/>
              <a:t/>
            </a:r>
            <a:br>
              <a:rPr lang="en-US" dirty="0" smtClean="0"/>
            </a:br>
            <a:r>
              <a:rPr lang="en-US" dirty="0" smtClean="0"/>
              <a:t>Use </a:t>
            </a:r>
            <a:r>
              <a:rPr lang="en-US" i="1" dirty="0" smtClean="0"/>
              <a:t>many </a:t>
            </a:r>
            <a:r>
              <a:rPr lang="en-US" dirty="0" smtClean="0"/>
              <a:t>times…</a:t>
            </a:r>
          </a:p>
          <a:p>
            <a:pPr lvl="1"/>
            <a:r>
              <a:rPr lang="en-US" dirty="0" smtClean="0"/>
              <a:t>Code documentation (in sync with code)</a:t>
            </a:r>
          </a:p>
          <a:p>
            <a:pPr lvl="1"/>
            <a:r>
              <a:rPr lang="en-US" dirty="0" smtClean="0"/>
              <a:t>Documentation generation</a:t>
            </a:r>
          </a:p>
          <a:p>
            <a:pPr lvl="1"/>
            <a:r>
              <a:rPr lang="en-US" dirty="0" smtClean="0"/>
              <a:t>Runtime checking</a:t>
            </a:r>
          </a:p>
          <a:p>
            <a:pPr lvl="1"/>
            <a:r>
              <a:rPr lang="en-US" dirty="0" smtClean="0"/>
              <a:t>Static verification</a:t>
            </a:r>
          </a:p>
          <a:p>
            <a:r>
              <a:rPr lang="en-US" dirty="0" smtClean="0"/>
              <a:t>Don’t change existing .NET dev environment</a:t>
            </a:r>
          </a:p>
          <a:p>
            <a:pPr lvl="1"/>
            <a:r>
              <a:rPr lang="en-US" dirty="0" smtClean="0"/>
              <a:t>Languages, IDE, compilers, etc.</a:t>
            </a:r>
          </a:p>
          <a:p>
            <a:r>
              <a:rPr lang="en-US" dirty="0" smtClean="0"/>
              <a:t>Provide a standard specification format</a:t>
            </a:r>
          </a:p>
          <a:p>
            <a:pPr lvl="1"/>
            <a:r>
              <a:rPr lang="en-US" dirty="0" smtClean="0"/>
              <a:t>Enable tool eco-system around contracts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457200" y="1447800"/>
            <a:ext cx="8229600" cy="3877985"/>
          </a:xfrm>
          <a:prstGeom prst="rect">
            <a:avLst/>
          </a:prstGeom>
          <a:solidFill>
            <a:schemeClr val="tx1"/>
          </a:solidFill>
        </p:spPr>
        <p:txBody>
          <a:bodyPr wrap="square" rtlCol="0">
            <a:spAutoFit/>
          </a:bodyPr>
          <a:lstStyle/>
          <a:p>
            <a:r>
              <a:rPr lang="en-US" sz="1600" dirty="0" smtClean="0">
                <a:solidFill>
                  <a:srgbClr val="00B050"/>
                </a:solidFill>
                <a:latin typeface="Consolas" pitchFamily="49" charset="0"/>
                <a:cs typeface="Consolas" pitchFamily="49" charset="0"/>
              </a:rPr>
              <a:t>/// &lt;summary&gt; Removes suffix from original &lt;/summary&gt;</a:t>
            </a:r>
          </a:p>
          <a:p>
            <a:r>
              <a:rPr lang="en-US" sz="1600" dirty="0" smtClean="0">
                <a:solidFill>
                  <a:srgbClr val="00B050"/>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 string </a:t>
            </a:r>
            <a:r>
              <a:rPr lang="en-US" sz="1600" dirty="0" err="1" smtClean="0">
                <a:solidFill>
                  <a:schemeClr val="bg1"/>
                </a:solidFill>
                <a:latin typeface="Consolas" pitchFamily="49" charset="0"/>
                <a:cs typeface="Consolas" pitchFamily="49" charset="0"/>
              </a:rPr>
              <a:t>TrimSuffix</a:t>
            </a:r>
            <a:r>
              <a:rPr lang="en-US" sz="1600" dirty="0" smtClean="0">
                <a:solidFill>
                  <a:schemeClr val="bg1"/>
                </a:solidFill>
                <a:latin typeface="Consolas" pitchFamily="49" charset="0"/>
                <a:cs typeface="Consolas" pitchFamily="49" charset="0"/>
              </a:rPr>
              <a:t>(</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original, </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suffix)</a:t>
            </a:r>
          </a:p>
          <a:p>
            <a:r>
              <a:rPr lang="en-US" sz="1600" dirty="0" smtClean="0">
                <a:solidFill>
                  <a:schemeClr val="bg1"/>
                </a:solidFill>
                <a:latin typeface="Consolas" pitchFamily="49" charset="0"/>
                <a:cs typeface="Consolas" pitchFamily="49" charset="0"/>
              </a:rPr>
              <a:t>{</a:t>
            </a:r>
          </a:p>
          <a:p>
            <a:r>
              <a:rPr lang="en-US" sz="1600" dirty="0" smtClean="0">
                <a:solidFill>
                  <a:schemeClr val="bg1"/>
                </a:solidFill>
                <a:latin typeface="Consolas" pitchFamily="49" charset="0"/>
                <a:cs typeface="Consolas" pitchFamily="49" charset="0"/>
              </a:rPr>
              <a:t>  </a:t>
            </a:r>
            <a:r>
              <a:rPr lang="en-US" sz="1600" dirty="0" err="1" smtClean="0">
                <a:latin typeface="Consolas" pitchFamily="49" charset="0"/>
                <a:cs typeface="Consolas" pitchFamily="49" charset="0"/>
              </a:rPr>
              <a:t>Contract.Requires</a:t>
            </a:r>
            <a:r>
              <a:rPr lang="en-US" sz="1600" dirty="0" smtClean="0">
                <a:latin typeface="Consolas" pitchFamily="49" charset="0"/>
                <a:cs typeface="Consolas" pitchFamily="49" charset="0"/>
              </a:rPr>
              <a:t>(original != null);</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Contract.Requires</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String.IsEmptyOrNull</a:t>
            </a:r>
            <a:r>
              <a:rPr lang="en-US" sz="1600" dirty="0" smtClean="0">
                <a:latin typeface="Consolas" pitchFamily="49" charset="0"/>
                <a:cs typeface="Consolas" pitchFamily="49" charset="0"/>
              </a:rPr>
              <a:t>(suffix));</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Contract.Ensures</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Contract.Result</a:t>
            </a:r>
            <a:r>
              <a:rPr lang="en-US" sz="1600" dirty="0" smtClean="0">
                <a:latin typeface="Consolas" pitchFamily="49" charset="0"/>
                <a:cs typeface="Consolas" pitchFamily="49" charset="0"/>
              </a:rPr>
              <a:t>&lt;string&gt;().</a:t>
            </a:r>
            <a:r>
              <a:rPr lang="en-US" sz="1600" dirty="0" err="1" smtClean="0">
                <a:latin typeface="Consolas" pitchFamily="49" charset="0"/>
                <a:cs typeface="Consolas" pitchFamily="49" charset="0"/>
              </a:rPr>
              <a:t>EndsWith</a:t>
            </a:r>
            <a:r>
              <a:rPr lang="en-US" sz="1600" dirty="0" smtClean="0">
                <a:latin typeface="Consolas" pitchFamily="49" charset="0"/>
                <a:cs typeface="Consolas" pitchFamily="49" charset="0"/>
              </a:rPr>
              <a:t>(suffix));</a:t>
            </a:r>
          </a:p>
          <a:p>
            <a:endParaRPr lang="en-US" sz="1600" dirty="0">
              <a:latin typeface="Consolas" pitchFamily="49" charset="0"/>
              <a:cs typeface="Consolas" pitchFamily="49" charset="0"/>
            </a:endParaRP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var</a:t>
            </a:r>
            <a:r>
              <a:rPr lang="en-US" sz="1600" dirty="0" smtClean="0">
                <a:latin typeface="Consolas" pitchFamily="49" charset="0"/>
                <a:cs typeface="Consolas" pitchFamily="49" charset="0"/>
              </a:rPr>
              <a:t> result = original</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while (</a:t>
            </a:r>
            <a:r>
              <a:rPr lang="en-US" sz="1600" dirty="0" err="1" smtClean="0">
                <a:latin typeface="Consolas" pitchFamily="49" charset="0"/>
                <a:cs typeface="Consolas" pitchFamily="49" charset="0"/>
              </a:rPr>
              <a:t>result.EndsWith</a:t>
            </a:r>
            <a:r>
              <a:rPr lang="en-US" sz="1600" dirty="0" smtClean="0">
                <a:latin typeface="Consolas" pitchFamily="49" charset="0"/>
                <a:cs typeface="Consolas" pitchFamily="49" charset="0"/>
              </a:rPr>
              <a:t>(suffix))</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result = </a:t>
            </a:r>
            <a:r>
              <a:rPr lang="en-US" sz="1600" dirty="0" err="1" smtClean="0">
                <a:latin typeface="Consolas" pitchFamily="49" charset="0"/>
                <a:cs typeface="Consolas" pitchFamily="49" charset="0"/>
              </a:rPr>
              <a:t>result.Substring</a:t>
            </a:r>
            <a:r>
              <a:rPr lang="en-US" sz="1600" dirty="0" smtClean="0">
                <a:latin typeface="Consolas" pitchFamily="49" charset="0"/>
                <a:cs typeface="Consolas" pitchFamily="49" charset="0"/>
              </a:rPr>
              <a:t>(0, </a:t>
            </a:r>
            <a:r>
              <a:rPr lang="en-US" sz="1600" dirty="0" err="1" smtClean="0">
                <a:latin typeface="Consolas" pitchFamily="49" charset="0"/>
                <a:cs typeface="Consolas" pitchFamily="49" charset="0"/>
              </a:rPr>
              <a:t>result.Length</a:t>
            </a:r>
            <a:r>
              <a:rPr lang="en-US" sz="1600" dirty="0" smtClean="0">
                <a:latin typeface="Consolas" pitchFamily="49" charset="0"/>
                <a:cs typeface="Consolas" pitchFamily="49" charset="0"/>
              </a:rPr>
              <a:t> – </a:t>
            </a:r>
            <a:r>
              <a:rPr lang="en-US" sz="1600" dirty="0" err="1" smtClean="0">
                <a:latin typeface="Consolas" pitchFamily="49" charset="0"/>
                <a:cs typeface="Consolas" pitchFamily="49" charset="0"/>
              </a:rPr>
              <a:t>suffix.Length</a:t>
            </a:r>
            <a:r>
              <a:rPr lang="en-US" sz="1600" dirty="0" smtClean="0">
                <a:latin typeface="Consolas" pitchFamily="49" charset="0"/>
                <a:cs typeface="Consolas" pitchFamily="49" charset="0"/>
              </a:rPr>
              <a:t>);</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p>
          <a:p>
            <a:r>
              <a:rPr lang="en-US" sz="1600" dirty="0" smtClean="0">
                <a:latin typeface="Consolas" pitchFamily="49" charset="0"/>
                <a:cs typeface="Consolas" pitchFamily="49" charset="0"/>
              </a:rPr>
              <a:t>  return result;</a:t>
            </a:r>
          </a:p>
          <a:p>
            <a:r>
              <a:rPr lang="en-US" sz="1600" dirty="0">
                <a:solidFill>
                  <a:schemeClr val="bg1"/>
                </a:solidFill>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457200" y="1447800"/>
            <a:ext cx="8229600" cy="3877985"/>
          </a:xfrm>
          <a:prstGeom prst="rect">
            <a:avLst/>
          </a:prstGeom>
          <a:solidFill>
            <a:schemeClr val="tx1"/>
          </a:solidFill>
        </p:spPr>
        <p:txBody>
          <a:bodyPr wrap="square" rtlCol="0">
            <a:spAutoFit/>
          </a:bodyPr>
          <a:lstStyle/>
          <a:p>
            <a:r>
              <a:rPr lang="en-US" sz="1600" dirty="0" smtClean="0">
                <a:solidFill>
                  <a:srgbClr val="00B050"/>
                </a:solidFill>
                <a:latin typeface="Consolas" pitchFamily="49" charset="0"/>
                <a:cs typeface="Consolas" pitchFamily="49" charset="0"/>
              </a:rPr>
              <a:t>/// &lt;summary&gt; Removes suffix from original &lt;/summary&gt;</a:t>
            </a:r>
          </a:p>
          <a:p>
            <a:r>
              <a:rPr lang="en-US" sz="1600" dirty="0" smtClean="0">
                <a:solidFill>
                  <a:srgbClr val="00B050"/>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 string </a:t>
            </a:r>
            <a:r>
              <a:rPr lang="en-US" sz="1600" dirty="0" err="1" smtClean="0">
                <a:solidFill>
                  <a:schemeClr val="bg1"/>
                </a:solidFill>
                <a:latin typeface="Consolas" pitchFamily="49" charset="0"/>
                <a:cs typeface="Consolas" pitchFamily="49" charset="0"/>
              </a:rPr>
              <a:t>TrimSuffix</a:t>
            </a:r>
            <a:r>
              <a:rPr lang="en-US" sz="1600" dirty="0" smtClean="0">
                <a:solidFill>
                  <a:schemeClr val="bg1"/>
                </a:solidFill>
                <a:latin typeface="Consolas" pitchFamily="49" charset="0"/>
                <a:cs typeface="Consolas" pitchFamily="49" charset="0"/>
              </a:rPr>
              <a:t>(</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original, </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suffix)</a:t>
            </a:r>
          </a:p>
          <a:p>
            <a:r>
              <a:rPr lang="en-US" sz="1600" dirty="0" smtClean="0">
                <a:solidFill>
                  <a:schemeClr val="bg1"/>
                </a:solidFill>
                <a:latin typeface="Consolas" pitchFamily="49" charset="0"/>
                <a:cs typeface="Consolas" pitchFamily="49" charset="0"/>
              </a:rPr>
              <a:t>{</a:t>
            </a:r>
          </a:p>
          <a:p>
            <a:r>
              <a:rPr lang="en-US" sz="1600" dirty="0" smtClean="0">
                <a:solidFill>
                  <a:schemeClr val="bg1"/>
                </a:solidFill>
                <a:latin typeface="Consolas" pitchFamily="49" charset="0"/>
                <a:cs typeface="Consolas" pitchFamily="49" charset="0"/>
              </a:rPr>
              <a:t>  </a:t>
            </a:r>
            <a:r>
              <a:rPr lang="en-US" sz="1600" dirty="0" err="1" smtClean="0">
                <a:latin typeface="Consolas" pitchFamily="49" charset="0"/>
                <a:cs typeface="Consolas" pitchFamily="49" charset="0"/>
              </a:rPr>
              <a:t>Contract.Requires</a:t>
            </a:r>
            <a:r>
              <a:rPr lang="en-US" sz="1600" dirty="0" smtClean="0">
                <a:latin typeface="Consolas" pitchFamily="49" charset="0"/>
                <a:cs typeface="Consolas" pitchFamily="49" charset="0"/>
              </a:rPr>
              <a:t>(original != null);</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Contract.Requires</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String.IsEmptyOrNull</a:t>
            </a:r>
            <a:r>
              <a:rPr lang="en-US" sz="1600" dirty="0" smtClean="0">
                <a:latin typeface="Consolas" pitchFamily="49" charset="0"/>
                <a:cs typeface="Consolas" pitchFamily="49" charset="0"/>
              </a:rPr>
              <a:t>(suffix));</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Contract.Ensures</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Contract.Result</a:t>
            </a:r>
            <a:r>
              <a:rPr lang="en-US" sz="1600" dirty="0" smtClean="0">
                <a:latin typeface="Consolas" pitchFamily="49" charset="0"/>
                <a:cs typeface="Consolas" pitchFamily="49" charset="0"/>
              </a:rPr>
              <a:t>&lt;string&gt;().</a:t>
            </a:r>
            <a:r>
              <a:rPr lang="en-US" sz="1600" dirty="0" err="1" smtClean="0">
                <a:latin typeface="Consolas" pitchFamily="49" charset="0"/>
                <a:cs typeface="Consolas" pitchFamily="49" charset="0"/>
              </a:rPr>
              <a:t>EndsWith</a:t>
            </a:r>
            <a:r>
              <a:rPr lang="en-US" sz="1600" dirty="0" smtClean="0">
                <a:latin typeface="Consolas" pitchFamily="49" charset="0"/>
                <a:cs typeface="Consolas" pitchFamily="49" charset="0"/>
              </a:rPr>
              <a:t>(suffix));</a:t>
            </a:r>
          </a:p>
          <a:p>
            <a:endParaRPr lang="en-US" sz="1600" dirty="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err="1" smtClean="0">
                <a:solidFill>
                  <a:srgbClr val="0070C0"/>
                </a:solidFill>
                <a:latin typeface="Consolas" pitchFamily="49" charset="0"/>
                <a:cs typeface="Consolas" pitchFamily="49" charset="0"/>
              </a:rPr>
              <a:t>var</a:t>
            </a:r>
            <a:r>
              <a:rPr lang="en-US" sz="1600" dirty="0" smtClean="0">
                <a:solidFill>
                  <a:schemeClr val="bg1"/>
                </a:solidFill>
                <a:latin typeface="Consolas" pitchFamily="49" charset="0"/>
                <a:cs typeface="Consolas" pitchFamily="49" charset="0"/>
              </a:rPr>
              <a:t> result = original;</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if</a:t>
            </a:r>
            <a:r>
              <a:rPr lang="en-US" sz="1600" dirty="0" smtClean="0">
                <a:solidFill>
                  <a:schemeClr val="bg1"/>
                </a:solidFill>
                <a:latin typeface="Consolas" pitchFamily="49" charset="0"/>
                <a:cs typeface="Consolas" pitchFamily="49" charset="0"/>
              </a:rPr>
              <a:t> (</a:t>
            </a:r>
            <a:r>
              <a:rPr lang="en-US" sz="1600" dirty="0" err="1" smtClean="0">
                <a:solidFill>
                  <a:schemeClr val="bg1"/>
                </a:solidFill>
                <a:latin typeface="Consolas" pitchFamily="49" charset="0"/>
                <a:cs typeface="Consolas" pitchFamily="49" charset="0"/>
              </a:rPr>
              <a:t>result.EndsWith</a:t>
            </a:r>
            <a:r>
              <a:rPr lang="en-US" sz="1600" dirty="0" smtClean="0">
                <a:solidFill>
                  <a:schemeClr val="bg1"/>
                </a:solidFill>
                <a:latin typeface="Consolas" pitchFamily="49" charset="0"/>
                <a:cs typeface="Consolas" pitchFamily="49" charset="0"/>
              </a:rPr>
              <a:t>(suffix))</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result = </a:t>
            </a:r>
            <a:r>
              <a:rPr lang="en-US" sz="1600" dirty="0" err="1" smtClean="0">
                <a:solidFill>
                  <a:schemeClr val="bg1"/>
                </a:solidFill>
                <a:latin typeface="Consolas" pitchFamily="49" charset="0"/>
                <a:cs typeface="Consolas" pitchFamily="49" charset="0"/>
              </a:rPr>
              <a:t>result.Substring</a:t>
            </a:r>
            <a:r>
              <a:rPr lang="en-US" sz="1600" dirty="0" smtClean="0">
                <a:solidFill>
                  <a:schemeClr val="bg1"/>
                </a:solidFill>
                <a:latin typeface="Consolas" pitchFamily="49" charset="0"/>
                <a:cs typeface="Consolas" pitchFamily="49" charset="0"/>
              </a:rPr>
              <a:t>(0, </a:t>
            </a:r>
            <a:r>
              <a:rPr lang="en-US" sz="1600" dirty="0" err="1" smtClean="0">
                <a:solidFill>
                  <a:schemeClr val="bg1"/>
                </a:solidFill>
                <a:latin typeface="Consolas" pitchFamily="49" charset="0"/>
                <a:cs typeface="Consolas" pitchFamily="49" charset="0"/>
              </a:rPr>
              <a:t>result.Length</a:t>
            </a:r>
            <a:r>
              <a:rPr lang="en-US" sz="1600" dirty="0" smtClean="0">
                <a:solidFill>
                  <a:schemeClr val="bg1"/>
                </a:solidFill>
                <a:latin typeface="Consolas" pitchFamily="49" charset="0"/>
                <a:cs typeface="Consolas" pitchFamily="49" charset="0"/>
              </a:rPr>
              <a:t> – </a:t>
            </a:r>
            <a:r>
              <a:rPr lang="en-US" sz="1600" dirty="0" err="1" smtClean="0">
                <a:solidFill>
                  <a:schemeClr val="bg1"/>
                </a:solidFill>
                <a:latin typeface="Consolas" pitchFamily="49" charset="0"/>
                <a:cs typeface="Consolas" pitchFamily="49" charset="0"/>
              </a:rPr>
              <a:t>suffix.Length</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return</a:t>
            </a:r>
            <a:r>
              <a:rPr lang="en-US" sz="1600" dirty="0" smtClean="0">
                <a:solidFill>
                  <a:schemeClr val="bg1"/>
                </a:solidFill>
                <a:latin typeface="Consolas" pitchFamily="49" charset="0"/>
                <a:cs typeface="Consolas" pitchFamily="49" charset="0"/>
              </a:rPr>
              <a:t> result;</a:t>
            </a:r>
          </a:p>
          <a:p>
            <a:r>
              <a:rPr lang="en-US" sz="1600" dirty="0">
                <a:solidFill>
                  <a:schemeClr val="bg1"/>
                </a:solidFill>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457200" y="1447800"/>
            <a:ext cx="8229600" cy="3877985"/>
          </a:xfrm>
          <a:prstGeom prst="rect">
            <a:avLst/>
          </a:prstGeom>
          <a:solidFill>
            <a:schemeClr val="tx1"/>
          </a:solidFill>
        </p:spPr>
        <p:txBody>
          <a:bodyPr wrap="square" rtlCol="0">
            <a:spAutoFit/>
          </a:bodyPr>
          <a:lstStyle/>
          <a:p>
            <a:r>
              <a:rPr lang="en-US" sz="1600" dirty="0" smtClean="0">
                <a:solidFill>
                  <a:srgbClr val="00B050"/>
                </a:solidFill>
                <a:latin typeface="Consolas" pitchFamily="49" charset="0"/>
                <a:cs typeface="Consolas" pitchFamily="49" charset="0"/>
              </a:rPr>
              <a:t>/// &lt;summary&gt; Removes suffix from original &lt;/summary&gt;</a:t>
            </a:r>
          </a:p>
          <a:p>
            <a:r>
              <a:rPr lang="en-US" sz="1600" dirty="0" smtClean="0">
                <a:solidFill>
                  <a:srgbClr val="00B050"/>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 string </a:t>
            </a:r>
            <a:r>
              <a:rPr lang="en-US" sz="1600" dirty="0" err="1" smtClean="0">
                <a:solidFill>
                  <a:schemeClr val="bg1"/>
                </a:solidFill>
                <a:latin typeface="Consolas" pitchFamily="49" charset="0"/>
                <a:cs typeface="Consolas" pitchFamily="49" charset="0"/>
              </a:rPr>
              <a:t>TrimSuffix</a:t>
            </a:r>
            <a:r>
              <a:rPr lang="en-US" sz="1600" dirty="0" smtClean="0">
                <a:solidFill>
                  <a:schemeClr val="bg1"/>
                </a:solidFill>
                <a:latin typeface="Consolas" pitchFamily="49" charset="0"/>
                <a:cs typeface="Consolas" pitchFamily="49" charset="0"/>
              </a:rPr>
              <a:t>(</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original, </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suffix)</a:t>
            </a:r>
          </a:p>
          <a:p>
            <a:r>
              <a:rPr lang="en-US" sz="1600" dirty="0" smtClean="0">
                <a:solidFill>
                  <a:schemeClr val="bg1"/>
                </a:solidFill>
                <a:latin typeface="Consolas" pitchFamily="49" charset="0"/>
                <a:cs typeface="Consolas" pitchFamily="49" charset="0"/>
              </a:rPr>
              <a:t>{</a:t>
            </a:r>
          </a:p>
          <a:p>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a:t>
            </a:r>
            <a:r>
              <a:rPr lang="en-US" sz="1600" b="1" dirty="0" smtClean="0">
                <a:solidFill>
                  <a:schemeClr val="bg1"/>
                </a:solidFill>
                <a:latin typeface="Consolas" pitchFamily="49" charset="0"/>
                <a:cs typeface="Consolas" pitchFamily="49" charset="0"/>
              </a:rPr>
              <a:t>original != </a:t>
            </a:r>
            <a:r>
              <a:rPr lang="en-US" sz="1600" b="1" dirty="0" smtClean="0">
                <a:solidFill>
                  <a:srgbClr val="0070C0"/>
                </a:solidFill>
                <a:latin typeface="Consolas" pitchFamily="49" charset="0"/>
                <a:cs typeface="Consolas" pitchFamily="49" charset="0"/>
              </a:rPr>
              <a:t>null</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err="1" smtClean="0">
                <a:latin typeface="Consolas" pitchFamily="49" charset="0"/>
                <a:cs typeface="Consolas" pitchFamily="49" charset="0"/>
              </a:rPr>
              <a:t>Contract.Requires</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String.IsEmptyOrNull</a:t>
            </a:r>
            <a:r>
              <a:rPr lang="en-US" sz="1600" dirty="0" smtClean="0">
                <a:latin typeface="Consolas" pitchFamily="49" charset="0"/>
                <a:cs typeface="Consolas" pitchFamily="49" charset="0"/>
              </a:rPr>
              <a:t>(suffix));</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Contract.Ensures</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Contract.Result</a:t>
            </a:r>
            <a:r>
              <a:rPr lang="en-US" sz="1600" dirty="0" smtClean="0">
                <a:latin typeface="Consolas" pitchFamily="49" charset="0"/>
                <a:cs typeface="Consolas" pitchFamily="49" charset="0"/>
              </a:rPr>
              <a:t>&lt;string&gt;().</a:t>
            </a:r>
            <a:r>
              <a:rPr lang="en-US" sz="1600" dirty="0" err="1" smtClean="0">
                <a:latin typeface="Consolas" pitchFamily="49" charset="0"/>
                <a:cs typeface="Consolas" pitchFamily="49" charset="0"/>
              </a:rPr>
              <a:t>EndsWith</a:t>
            </a:r>
            <a:r>
              <a:rPr lang="en-US" sz="1600" dirty="0" smtClean="0">
                <a:latin typeface="Consolas" pitchFamily="49" charset="0"/>
                <a:cs typeface="Consolas" pitchFamily="49" charset="0"/>
              </a:rPr>
              <a:t>(suffix));</a:t>
            </a:r>
          </a:p>
          <a:p>
            <a:endParaRPr lang="en-US" sz="1600" dirty="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err="1" smtClean="0">
                <a:solidFill>
                  <a:srgbClr val="0070C0"/>
                </a:solidFill>
                <a:latin typeface="Consolas" pitchFamily="49" charset="0"/>
                <a:cs typeface="Consolas" pitchFamily="49" charset="0"/>
              </a:rPr>
              <a:t>var</a:t>
            </a:r>
            <a:r>
              <a:rPr lang="en-US" sz="1600" dirty="0" smtClean="0">
                <a:solidFill>
                  <a:schemeClr val="bg1"/>
                </a:solidFill>
                <a:latin typeface="Consolas" pitchFamily="49" charset="0"/>
                <a:cs typeface="Consolas" pitchFamily="49" charset="0"/>
              </a:rPr>
              <a:t> result = original;</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if </a:t>
            </a:r>
            <a:r>
              <a:rPr lang="en-US" sz="1600" dirty="0" smtClean="0">
                <a:solidFill>
                  <a:schemeClr val="bg1"/>
                </a:solidFill>
                <a:latin typeface="Consolas" pitchFamily="49" charset="0"/>
                <a:cs typeface="Consolas" pitchFamily="49" charset="0"/>
              </a:rPr>
              <a:t>(</a:t>
            </a:r>
            <a:r>
              <a:rPr lang="en-US" sz="1600" dirty="0" err="1" smtClean="0">
                <a:solidFill>
                  <a:schemeClr val="bg1"/>
                </a:solidFill>
                <a:latin typeface="Consolas" pitchFamily="49" charset="0"/>
                <a:cs typeface="Consolas" pitchFamily="49" charset="0"/>
              </a:rPr>
              <a:t>result.EndsWith</a:t>
            </a:r>
            <a:r>
              <a:rPr lang="en-US" sz="1600" dirty="0" smtClean="0">
                <a:solidFill>
                  <a:schemeClr val="bg1"/>
                </a:solidFill>
                <a:latin typeface="Consolas" pitchFamily="49" charset="0"/>
                <a:cs typeface="Consolas" pitchFamily="49" charset="0"/>
              </a:rPr>
              <a:t>(suffix))</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result = </a:t>
            </a:r>
            <a:r>
              <a:rPr lang="en-US" sz="1600" dirty="0" err="1" smtClean="0">
                <a:solidFill>
                  <a:schemeClr val="bg1"/>
                </a:solidFill>
                <a:latin typeface="Consolas" pitchFamily="49" charset="0"/>
                <a:cs typeface="Consolas" pitchFamily="49" charset="0"/>
              </a:rPr>
              <a:t>result.Substring</a:t>
            </a:r>
            <a:r>
              <a:rPr lang="en-US" sz="1600" dirty="0" smtClean="0">
                <a:solidFill>
                  <a:schemeClr val="bg1"/>
                </a:solidFill>
                <a:latin typeface="Consolas" pitchFamily="49" charset="0"/>
                <a:cs typeface="Consolas" pitchFamily="49" charset="0"/>
              </a:rPr>
              <a:t>(0, </a:t>
            </a:r>
            <a:r>
              <a:rPr lang="en-US" sz="1600" dirty="0" err="1" smtClean="0">
                <a:solidFill>
                  <a:schemeClr val="bg1"/>
                </a:solidFill>
                <a:latin typeface="Consolas" pitchFamily="49" charset="0"/>
                <a:cs typeface="Consolas" pitchFamily="49" charset="0"/>
              </a:rPr>
              <a:t>result.Length</a:t>
            </a:r>
            <a:r>
              <a:rPr lang="en-US" sz="1600" dirty="0" smtClean="0">
                <a:solidFill>
                  <a:schemeClr val="bg1"/>
                </a:solidFill>
                <a:latin typeface="Consolas" pitchFamily="49" charset="0"/>
                <a:cs typeface="Consolas" pitchFamily="49" charset="0"/>
              </a:rPr>
              <a:t> – </a:t>
            </a:r>
            <a:r>
              <a:rPr lang="en-US" sz="1600" dirty="0" err="1" smtClean="0">
                <a:solidFill>
                  <a:schemeClr val="bg1"/>
                </a:solidFill>
                <a:latin typeface="Consolas" pitchFamily="49" charset="0"/>
                <a:cs typeface="Consolas" pitchFamily="49" charset="0"/>
              </a:rPr>
              <a:t>suffix.Length</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return</a:t>
            </a:r>
            <a:r>
              <a:rPr lang="en-US" sz="1600" dirty="0" smtClean="0">
                <a:solidFill>
                  <a:schemeClr val="bg1"/>
                </a:solidFill>
                <a:latin typeface="Consolas" pitchFamily="49" charset="0"/>
                <a:cs typeface="Consolas" pitchFamily="49" charset="0"/>
              </a:rPr>
              <a:t> result;</a:t>
            </a:r>
          </a:p>
          <a:p>
            <a:r>
              <a:rPr lang="en-US" sz="1600" dirty="0">
                <a:solidFill>
                  <a:schemeClr val="bg1"/>
                </a:solidFill>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457200" y="1447800"/>
            <a:ext cx="8229600" cy="3877985"/>
          </a:xfrm>
          <a:prstGeom prst="rect">
            <a:avLst/>
          </a:prstGeom>
          <a:solidFill>
            <a:schemeClr val="tx1"/>
          </a:solidFill>
        </p:spPr>
        <p:txBody>
          <a:bodyPr wrap="square" rtlCol="0">
            <a:spAutoFit/>
          </a:bodyPr>
          <a:lstStyle/>
          <a:p>
            <a:r>
              <a:rPr lang="en-US" sz="1600" dirty="0" smtClean="0">
                <a:solidFill>
                  <a:srgbClr val="00B050"/>
                </a:solidFill>
                <a:latin typeface="Consolas" pitchFamily="49" charset="0"/>
                <a:cs typeface="Consolas" pitchFamily="49" charset="0"/>
              </a:rPr>
              <a:t>/// &lt;summary&gt; Removes suffix from original &lt;/summary&gt;</a:t>
            </a:r>
          </a:p>
          <a:p>
            <a:r>
              <a:rPr lang="en-US" sz="1600" dirty="0" smtClean="0">
                <a:solidFill>
                  <a:srgbClr val="00B050"/>
                </a:solidFill>
                <a:latin typeface="Consolas" pitchFamily="49" charset="0"/>
                <a:cs typeface="Consolas" pitchFamily="49" charset="0"/>
              </a:rPr>
              <a:t>///</a:t>
            </a:r>
          </a:p>
          <a:p>
            <a:r>
              <a:rPr lang="en-US" sz="1600" dirty="0" smtClean="0">
                <a:solidFill>
                  <a:srgbClr val="0070C0"/>
                </a:solidFill>
                <a:latin typeface="Consolas" pitchFamily="49" charset="0"/>
                <a:cs typeface="Consolas" pitchFamily="49" charset="0"/>
              </a:rPr>
              <a:t>public string </a:t>
            </a:r>
            <a:r>
              <a:rPr lang="en-US" sz="1600" dirty="0" err="1" smtClean="0">
                <a:solidFill>
                  <a:schemeClr val="bg1"/>
                </a:solidFill>
                <a:latin typeface="Consolas" pitchFamily="49" charset="0"/>
                <a:cs typeface="Consolas" pitchFamily="49" charset="0"/>
              </a:rPr>
              <a:t>TrimSuffix</a:t>
            </a:r>
            <a:r>
              <a:rPr lang="en-US" sz="1600" dirty="0" smtClean="0">
                <a:solidFill>
                  <a:schemeClr val="bg1"/>
                </a:solidFill>
                <a:latin typeface="Consolas" pitchFamily="49" charset="0"/>
                <a:cs typeface="Consolas" pitchFamily="49" charset="0"/>
              </a:rPr>
              <a:t>(</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original, </a:t>
            </a:r>
            <a:r>
              <a:rPr lang="en-US" sz="1600" dirty="0" smtClean="0">
                <a:solidFill>
                  <a:srgbClr val="0070C0"/>
                </a:solidFill>
                <a:latin typeface="Consolas" pitchFamily="49" charset="0"/>
                <a:cs typeface="Consolas" pitchFamily="49" charset="0"/>
              </a:rPr>
              <a:t>string</a:t>
            </a:r>
            <a:r>
              <a:rPr lang="en-US" sz="1600" dirty="0" smtClean="0">
                <a:solidFill>
                  <a:schemeClr val="bg1"/>
                </a:solidFill>
                <a:latin typeface="Consolas" pitchFamily="49" charset="0"/>
                <a:cs typeface="Consolas" pitchFamily="49" charset="0"/>
              </a:rPr>
              <a:t> suffix)</a:t>
            </a:r>
          </a:p>
          <a:p>
            <a:r>
              <a:rPr lang="en-US" sz="1600" dirty="0" smtClean="0">
                <a:solidFill>
                  <a:schemeClr val="bg1"/>
                </a:solidFill>
                <a:latin typeface="Consolas" pitchFamily="49" charset="0"/>
                <a:cs typeface="Consolas" pitchFamily="49" charset="0"/>
              </a:rPr>
              <a:t>{</a:t>
            </a:r>
          </a:p>
          <a:p>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(original != </a:t>
            </a:r>
            <a:r>
              <a:rPr lang="en-US" sz="1600" dirty="0" smtClean="0">
                <a:solidFill>
                  <a:srgbClr val="0070C0"/>
                </a:solidFill>
                <a:latin typeface="Consolas" pitchFamily="49" charset="0"/>
                <a:cs typeface="Consolas" pitchFamily="49" charset="0"/>
              </a:rPr>
              <a:t>null</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err="1" smtClean="0">
                <a:solidFill>
                  <a:srgbClr val="00B0F0"/>
                </a:solidFill>
                <a:latin typeface="Consolas" pitchFamily="49" charset="0"/>
                <a:cs typeface="Consolas" pitchFamily="49" charset="0"/>
              </a:rPr>
              <a:t>Contract</a:t>
            </a:r>
            <a:r>
              <a:rPr lang="en-US" sz="1600" dirty="0" err="1" smtClean="0">
                <a:solidFill>
                  <a:schemeClr val="bg1"/>
                </a:solidFill>
                <a:latin typeface="Consolas" pitchFamily="49" charset="0"/>
                <a:cs typeface="Consolas" pitchFamily="49" charset="0"/>
              </a:rPr>
              <a:t>.Requires</a:t>
            </a:r>
            <a:r>
              <a:rPr lang="en-US" sz="1600" dirty="0" smtClean="0">
                <a:solidFill>
                  <a:schemeClr val="bg1"/>
                </a:solidFill>
                <a:latin typeface="Consolas" pitchFamily="49" charset="0"/>
                <a:cs typeface="Consolas" pitchFamily="49" charset="0"/>
              </a:rPr>
              <a:t>(</a:t>
            </a:r>
            <a:r>
              <a:rPr lang="en-US" sz="1600" b="1" dirty="0" smtClean="0">
                <a:solidFill>
                  <a:schemeClr val="bg1"/>
                </a:solidFill>
                <a:latin typeface="Consolas" pitchFamily="49" charset="0"/>
                <a:cs typeface="Consolas" pitchFamily="49" charset="0"/>
              </a:rPr>
              <a:t>suffix != </a:t>
            </a:r>
            <a:r>
              <a:rPr lang="en-US" sz="1600" b="1" dirty="0" smtClean="0">
                <a:solidFill>
                  <a:srgbClr val="0070C0"/>
                </a:solidFill>
                <a:latin typeface="Consolas" pitchFamily="49" charset="0"/>
                <a:cs typeface="Consolas" pitchFamily="49" charset="0"/>
              </a:rPr>
              <a:t>null</a:t>
            </a:r>
            <a:r>
              <a:rPr lang="en-US" sz="1600" dirty="0" smtClean="0">
                <a:solidFill>
                  <a:schemeClr val="bg1"/>
                </a:solidFill>
                <a:latin typeface="Consolas" pitchFamily="49" charset="0"/>
                <a:cs typeface="Consolas" pitchFamily="49" charset="0"/>
              </a:rPr>
              <a:t>);</a:t>
            </a:r>
          </a:p>
          <a:p>
            <a:r>
              <a:rPr lang="en-US" sz="1600" dirty="0" smtClean="0">
                <a:solidFill>
                  <a:srgbClr val="00B0F0"/>
                </a:solidFill>
                <a:latin typeface="Consolas" pitchFamily="49" charset="0"/>
                <a:cs typeface="Consolas" pitchFamily="49" charset="0"/>
              </a:rPr>
              <a:t>  </a:t>
            </a:r>
            <a:r>
              <a:rPr lang="en-US" sz="1600" dirty="0" err="1" smtClean="0">
                <a:latin typeface="Consolas" pitchFamily="49" charset="0"/>
                <a:cs typeface="Consolas" pitchFamily="49" charset="0"/>
              </a:rPr>
              <a:t>Contract.Ensures</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Contract.Result</a:t>
            </a:r>
            <a:r>
              <a:rPr lang="en-US" sz="1600" dirty="0" smtClean="0">
                <a:latin typeface="Consolas" pitchFamily="49" charset="0"/>
                <a:cs typeface="Consolas" pitchFamily="49" charset="0"/>
              </a:rPr>
              <a:t>&lt;string&gt;().</a:t>
            </a:r>
            <a:r>
              <a:rPr lang="en-US" sz="1600" dirty="0" err="1" smtClean="0">
                <a:latin typeface="Consolas" pitchFamily="49" charset="0"/>
                <a:cs typeface="Consolas" pitchFamily="49" charset="0"/>
              </a:rPr>
              <a:t>EndsWith</a:t>
            </a:r>
            <a:r>
              <a:rPr lang="en-US" sz="1600" dirty="0" smtClean="0">
                <a:latin typeface="Consolas" pitchFamily="49" charset="0"/>
                <a:cs typeface="Consolas" pitchFamily="49" charset="0"/>
              </a:rPr>
              <a:t>(suffix));</a:t>
            </a:r>
          </a:p>
          <a:p>
            <a:endParaRPr lang="en-US" sz="1600" dirty="0">
              <a:solidFill>
                <a:schemeClr val="bg1"/>
              </a:solidFill>
              <a:latin typeface="Consolas" pitchFamily="49" charset="0"/>
              <a:cs typeface="Consolas" pitchFamily="49" charset="0"/>
            </a:endParaRPr>
          </a:p>
          <a:p>
            <a:r>
              <a:rPr lang="en-US" sz="1600" dirty="0" smtClean="0">
                <a:solidFill>
                  <a:schemeClr val="bg1"/>
                </a:solidFill>
                <a:latin typeface="Consolas" pitchFamily="49" charset="0"/>
                <a:cs typeface="Consolas" pitchFamily="49" charset="0"/>
              </a:rPr>
              <a:t>  </a:t>
            </a:r>
            <a:r>
              <a:rPr lang="en-US" sz="1600" dirty="0" err="1" smtClean="0">
                <a:solidFill>
                  <a:srgbClr val="0070C0"/>
                </a:solidFill>
                <a:latin typeface="Consolas" pitchFamily="49" charset="0"/>
                <a:cs typeface="Consolas" pitchFamily="49" charset="0"/>
              </a:rPr>
              <a:t>var</a:t>
            </a:r>
            <a:r>
              <a:rPr lang="en-US" sz="1600" dirty="0" smtClean="0">
                <a:solidFill>
                  <a:schemeClr val="bg1"/>
                </a:solidFill>
                <a:latin typeface="Consolas" pitchFamily="49" charset="0"/>
                <a:cs typeface="Consolas" pitchFamily="49" charset="0"/>
              </a:rPr>
              <a:t> result = original;</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if</a:t>
            </a:r>
            <a:r>
              <a:rPr lang="en-US" sz="1600" dirty="0" smtClean="0">
                <a:solidFill>
                  <a:schemeClr val="bg1"/>
                </a:solidFill>
                <a:latin typeface="Consolas" pitchFamily="49" charset="0"/>
                <a:cs typeface="Consolas" pitchFamily="49" charset="0"/>
              </a:rPr>
              <a:t> (</a:t>
            </a:r>
            <a:r>
              <a:rPr lang="en-US" sz="1600" dirty="0" err="1" smtClean="0">
                <a:solidFill>
                  <a:schemeClr val="bg1"/>
                </a:solidFill>
                <a:latin typeface="Consolas" pitchFamily="49" charset="0"/>
                <a:cs typeface="Consolas" pitchFamily="49" charset="0"/>
              </a:rPr>
              <a:t>result.EndsWith</a:t>
            </a:r>
            <a:r>
              <a:rPr lang="en-US" sz="1600" dirty="0" smtClean="0">
                <a:solidFill>
                  <a:schemeClr val="bg1"/>
                </a:solidFill>
                <a:latin typeface="Consolas" pitchFamily="49" charset="0"/>
                <a:cs typeface="Consolas" pitchFamily="49" charset="0"/>
              </a:rPr>
              <a:t>(suffix))</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result = </a:t>
            </a:r>
            <a:r>
              <a:rPr lang="en-US" sz="1600" dirty="0" err="1" smtClean="0">
                <a:solidFill>
                  <a:schemeClr val="bg1"/>
                </a:solidFill>
                <a:latin typeface="Consolas" pitchFamily="49" charset="0"/>
                <a:cs typeface="Consolas" pitchFamily="49" charset="0"/>
              </a:rPr>
              <a:t>result.Substring</a:t>
            </a:r>
            <a:r>
              <a:rPr lang="en-US" sz="1600" dirty="0" smtClean="0">
                <a:solidFill>
                  <a:schemeClr val="bg1"/>
                </a:solidFill>
                <a:latin typeface="Consolas" pitchFamily="49" charset="0"/>
                <a:cs typeface="Consolas" pitchFamily="49" charset="0"/>
              </a:rPr>
              <a:t>(0, </a:t>
            </a:r>
            <a:r>
              <a:rPr lang="en-US" sz="1600" dirty="0" err="1" smtClean="0">
                <a:solidFill>
                  <a:schemeClr val="bg1"/>
                </a:solidFill>
                <a:latin typeface="Consolas" pitchFamily="49" charset="0"/>
                <a:cs typeface="Consolas" pitchFamily="49" charset="0"/>
              </a:rPr>
              <a:t>result.Length</a:t>
            </a:r>
            <a:r>
              <a:rPr lang="en-US" sz="1600" dirty="0" smtClean="0">
                <a:solidFill>
                  <a:schemeClr val="bg1"/>
                </a:solidFill>
                <a:latin typeface="Consolas" pitchFamily="49" charset="0"/>
                <a:cs typeface="Consolas" pitchFamily="49" charset="0"/>
              </a:rPr>
              <a:t> – </a:t>
            </a:r>
            <a:r>
              <a:rPr lang="en-US" sz="1600" dirty="0" err="1" smtClean="0">
                <a:solidFill>
                  <a:schemeClr val="bg1"/>
                </a:solidFill>
                <a:latin typeface="Consolas" pitchFamily="49" charset="0"/>
                <a:cs typeface="Consolas" pitchFamily="49" charset="0"/>
              </a:rPr>
              <a:t>suffix.Length</a:t>
            </a:r>
            <a:r>
              <a:rPr lang="en-US" sz="1600" dirty="0" smtClean="0">
                <a:solidFill>
                  <a:schemeClr val="bg1"/>
                </a:solidFill>
                <a:latin typeface="Consolas" pitchFamily="49" charset="0"/>
                <a:cs typeface="Consolas" pitchFamily="49" charset="0"/>
              </a:rPr>
              <a:t>);</a:t>
            </a:r>
          </a:p>
          <a:p>
            <a:r>
              <a:rPr lang="en-US" sz="1600" dirty="0">
                <a:solidFill>
                  <a:schemeClr val="bg1"/>
                </a:solidFill>
                <a:latin typeface="Consolas" pitchFamily="49" charset="0"/>
                <a:cs typeface="Consolas" pitchFamily="49" charset="0"/>
              </a:rPr>
              <a:t> </a:t>
            </a:r>
            <a:r>
              <a:rPr lang="en-US" sz="1600" dirty="0" smtClean="0">
                <a:solidFill>
                  <a:schemeClr val="bg1"/>
                </a:solidFill>
                <a:latin typeface="Consolas" pitchFamily="49" charset="0"/>
                <a:cs typeface="Consolas" pitchFamily="49" charset="0"/>
              </a:rPr>
              <a:t> }</a:t>
            </a:r>
          </a:p>
          <a:p>
            <a:r>
              <a:rPr lang="en-US" sz="1600" dirty="0" smtClean="0">
                <a:solidFill>
                  <a:schemeClr val="bg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return</a:t>
            </a:r>
            <a:r>
              <a:rPr lang="en-US" sz="1600" dirty="0" smtClean="0">
                <a:solidFill>
                  <a:schemeClr val="bg1"/>
                </a:solidFill>
                <a:latin typeface="Consolas" pitchFamily="49" charset="0"/>
                <a:cs typeface="Consolas" pitchFamily="49" charset="0"/>
              </a:rPr>
              <a:t> result;</a:t>
            </a:r>
          </a:p>
          <a:p>
            <a:r>
              <a:rPr lang="en-US" sz="1600" dirty="0">
                <a:solidFill>
                  <a:schemeClr val="bg1"/>
                </a:solidFill>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2064</TotalTime>
  <Words>3462</Words>
  <Application>Microsoft Office PowerPoint</Application>
  <PresentationFormat>On-screen Show (4:3)</PresentationFormat>
  <Paragraphs>914</Paragraphs>
  <Slides>46</Slides>
  <Notes>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Technic</vt:lpstr>
      <vt:lpstr>Code Contracts </vt:lpstr>
      <vt:lpstr>What are Code Contracts?</vt:lpstr>
      <vt:lpstr>Informal Contracts Already Exist</vt:lpstr>
      <vt:lpstr>Informal Contracts Already Exist</vt:lpstr>
      <vt:lpstr>Goals for Code Contracts</vt:lpstr>
      <vt:lpstr>Example</vt:lpstr>
      <vt:lpstr>Example</vt:lpstr>
      <vt:lpstr>Example</vt:lpstr>
      <vt:lpstr>Example</vt:lpstr>
      <vt:lpstr>Example</vt:lpstr>
      <vt:lpstr>Code Contracts Overview</vt:lpstr>
      <vt:lpstr>Example</vt:lpstr>
      <vt:lpstr>Example</vt:lpstr>
      <vt:lpstr>Example</vt:lpstr>
      <vt:lpstr>Example</vt:lpstr>
      <vt:lpstr>Example</vt:lpstr>
      <vt:lpstr>Contracts Authored as Code</vt:lpstr>
      <vt:lpstr>Contract API in CLR 4.0</vt:lpstr>
      <vt:lpstr>Preconditions</vt:lpstr>
      <vt:lpstr>Postconditions</vt:lpstr>
      <vt:lpstr>Return and Old values </vt:lpstr>
      <vt:lpstr>Expressiveness: Quantifiers</vt:lpstr>
      <vt:lpstr>Interface Contracts</vt:lpstr>
      <vt:lpstr>Interface Contracts</vt:lpstr>
      <vt:lpstr>Interface Contracts</vt:lpstr>
      <vt:lpstr>Contract Adornments  (VS2010)</vt:lpstr>
      <vt:lpstr>Object Invariants</vt:lpstr>
      <vt:lpstr>Object Invariants</vt:lpstr>
      <vt:lpstr>Code Contracts Overview</vt:lpstr>
      <vt:lpstr>Runtime Contract Checking</vt:lpstr>
      <vt:lpstr>Runtime Checking Experience</vt:lpstr>
      <vt:lpstr>Runtime Checking Functionality</vt:lpstr>
      <vt:lpstr>Challenges</vt:lpstr>
      <vt:lpstr>Contract Reference Assemblies</vt:lpstr>
      <vt:lpstr>Contract Reference Assemblies</vt:lpstr>
      <vt:lpstr>Providing Contracts for your Lib</vt:lpstr>
      <vt:lpstr>Developing against 3rd Party Lib</vt:lpstr>
      <vt:lpstr>Contracts for Existing Libraries</vt:lpstr>
      <vt:lpstr>Documentation Generation</vt:lpstr>
      <vt:lpstr>Doc Generation with Sandcastle</vt:lpstr>
      <vt:lpstr>Static Contract Verification</vt:lpstr>
      <vt:lpstr>What the Static Checker does</vt:lpstr>
      <vt:lpstr>Static Contract Checking</vt:lpstr>
      <vt:lpstr>Curb your Enthusiasm</vt:lpstr>
      <vt:lpstr>Experience</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maf</dc:creator>
  <cp:lastModifiedBy>Manuel Fahndrich</cp:lastModifiedBy>
  <cp:revision>130</cp:revision>
  <dcterms:created xsi:type="dcterms:W3CDTF">2009-12-01T16:23:15Z</dcterms:created>
  <dcterms:modified xsi:type="dcterms:W3CDTF">2012-02-24T17:30:00Z</dcterms:modified>
</cp:coreProperties>
</file>