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87" r:id="rId4"/>
    <p:sldId id="260" r:id="rId5"/>
    <p:sldId id="263" r:id="rId6"/>
    <p:sldId id="262" r:id="rId7"/>
    <p:sldId id="261" r:id="rId8"/>
    <p:sldId id="264" r:id="rId9"/>
    <p:sldId id="289" r:id="rId10"/>
    <p:sldId id="288" r:id="rId11"/>
    <p:sldId id="275" r:id="rId12"/>
    <p:sldId id="274" r:id="rId13"/>
    <p:sldId id="276" r:id="rId14"/>
    <p:sldId id="272" r:id="rId15"/>
    <p:sldId id="265" r:id="rId16"/>
    <p:sldId id="279" r:id="rId17"/>
    <p:sldId id="266" r:id="rId18"/>
    <p:sldId id="267" r:id="rId19"/>
    <p:sldId id="268" r:id="rId20"/>
    <p:sldId id="269" r:id="rId21"/>
    <p:sldId id="301" r:id="rId22"/>
    <p:sldId id="271" r:id="rId23"/>
    <p:sldId id="270" r:id="rId24"/>
    <p:sldId id="257" r:id="rId25"/>
    <p:sldId id="278" r:id="rId26"/>
    <p:sldId id="286" r:id="rId27"/>
    <p:sldId id="283" r:id="rId28"/>
    <p:sldId id="284" r:id="rId29"/>
    <p:sldId id="291" r:id="rId30"/>
    <p:sldId id="292" r:id="rId31"/>
    <p:sldId id="299" r:id="rId32"/>
    <p:sldId id="300" r:id="rId33"/>
    <p:sldId id="302" r:id="rId34"/>
    <p:sldId id="293" r:id="rId35"/>
    <p:sldId id="295" r:id="rId36"/>
    <p:sldId id="294" r:id="rId37"/>
    <p:sldId id="296" r:id="rId38"/>
    <p:sldId id="282" r:id="rId39"/>
    <p:sldId id="285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95" d="100"/>
          <a:sy n="95" d="100"/>
        </p:scale>
        <p:origin x="-1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7A8B868B-4316-43E7-9310-AE6A46C5A036}" type="presOf" srcId="{98113B66-6A64-406C-9076-480FCFA25CAA}" destId="{8EC0B314-85A5-41A9-AA46-B5D86490A954}" srcOrd="0" destOrd="0" presId="urn:microsoft.com/office/officeart/2005/8/layout/hList3"/>
    <dgm:cxn modelId="{9083072F-2297-4DF8-B655-12643F5AF2B5}" type="presOf" srcId="{8322BDD9-8FE2-4781-8484-373E2AFA1AAA}" destId="{83C4A9F5-2E38-4498-9135-C05900D724FD}" srcOrd="0" destOrd="0" presId="urn:microsoft.com/office/officeart/2005/8/layout/hList3"/>
    <dgm:cxn modelId="{4184F692-1CD4-46B1-A301-D42CE0FDD921}" type="presOf" srcId="{2A525A97-1E31-4480-941B-88FE2771F6C9}" destId="{CD3A4C1E-7C18-438B-AB66-E52A0167CDE7}" srcOrd="0" destOrd="0" presId="urn:microsoft.com/office/officeart/2005/8/layout/hList3"/>
    <dgm:cxn modelId="{078C1EAD-1350-4F06-BFE4-CD2794E54275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B49A257A-FD6E-4305-A56D-3CF90125690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BB45896-DCE8-443E-99B4-F51CA8139BFF}" type="presOf" srcId="{75407C28-4E2A-46A1-885D-BBDB3D234C2B}" destId="{F6234F1D-45FA-4284-967A-CBA9CE548BE8}" srcOrd="0" destOrd="0" presId="urn:microsoft.com/office/officeart/2005/8/layout/hList3"/>
    <dgm:cxn modelId="{D9807239-15E0-4026-A2F9-7D4574B0BAF3}" type="presParOf" srcId="{2BCE4AEC-1A85-42D6-A6A0-6EE374B9E107}" destId="{83C4A9F5-2E38-4498-9135-C05900D724FD}" srcOrd="0" destOrd="0" presId="urn:microsoft.com/office/officeart/2005/8/layout/hList3"/>
    <dgm:cxn modelId="{705FFEFA-363D-4237-984C-352EAC31C729}" type="presParOf" srcId="{2BCE4AEC-1A85-42D6-A6A0-6EE374B9E107}" destId="{3D7772A2-3C89-4151-8AAE-F5A379678CA9}" srcOrd="1" destOrd="0" presId="urn:microsoft.com/office/officeart/2005/8/layout/hList3"/>
    <dgm:cxn modelId="{F75082ED-DDF3-4E33-8B1B-3570750AFFC8}" type="presParOf" srcId="{3D7772A2-3C89-4151-8AAE-F5A379678CA9}" destId="{8EC0B314-85A5-41A9-AA46-B5D86490A954}" srcOrd="0" destOrd="0" presId="urn:microsoft.com/office/officeart/2005/8/layout/hList3"/>
    <dgm:cxn modelId="{5898C8DC-E29E-42EB-84CC-DA25B9DBBDA2}" type="presParOf" srcId="{3D7772A2-3C89-4151-8AAE-F5A379678CA9}" destId="{F6234F1D-45FA-4284-967A-CBA9CE548BE8}" srcOrd="1" destOrd="0" presId="urn:microsoft.com/office/officeart/2005/8/layout/hList3"/>
    <dgm:cxn modelId="{59F466AC-6537-4538-9D29-E2373628DDE9}" type="presParOf" srcId="{3D7772A2-3C89-4151-8AAE-F5A379678CA9}" destId="{19562310-614D-4C91-9CB6-5B79EC14699C}" srcOrd="2" destOrd="0" presId="urn:microsoft.com/office/officeart/2005/8/layout/hList3"/>
    <dgm:cxn modelId="{168681F5-D415-4F43-A5C2-28E2BA52C648}" type="presParOf" srcId="{3D7772A2-3C89-4151-8AAE-F5A379678CA9}" destId="{CD3A4C1E-7C18-438B-AB66-E52A0167CDE7}" srcOrd="3" destOrd="0" presId="urn:microsoft.com/office/officeart/2005/8/layout/hList3"/>
    <dgm:cxn modelId="{738AC605-FF65-467B-BAD2-D6E07BF277E2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0B94EF49-0F98-4CE5-B81C-78FEE16DC236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AFD0DE6-0B8E-423F-A85F-FCF801B46D76}" type="presOf" srcId="{98113B66-6A64-406C-9076-480FCFA25CAA}" destId="{8EC0B314-85A5-41A9-AA46-B5D86490A954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7F01558-48F2-4A7B-A027-CA78886601CB}" type="presOf" srcId="{75407C28-4E2A-46A1-885D-BBDB3D234C2B}" destId="{F6234F1D-45FA-4284-967A-CBA9CE548BE8}" srcOrd="0" destOrd="0" presId="urn:microsoft.com/office/officeart/2005/8/layout/hList3"/>
    <dgm:cxn modelId="{BCB076CF-8BE8-4035-ADBF-D02F4B509976}" type="presOf" srcId="{8322BDD9-8FE2-4781-8484-373E2AFA1AAA}" destId="{83C4A9F5-2E38-4498-9135-C05900D724FD}" srcOrd="0" destOrd="0" presId="urn:microsoft.com/office/officeart/2005/8/layout/hList3"/>
    <dgm:cxn modelId="{1C5831B2-09CD-4D2A-B4BB-24A170A6C4CA}" type="presParOf" srcId="{2BCE4AEC-1A85-42D6-A6A0-6EE374B9E107}" destId="{83C4A9F5-2E38-4498-9135-C05900D724FD}" srcOrd="0" destOrd="0" presId="urn:microsoft.com/office/officeart/2005/8/layout/hList3"/>
    <dgm:cxn modelId="{5917C0F7-9339-4ECD-AB5B-DF2D4F12E821}" type="presParOf" srcId="{2BCE4AEC-1A85-42D6-A6A0-6EE374B9E107}" destId="{3D7772A2-3C89-4151-8AAE-F5A379678CA9}" srcOrd="1" destOrd="0" presId="urn:microsoft.com/office/officeart/2005/8/layout/hList3"/>
    <dgm:cxn modelId="{EC7DCC24-A654-4DF7-9316-0EEBAF45D276}" type="presParOf" srcId="{3D7772A2-3C89-4151-8AAE-F5A379678CA9}" destId="{8EC0B314-85A5-41A9-AA46-B5D86490A954}" srcOrd="0" destOrd="0" presId="urn:microsoft.com/office/officeart/2005/8/layout/hList3"/>
    <dgm:cxn modelId="{B791F640-F86F-4A27-BA31-0538C7392F19}" type="presParOf" srcId="{3D7772A2-3C89-4151-8AAE-F5A379678CA9}" destId="{F6234F1D-45FA-4284-967A-CBA9CE548BE8}" srcOrd="1" destOrd="0" presId="urn:microsoft.com/office/officeart/2005/8/layout/hList3"/>
    <dgm:cxn modelId="{69A3F1F3-5124-4303-A364-85ED93F27AE6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D9E9CB-1081-4599-9EF7-64F880587ABC}" type="presOf" srcId="{75407C28-4E2A-46A1-885D-BBDB3D234C2B}" destId="{F6234F1D-45FA-4284-967A-CBA9CE548BE8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1A776916-CEB7-4149-B569-3CD477FCF22B}" type="presOf" srcId="{5827FF56-1106-4A73-976A-A4C232209BC0}" destId="{2BCE4AEC-1A85-42D6-A6A0-6EE374B9E107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AD2077B-7751-46F5-B723-065A06E74CFD}" type="presOf" srcId="{98113B66-6A64-406C-9076-480FCFA25CAA}" destId="{8EC0B314-85A5-41A9-AA46-B5D86490A954}" srcOrd="0" destOrd="0" presId="urn:microsoft.com/office/officeart/2005/8/layout/hList3"/>
    <dgm:cxn modelId="{C5C6F1F8-AE34-4B47-88E9-94B0F51F3455}" type="presOf" srcId="{8322BDD9-8FE2-4781-8484-373E2AFA1AAA}" destId="{83C4A9F5-2E38-4498-9135-C05900D724FD}" srcOrd="0" destOrd="0" presId="urn:microsoft.com/office/officeart/2005/8/layout/hList3"/>
    <dgm:cxn modelId="{62F65E05-616B-4AA6-AB3F-DF8B37F298F3}" type="presParOf" srcId="{2BCE4AEC-1A85-42D6-A6A0-6EE374B9E107}" destId="{83C4A9F5-2E38-4498-9135-C05900D724FD}" srcOrd="0" destOrd="0" presId="urn:microsoft.com/office/officeart/2005/8/layout/hList3"/>
    <dgm:cxn modelId="{529C20CC-44BF-4D42-BB00-CD5C47C164D0}" type="presParOf" srcId="{2BCE4AEC-1A85-42D6-A6A0-6EE374B9E107}" destId="{3D7772A2-3C89-4151-8AAE-F5A379678CA9}" srcOrd="1" destOrd="0" presId="urn:microsoft.com/office/officeart/2005/8/layout/hList3"/>
    <dgm:cxn modelId="{B35F8C3D-46F0-4E62-B86E-E12F2B3CEB43}" type="presParOf" srcId="{3D7772A2-3C89-4151-8AAE-F5A379678CA9}" destId="{8EC0B314-85A5-41A9-AA46-B5D86490A954}" srcOrd="0" destOrd="0" presId="urn:microsoft.com/office/officeart/2005/8/layout/hList3"/>
    <dgm:cxn modelId="{73A70907-0160-43AF-93B6-9B4B02551C77}" type="presParOf" srcId="{3D7772A2-3C89-4151-8AAE-F5A379678CA9}" destId="{F6234F1D-45FA-4284-967A-CBA9CE548BE8}" srcOrd="1" destOrd="0" presId="urn:microsoft.com/office/officeart/2005/8/layout/hList3"/>
    <dgm:cxn modelId="{EDAAAE45-BCDA-4C50-8681-FD9BE1ABA1CC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54982B52-8B26-4C24-8E63-7892B48B8363}" type="presOf" srcId="{008718F3-8378-4729-898D-4526710677D5}" destId="{7C32DF91-1E99-4207-898D-D679E69D3DF7}" srcOrd="0" destOrd="0" presId="urn:microsoft.com/office/officeart/2005/8/layout/default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CA9E8AD7-0193-4007-BE8C-19CBDAAADACC}" type="presOf" srcId="{B0F0FEBA-9DE6-4EF1-9FE8-620304F845B6}" destId="{7A6C3C4B-73F4-4A4B-A275-5AF008BF40CE}" srcOrd="0" destOrd="0" presId="urn:microsoft.com/office/officeart/2005/8/layout/default"/>
    <dgm:cxn modelId="{15C314EC-8516-453F-9FD0-ACD18CAAD612}" type="presOf" srcId="{80B79D5B-F55F-4F44-B98A-6686B36DCB29}" destId="{BCE71A01-8697-44F7-8965-E004CE0050A7}" srcOrd="0" destOrd="0" presId="urn:microsoft.com/office/officeart/2005/8/layout/default"/>
    <dgm:cxn modelId="{048A11FA-B6CE-4B5C-A3EB-B10AAD01B295}" type="presOf" srcId="{F20ACB0A-D202-4040-A534-AFF28DE78C48}" destId="{65D01703-9564-4904-A6C6-D10C174F01B8}" srcOrd="0" destOrd="0" presId="urn:microsoft.com/office/officeart/2005/8/layout/default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A3C437B3-5068-4FE3-BD9A-814EA55A8207}" type="presOf" srcId="{DDC1D3AE-9D94-4CC6-A889-345AF3C6AD7B}" destId="{9A0194AB-189E-4270-92AA-5C4568F40374}" srcOrd="0" destOrd="0" presId="urn:microsoft.com/office/officeart/2005/8/layout/default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91413F3E-679F-4CA9-9472-81E2E248E396}" type="presOf" srcId="{3ED097E9-5EE4-4C25-B4BF-8B8CE4EF83C0}" destId="{2C86A339-6EE0-4D5C-BDF6-6596390EE0ED}" srcOrd="0" destOrd="0" presId="urn:microsoft.com/office/officeart/2005/8/layout/default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0D3831F3-E264-4302-B598-77B94CDB02D6}" type="presOf" srcId="{7BB3D91B-FC9C-44F0-8169-C8904BDA9A5B}" destId="{3A01DA19-E14F-420A-A33E-C1FB6173CFE5}" srcOrd="0" destOrd="0" presId="urn:microsoft.com/office/officeart/2005/8/layout/default"/>
    <dgm:cxn modelId="{F4FC3030-4BEE-4ED2-A26C-8A846E6C981A}" type="presOf" srcId="{9175F588-72C3-417A-8C73-EEE0584E7F54}" destId="{56394162-568B-4A75-8C35-B47D39545ED4}" srcOrd="0" destOrd="0" presId="urn:microsoft.com/office/officeart/2005/8/layout/default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B0ABD909-F697-42CA-BE2F-49FE046376F9}" type="presOf" srcId="{80312292-DCE1-4913-B649-82043EEBB602}" destId="{B5FB615C-E206-4EEF-B197-D2A8A460E56C}" srcOrd="0" destOrd="0" presId="urn:microsoft.com/office/officeart/2005/8/layout/default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7760A4CD-877B-48E1-BD32-F0EC99D47C59}" type="presOf" srcId="{E5E3B7DC-40F9-4BC3-A6F2-F3FCF82EB2D4}" destId="{105C38D0-564D-407E-A687-ACB6666DB3A3}" srcOrd="0" destOrd="0" presId="urn:microsoft.com/office/officeart/2005/8/layout/default"/>
    <dgm:cxn modelId="{D4FD15A5-4D89-461A-BA5D-B787C05DA340}" type="presOf" srcId="{D6C7EEBC-385F-433F-A443-75D42D805491}" destId="{20F9E593-98D9-4982-B846-F96774D87A41}" srcOrd="0" destOrd="0" presId="urn:microsoft.com/office/officeart/2005/8/layout/default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B0FB79E2-7813-40FC-8567-9ABE291DD20B}" type="presOf" srcId="{34552AD7-489E-4826-9571-081BD7C752CD}" destId="{17B030B9-1343-4416-89F4-6C7EDFD69DDF}" srcOrd="0" destOrd="0" presId="urn:microsoft.com/office/officeart/2005/8/layout/default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937AF924-D32F-4BD3-956F-84B58BD6F017}" type="presOf" srcId="{69B31C35-4582-4BC7-9E33-6784036EDC53}" destId="{0FE43E8D-7EBA-4458-B7A6-8162135A140E}" srcOrd="0" destOrd="0" presId="urn:microsoft.com/office/officeart/2005/8/layout/default"/>
    <dgm:cxn modelId="{2EBB4053-9F5F-4801-95D1-271CB8BF1F6D}" type="presOf" srcId="{E65BACBF-D419-45A5-9A89-BD2F54BA2E91}" destId="{3951F9E7-E717-4DC0-9204-0492A4F67470}" srcOrd="0" destOrd="0" presId="urn:microsoft.com/office/officeart/2005/8/layout/default"/>
    <dgm:cxn modelId="{CCBB37B3-E75B-4D9E-B582-8BB80B9DDA5F}" type="presOf" srcId="{0B00B15E-6814-4E28-8EB3-739457DAE3A3}" destId="{FF10EA89-072B-4C4F-AC0F-5508264BD5FB}" srcOrd="0" destOrd="0" presId="urn:microsoft.com/office/officeart/2005/8/layout/default"/>
    <dgm:cxn modelId="{05146556-C249-47FF-9AC1-6D3E6E60D6CE}" type="presOf" srcId="{C8630515-1B83-4C6F-A2FD-D9162A92BD86}" destId="{8D0CDE98-7349-4402-94D2-44DC47929861}" srcOrd="0" destOrd="0" presId="urn:microsoft.com/office/officeart/2005/8/layout/default"/>
    <dgm:cxn modelId="{17C393CC-C4A2-4A3E-866F-938C5B0CE1F3}" type="presOf" srcId="{F4CE69D3-8A1F-450F-8016-BF66F4BC0820}" destId="{FAA33D5C-AB51-4FF1-8E71-B93FC5710955}" srcOrd="0" destOrd="0" presId="urn:microsoft.com/office/officeart/2005/8/layout/default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C827223D-9148-42A2-ADC7-14D7AAC088DE}" type="presParOf" srcId="{56394162-568B-4A75-8C35-B47D39545ED4}" destId="{2C86A339-6EE0-4D5C-BDF6-6596390EE0ED}" srcOrd="0" destOrd="0" presId="urn:microsoft.com/office/officeart/2005/8/layout/default"/>
    <dgm:cxn modelId="{AE0C771E-B540-4AE3-9BEA-A03872F40B76}" type="presParOf" srcId="{56394162-568B-4A75-8C35-B47D39545ED4}" destId="{BDF272D2-C982-4E95-B5E4-57932B99A14A}" srcOrd="1" destOrd="0" presId="urn:microsoft.com/office/officeart/2005/8/layout/default"/>
    <dgm:cxn modelId="{158C0D59-EBDB-4BD9-B14A-CA0B6110665A}" type="presParOf" srcId="{56394162-568B-4A75-8C35-B47D39545ED4}" destId="{3951F9E7-E717-4DC0-9204-0492A4F67470}" srcOrd="2" destOrd="0" presId="urn:microsoft.com/office/officeart/2005/8/layout/default"/>
    <dgm:cxn modelId="{57A3A006-98F9-415E-ADD0-2587631596F3}" type="presParOf" srcId="{56394162-568B-4A75-8C35-B47D39545ED4}" destId="{6FAD3733-9CC7-4B6E-AD32-8F59C4F1076A}" srcOrd="3" destOrd="0" presId="urn:microsoft.com/office/officeart/2005/8/layout/default"/>
    <dgm:cxn modelId="{F55D9630-DE04-40F0-BA2D-CE35B26C27D7}" type="presParOf" srcId="{56394162-568B-4A75-8C35-B47D39545ED4}" destId="{3A01DA19-E14F-420A-A33E-C1FB6173CFE5}" srcOrd="4" destOrd="0" presId="urn:microsoft.com/office/officeart/2005/8/layout/default"/>
    <dgm:cxn modelId="{C3ADEAD5-87FA-452B-A3CF-2F7990E16B3D}" type="presParOf" srcId="{56394162-568B-4A75-8C35-B47D39545ED4}" destId="{D6C45CF2-99B2-43CD-96C3-B0A5208B3FFA}" srcOrd="5" destOrd="0" presId="urn:microsoft.com/office/officeart/2005/8/layout/default"/>
    <dgm:cxn modelId="{86B257A7-6EC5-4DFD-B5C9-A999F8503A18}" type="presParOf" srcId="{56394162-568B-4A75-8C35-B47D39545ED4}" destId="{7C32DF91-1E99-4207-898D-D679E69D3DF7}" srcOrd="6" destOrd="0" presId="urn:microsoft.com/office/officeart/2005/8/layout/default"/>
    <dgm:cxn modelId="{7D22D394-D55B-4B7C-AF50-8B9260A9EF3A}" type="presParOf" srcId="{56394162-568B-4A75-8C35-B47D39545ED4}" destId="{DF9E4E84-6D86-4FFD-80A6-E552980E8E5F}" srcOrd="7" destOrd="0" presId="urn:microsoft.com/office/officeart/2005/8/layout/default"/>
    <dgm:cxn modelId="{523BA618-DFBD-40E9-B1C2-72C5DEA5B1C3}" type="presParOf" srcId="{56394162-568B-4A75-8C35-B47D39545ED4}" destId="{20F9E593-98D9-4982-B846-F96774D87A41}" srcOrd="8" destOrd="0" presId="urn:microsoft.com/office/officeart/2005/8/layout/default"/>
    <dgm:cxn modelId="{F68717E5-EAEF-44AD-BF56-1490BF664777}" type="presParOf" srcId="{56394162-568B-4A75-8C35-B47D39545ED4}" destId="{3AD237C6-4A3B-4D05-9DC9-0FF951CF805E}" srcOrd="9" destOrd="0" presId="urn:microsoft.com/office/officeart/2005/8/layout/default"/>
    <dgm:cxn modelId="{7A94A862-A1F4-45D2-B713-A0CCC7AD9EE6}" type="presParOf" srcId="{56394162-568B-4A75-8C35-B47D39545ED4}" destId="{B5FB615C-E206-4EEF-B197-D2A8A460E56C}" srcOrd="10" destOrd="0" presId="urn:microsoft.com/office/officeart/2005/8/layout/default"/>
    <dgm:cxn modelId="{2EE60B94-FFA1-499B-B76D-79398A266905}" type="presParOf" srcId="{56394162-568B-4A75-8C35-B47D39545ED4}" destId="{09474F48-E1DD-4758-A729-3B2FF4300D0C}" srcOrd="11" destOrd="0" presId="urn:microsoft.com/office/officeart/2005/8/layout/default"/>
    <dgm:cxn modelId="{5E52BD71-D6B5-45AD-B530-32C2A6CA0CDB}" type="presParOf" srcId="{56394162-568B-4A75-8C35-B47D39545ED4}" destId="{FF10EA89-072B-4C4F-AC0F-5508264BD5FB}" srcOrd="12" destOrd="0" presId="urn:microsoft.com/office/officeart/2005/8/layout/default"/>
    <dgm:cxn modelId="{BBAA1C7E-E587-40D4-9739-B28D09CB3887}" type="presParOf" srcId="{56394162-568B-4A75-8C35-B47D39545ED4}" destId="{AD502E85-7F55-41F9-9390-729337E4CEAC}" srcOrd="13" destOrd="0" presId="urn:microsoft.com/office/officeart/2005/8/layout/default"/>
    <dgm:cxn modelId="{B31FD465-CFD4-4F0C-9288-7457100F26E8}" type="presParOf" srcId="{56394162-568B-4A75-8C35-B47D39545ED4}" destId="{105C38D0-564D-407E-A687-ACB6666DB3A3}" srcOrd="14" destOrd="0" presId="urn:microsoft.com/office/officeart/2005/8/layout/default"/>
    <dgm:cxn modelId="{5DB7176F-8CD8-4F76-9CF7-B47C8C2EECDB}" type="presParOf" srcId="{56394162-568B-4A75-8C35-B47D39545ED4}" destId="{366E2DC6-2151-48B0-953A-280FBC4E8BBE}" srcOrd="15" destOrd="0" presId="urn:microsoft.com/office/officeart/2005/8/layout/default"/>
    <dgm:cxn modelId="{3E141BDE-28B8-4F83-8FD3-D3BC9BE5D463}" type="presParOf" srcId="{56394162-568B-4A75-8C35-B47D39545ED4}" destId="{7A6C3C4B-73F4-4A4B-A275-5AF008BF40CE}" srcOrd="16" destOrd="0" presId="urn:microsoft.com/office/officeart/2005/8/layout/default"/>
    <dgm:cxn modelId="{1356402D-78A7-4991-9FA5-3969D61F89A9}" type="presParOf" srcId="{56394162-568B-4A75-8C35-B47D39545ED4}" destId="{24752931-F331-4776-8E95-CB35752BB898}" srcOrd="17" destOrd="0" presId="urn:microsoft.com/office/officeart/2005/8/layout/default"/>
    <dgm:cxn modelId="{94F27CD0-AEAD-4553-B96B-369F36BEF206}" type="presParOf" srcId="{56394162-568B-4A75-8C35-B47D39545ED4}" destId="{0FE43E8D-7EBA-4458-B7A6-8162135A140E}" srcOrd="18" destOrd="0" presId="urn:microsoft.com/office/officeart/2005/8/layout/default"/>
    <dgm:cxn modelId="{078E665F-27CA-4364-92D0-C7BBC761801C}" type="presParOf" srcId="{56394162-568B-4A75-8C35-B47D39545ED4}" destId="{8C918C25-F50D-4599-AED1-A48E984BC4BA}" srcOrd="19" destOrd="0" presId="urn:microsoft.com/office/officeart/2005/8/layout/default"/>
    <dgm:cxn modelId="{D504A123-AD9C-492A-9D4C-0C731FADF30E}" type="presParOf" srcId="{56394162-568B-4A75-8C35-B47D39545ED4}" destId="{17B030B9-1343-4416-89F4-6C7EDFD69DDF}" srcOrd="20" destOrd="0" presId="urn:microsoft.com/office/officeart/2005/8/layout/default"/>
    <dgm:cxn modelId="{61A49D86-1426-49B5-AF35-37A974DB9B32}" type="presParOf" srcId="{56394162-568B-4A75-8C35-B47D39545ED4}" destId="{C8637749-40FC-4733-909B-FA0B5689047C}" srcOrd="21" destOrd="0" presId="urn:microsoft.com/office/officeart/2005/8/layout/default"/>
    <dgm:cxn modelId="{1CBB1139-0D58-4C69-BE7C-3C8127357EF9}" type="presParOf" srcId="{56394162-568B-4A75-8C35-B47D39545ED4}" destId="{8D0CDE98-7349-4402-94D2-44DC47929861}" srcOrd="22" destOrd="0" presId="urn:microsoft.com/office/officeart/2005/8/layout/default"/>
    <dgm:cxn modelId="{CF54CCE3-7E27-4AFE-9ECF-C148E6094699}" type="presParOf" srcId="{56394162-568B-4A75-8C35-B47D39545ED4}" destId="{F89AAAE7-2AA9-4D2B-B4BA-0F8752DC04AA}" srcOrd="23" destOrd="0" presId="urn:microsoft.com/office/officeart/2005/8/layout/default"/>
    <dgm:cxn modelId="{4B917B4F-11AF-4F1F-B381-A3A92116F54F}" type="presParOf" srcId="{56394162-568B-4A75-8C35-B47D39545ED4}" destId="{9A0194AB-189E-4270-92AA-5C4568F40374}" srcOrd="24" destOrd="0" presId="urn:microsoft.com/office/officeart/2005/8/layout/default"/>
    <dgm:cxn modelId="{5A7A1EB1-B5C1-4BA4-9B2C-4042DCC4A3B6}" type="presParOf" srcId="{56394162-568B-4A75-8C35-B47D39545ED4}" destId="{3BAE9BF5-62DA-45F9-8F59-AE0E1900925B}" srcOrd="25" destOrd="0" presId="urn:microsoft.com/office/officeart/2005/8/layout/default"/>
    <dgm:cxn modelId="{5E5EB115-4649-41D2-9A49-F36DF0C9B5CF}" type="presParOf" srcId="{56394162-568B-4A75-8C35-B47D39545ED4}" destId="{FAA33D5C-AB51-4FF1-8E71-B93FC5710955}" srcOrd="26" destOrd="0" presId="urn:microsoft.com/office/officeart/2005/8/layout/default"/>
    <dgm:cxn modelId="{CA1FAA1A-3157-40DB-BE1C-A1B2A2125897}" type="presParOf" srcId="{56394162-568B-4A75-8C35-B47D39545ED4}" destId="{13E5F024-43D0-4AA0-B709-F7983B8B2DE0}" srcOrd="27" destOrd="0" presId="urn:microsoft.com/office/officeart/2005/8/layout/default"/>
    <dgm:cxn modelId="{218EC9AC-C5A3-4908-B977-E1C0B0806261}" type="presParOf" srcId="{56394162-568B-4A75-8C35-B47D39545ED4}" destId="{BCE71A01-8697-44F7-8965-E004CE0050A7}" srcOrd="28" destOrd="0" presId="urn:microsoft.com/office/officeart/2005/8/layout/default"/>
    <dgm:cxn modelId="{B3F050AB-81B4-420F-B025-3DE12A9F5666}" type="presParOf" srcId="{56394162-568B-4A75-8C35-B47D39545ED4}" destId="{90659A5F-9727-499A-8252-B6DF1E540089}" srcOrd="29" destOrd="0" presId="urn:microsoft.com/office/officeart/2005/8/layout/default"/>
    <dgm:cxn modelId="{42C81369-BECA-460D-B86B-820DCBEB4517}" type="presParOf" srcId="{56394162-568B-4A75-8C35-B47D39545ED4}" destId="{65D01703-9564-4904-A6C6-D10C174F01B8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40118" y="38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40118" y="381"/>
        <a:ext cx="1664828" cy="998897"/>
      </dsp:txXfrm>
    </dsp:sp>
    <dsp:sp modelId="{3951F9E7-E717-4DC0-9204-0492A4F67470}">
      <dsp:nvSpPr>
        <dsp:cNvPr id="0" name=""/>
        <dsp:cNvSpPr/>
      </dsp:nvSpPr>
      <dsp:spPr>
        <a:xfrm>
          <a:off x="1871429" y="38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71429" y="381"/>
        <a:ext cx="1664828" cy="998897"/>
      </dsp:txXfrm>
    </dsp:sp>
    <dsp:sp modelId="{3A01DA19-E14F-420A-A33E-C1FB6173CFE5}">
      <dsp:nvSpPr>
        <dsp:cNvPr id="0" name=""/>
        <dsp:cNvSpPr/>
      </dsp:nvSpPr>
      <dsp:spPr>
        <a:xfrm>
          <a:off x="3702741" y="38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702741" y="381"/>
        <a:ext cx="1664828" cy="998897"/>
      </dsp:txXfrm>
    </dsp:sp>
    <dsp:sp modelId="{7C32DF91-1E99-4207-898D-D679E69D3DF7}">
      <dsp:nvSpPr>
        <dsp:cNvPr id="0" name=""/>
        <dsp:cNvSpPr/>
      </dsp:nvSpPr>
      <dsp:spPr>
        <a:xfrm>
          <a:off x="5534052" y="38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534052" y="381"/>
        <a:ext cx="1664828" cy="998897"/>
      </dsp:txXfrm>
    </dsp:sp>
    <dsp:sp modelId="{20F9E593-98D9-4982-B846-F96774D87A41}">
      <dsp:nvSpPr>
        <dsp:cNvPr id="0" name=""/>
        <dsp:cNvSpPr/>
      </dsp:nvSpPr>
      <dsp:spPr>
        <a:xfrm>
          <a:off x="40118" y="116576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40118" y="1165761"/>
        <a:ext cx="1664828" cy="998897"/>
      </dsp:txXfrm>
    </dsp:sp>
    <dsp:sp modelId="{B5FB615C-E206-4EEF-B197-D2A8A460E56C}">
      <dsp:nvSpPr>
        <dsp:cNvPr id="0" name=""/>
        <dsp:cNvSpPr/>
      </dsp:nvSpPr>
      <dsp:spPr>
        <a:xfrm>
          <a:off x="1871429" y="116576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1871429" y="1165761"/>
        <a:ext cx="1664828" cy="998897"/>
      </dsp:txXfrm>
    </dsp:sp>
    <dsp:sp modelId="{FF10EA89-072B-4C4F-AC0F-5508264BD5FB}">
      <dsp:nvSpPr>
        <dsp:cNvPr id="0" name=""/>
        <dsp:cNvSpPr/>
      </dsp:nvSpPr>
      <dsp:spPr>
        <a:xfrm>
          <a:off x="3702741" y="116576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3702741" y="1165761"/>
        <a:ext cx="1664828" cy="998897"/>
      </dsp:txXfrm>
    </dsp:sp>
    <dsp:sp modelId="{105C38D0-564D-407E-A687-ACB6666DB3A3}">
      <dsp:nvSpPr>
        <dsp:cNvPr id="0" name=""/>
        <dsp:cNvSpPr/>
      </dsp:nvSpPr>
      <dsp:spPr>
        <a:xfrm>
          <a:off x="5534052" y="116576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5534052" y="1165761"/>
        <a:ext cx="1664828" cy="998897"/>
      </dsp:txXfrm>
    </dsp:sp>
    <dsp:sp modelId="{7A6C3C4B-73F4-4A4B-A275-5AF008BF40CE}">
      <dsp:nvSpPr>
        <dsp:cNvPr id="0" name=""/>
        <dsp:cNvSpPr/>
      </dsp:nvSpPr>
      <dsp:spPr>
        <a:xfrm>
          <a:off x="40118" y="233114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System.Configuration</a:t>
          </a:r>
          <a:endParaRPr lang="en-US" sz="1500" kern="1200" dirty="0"/>
        </a:p>
      </dsp:txBody>
      <dsp:txXfrm>
        <a:off x="40118" y="2331141"/>
        <a:ext cx="1664828" cy="998897"/>
      </dsp:txXfrm>
    </dsp:sp>
    <dsp:sp modelId="{0FE43E8D-7EBA-4458-B7A6-8162135A140E}">
      <dsp:nvSpPr>
        <dsp:cNvPr id="0" name=""/>
        <dsp:cNvSpPr/>
      </dsp:nvSpPr>
      <dsp:spPr>
        <a:xfrm>
          <a:off x="1871429" y="233114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1871429" y="2331141"/>
        <a:ext cx="1664828" cy="998897"/>
      </dsp:txXfrm>
    </dsp:sp>
    <dsp:sp modelId="{17B030B9-1343-4416-89F4-6C7EDFD69DDF}">
      <dsp:nvSpPr>
        <dsp:cNvPr id="0" name=""/>
        <dsp:cNvSpPr/>
      </dsp:nvSpPr>
      <dsp:spPr>
        <a:xfrm>
          <a:off x="3702741" y="233114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System.Windows.Browser</a:t>
          </a:r>
          <a:endParaRPr lang="en-US" sz="1500" kern="1200" dirty="0"/>
        </a:p>
      </dsp:txBody>
      <dsp:txXfrm>
        <a:off x="3702741" y="2331141"/>
        <a:ext cx="1664828" cy="998897"/>
      </dsp:txXfrm>
    </dsp:sp>
    <dsp:sp modelId="{8D0CDE98-7349-4402-94D2-44DC47929861}">
      <dsp:nvSpPr>
        <dsp:cNvPr id="0" name=""/>
        <dsp:cNvSpPr/>
      </dsp:nvSpPr>
      <dsp:spPr>
        <a:xfrm>
          <a:off x="5534052" y="233114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System.Windows.Forms</a:t>
          </a:r>
          <a:endParaRPr lang="en-US" sz="1500" kern="1200" dirty="0"/>
        </a:p>
      </dsp:txBody>
      <dsp:txXfrm>
        <a:off x="5534052" y="2331141"/>
        <a:ext cx="1664828" cy="998897"/>
      </dsp:txXfrm>
    </dsp:sp>
    <dsp:sp modelId="{9A0194AB-189E-4270-92AA-5C4568F40374}">
      <dsp:nvSpPr>
        <dsp:cNvPr id="0" name=""/>
        <dsp:cNvSpPr/>
      </dsp:nvSpPr>
      <dsp:spPr>
        <a:xfrm>
          <a:off x="40118" y="349652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40118" y="3496521"/>
        <a:ext cx="1664828" cy="998897"/>
      </dsp:txXfrm>
    </dsp:sp>
    <dsp:sp modelId="{FAA33D5C-AB51-4FF1-8E71-B93FC5710955}">
      <dsp:nvSpPr>
        <dsp:cNvPr id="0" name=""/>
        <dsp:cNvSpPr/>
      </dsp:nvSpPr>
      <dsp:spPr>
        <a:xfrm>
          <a:off x="1871429" y="349652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</a:t>
          </a:r>
          <a:endParaRPr lang="en-US" sz="1500" kern="1200" dirty="0"/>
        </a:p>
      </dsp:txBody>
      <dsp:txXfrm>
        <a:off x="1871429" y="3496521"/>
        <a:ext cx="1664828" cy="998897"/>
      </dsp:txXfrm>
    </dsp:sp>
    <dsp:sp modelId="{BCE71A01-8697-44F7-8965-E004CE0050A7}">
      <dsp:nvSpPr>
        <dsp:cNvPr id="0" name=""/>
        <dsp:cNvSpPr/>
      </dsp:nvSpPr>
      <dsp:spPr>
        <a:xfrm>
          <a:off x="3702741" y="349652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702741" y="3496521"/>
        <a:ext cx="1664828" cy="998897"/>
      </dsp:txXfrm>
    </dsp:sp>
    <dsp:sp modelId="{65D01703-9564-4904-A6C6-D10C174F01B8}">
      <dsp:nvSpPr>
        <dsp:cNvPr id="0" name=""/>
        <dsp:cNvSpPr/>
      </dsp:nvSpPr>
      <dsp:spPr>
        <a:xfrm>
          <a:off x="5534052" y="349652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534052" y="3496521"/>
        <a:ext cx="1664828" cy="99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vlabs/dd491992.aspx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gozzo" TargetMode="External"/><Relationship Id="rId5" Type="http://schemas.openxmlformats.org/officeDocument/2006/relationships/hyperlink" Target="mailto:mbarnett" TargetMode="External"/><Relationship Id="rId4" Type="http://schemas.openxmlformats.org/officeDocument/2006/relationships/hyperlink" Target="mailto:ma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514600"/>
            <a:ext cx="6480048" cy="1691640"/>
          </a:xfrm>
        </p:spPr>
        <p:txBody>
          <a:bodyPr/>
          <a:lstStyle/>
          <a:p>
            <a:r>
              <a:rPr lang="en-US" dirty="0" smtClean="0"/>
              <a:t>Code Contracts</a:t>
            </a:r>
            <a:br>
              <a:rPr lang="en-US" dirty="0" smtClean="0"/>
            </a:br>
            <a:r>
              <a:rPr lang="en-US" sz="3600" dirty="0" smtClean="0"/>
              <a:t>Design, Tools, Experiences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480048" cy="1752600"/>
          </a:xfrm>
        </p:spPr>
        <p:txBody>
          <a:bodyPr/>
          <a:lstStyle/>
          <a:p>
            <a:r>
              <a:rPr lang="en-US" dirty="0" smtClean="0"/>
              <a:t>TCN Programming Language Community Event 12/2/2009</a:t>
            </a:r>
          </a:p>
          <a:p>
            <a:r>
              <a:rPr lang="en-US" dirty="0" smtClean="0"/>
              <a:t>Manuel Fähndrich</a:t>
            </a:r>
          </a:p>
          <a:p>
            <a:r>
              <a:rPr lang="en-US" dirty="0" smtClean="0"/>
              <a:t>In collaboration with </a:t>
            </a:r>
            <a:r>
              <a:rPr lang="en-US" dirty="0" err="1" smtClean="0"/>
              <a:t>mbarnett</a:t>
            </a:r>
            <a:r>
              <a:rPr lang="en-US" dirty="0" smtClean="0"/>
              <a:t>, </a:t>
            </a:r>
            <a:r>
              <a:rPr lang="en-US" dirty="0" err="1" smtClean="0"/>
              <a:t>logozzo</a:t>
            </a:r>
            <a:r>
              <a:rPr lang="en-US" dirty="0" smtClean="0"/>
              <a:t>, </a:t>
            </a:r>
            <a:r>
              <a:rPr lang="en-US" dirty="0" err="1" smtClean="0"/>
              <a:t>briangru</a:t>
            </a:r>
            <a:r>
              <a:rPr lang="en-US" dirty="0" smtClean="0"/>
              <a:t>, </a:t>
            </a:r>
            <a:r>
              <a:rPr lang="en-US" dirty="0" err="1" smtClean="0"/>
              <a:t>melitta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200400" y="4572000"/>
            <a:ext cx="3810000" cy="1752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 Bugs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1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057400"/>
            <a:ext cx="1905000" cy="762000"/>
          </a:xfrm>
          <a:prstGeom prst="wedgeRectCallout">
            <a:avLst>
              <a:gd name="adj1" fmla="val -73580"/>
              <a:gd name="adj2" fmla="val 49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Strengthened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Precondition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2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“o”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38200" y="5029200"/>
            <a:ext cx="1905000" cy="762000"/>
          </a:xfrm>
          <a:prstGeom prst="wedgeRectCallout">
            <a:avLst>
              <a:gd name="adj1" fmla="val -41404"/>
              <a:gd name="adj2" fmla="val -20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 repeated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suffixes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Authored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r>
              <a:rPr lang="en-US" dirty="0" smtClean="0"/>
              <a:t>Boolean expression in source language</a:t>
            </a:r>
          </a:p>
          <a:p>
            <a:pPr lvl="1"/>
            <a:r>
              <a:rPr lang="en-US" dirty="0" smtClean="0"/>
              <a:t>No new language</a:t>
            </a:r>
          </a:p>
          <a:p>
            <a:pPr lvl="1"/>
            <a:r>
              <a:rPr lang="en-US" dirty="0" smtClean="0"/>
              <a:t>Full expressiveness</a:t>
            </a:r>
          </a:p>
          <a:p>
            <a:r>
              <a:rPr lang="en-US" dirty="0" smtClean="0"/>
              <a:t>No new IDE, compiler, or parser</a:t>
            </a:r>
          </a:p>
          <a:p>
            <a:pPr lvl="1"/>
            <a:r>
              <a:rPr lang="en-US" dirty="0" smtClean="0"/>
              <a:t>Full IDE support (</a:t>
            </a:r>
            <a:r>
              <a:rPr lang="en-US" dirty="0" err="1" smtClean="0"/>
              <a:t>intellisense</a:t>
            </a:r>
            <a:r>
              <a:rPr lang="en-US" dirty="0" smtClean="0"/>
              <a:t>, refactoring, errors)</a:t>
            </a:r>
          </a:p>
          <a:p>
            <a:r>
              <a:rPr lang="en-US" dirty="0" smtClean="0"/>
              <a:t>Semantics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Given by compiler translation to ECMA MSIL</a:t>
            </a:r>
          </a:p>
          <a:p>
            <a:r>
              <a:rPr lang="en-US" dirty="0" smtClean="0"/>
              <a:t>Persisted compiled contract format</a:t>
            </a:r>
          </a:p>
          <a:p>
            <a:pPr lvl="1"/>
            <a:r>
              <a:rPr lang="en-US" dirty="0" smtClean="0"/>
              <a:t>Metadata + 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API in BCL 4.0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&gt;().Length,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== original[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experience/stepping/breakpoints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Contract extraction / decompilation</a:t>
            </a:r>
          </a:p>
          <a:p>
            <a:pPr lvl="1"/>
            <a:r>
              <a:rPr lang="en-US" dirty="0" smtClean="0"/>
              <a:t>Closures + closure instantiation</a:t>
            </a:r>
          </a:p>
          <a:p>
            <a:pPr lvl="1"/>
            <a:r>
              <a:rPr lang="en-US" dirty="0" smtClean="0"/>
              <a:t>Field initialization in constructors</a:t>
            </a:r>
          </a:p>
          <a:p>
            <a:pPr lvl="1"/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Language specific idioms (C#, VB, F#)</a:t>
            </a:r>
          </a:p>
          <a:p>
            <a:pPr lvl="0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Contracts specify non-interleaved behavior</a:t>
            </a:r>
          </a:p>
          <a:p>
            <a:pPr lvl="1"/>
            <a:r>
              <a:rPr lang="en-US" dirty="0" smtClean="0"/>
              <a:t>Contracts on shared state may produce races</a:t>
            </a:r>
          </a:p>
          <a:p>
            <a:pPr lvl="1"/>
            <a:r>
              <a:rPr lang="en-US" dirty="0" smtClean="0"/>
              <a:t>Inheritance may cause unexpected</a:t>
            </a:r>
            <a:r>
              <a:rPr lang="en-US" baseline="0" dirty="0" smtClean="0"/>
              <a:t> 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Free: produced </a:t>
            </a:r>
            <a:r>
              <a:rPr lang="en-US" sz="2000" dirty="0" smtClean="0">
                <a:solidFill>
                  <a:schemeClr val="tx1"/>
                </a:solidFill>
              </a:rPr>
              <a:t>by </a:t>
            </a:r>
            <a:r>
              <a:rPr lang="en-US" sz="2000" dirty="0" smtClean="0">
                <a:solidFill>
                  <a:schemeClr val="tx1"/>
                </a:solidFill>
              </a:rPr>
              <a:t>all compilers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Semantics given by MSIL encoding conditions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</a:t>
            </a:r>
            <a:r>
              <a:rPr lang="en-US" sz="2000" dirty="0" smtClean="0">
                <a:solidFill>
                  <a:schemeClr val="tx1"/>
                </a:solidFill>
              </a:rPr>
              <a:t>format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chemeClr val="tx1"/>
                </a:solidFill>
              </a:rPr>
              <a:t>down-stream </a:t>
            </a:r>
            <a:r>
              <a:rPr lang="en-US" sz="2000" dirty="0" smtClean="0">
                <a:solidFill>
                  <a:schemeClr val="tx1"/>
                </a:solidFill>
              </a:rPr>
              <a:t>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 smtClean="0">
                <a:solidFill>
                  <a:schemeClr val="tx1"/>
                </a:solidFill>
              </a:rPr>
              <a:t>extracting </a:t>
            </a:r>
            <a:r>
              <a:rPr lang="en-US" sz="2000" dirty="0" smtClean="0">
                <a:solidFill>
                  <a:schemeClr val="tx1"/>
                </a:solidFill>
              </a:rPr>
              <a:t>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 design decisions </a:t>
            </a:r>
            <a:r>
              <a:rPr lang="en-US" i="1" dirty="0" smtClean="0"/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i="1" dirty="0" smtClean="0"/>
              <a:t>many </a:t>
            </a:r>
            <a:r>
              <a:rPr lang="en-US" dirty="0" smtClean="0"/>
              <a:t>times…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contracts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 Generation with Sandcastle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r>
              <a:rPr lang="en-US" dirty="0" smtClean="0"/>
              <a:t>Wrote contracts for 4.0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r>
              <a:rPr lang="en-US" dirty="0" smtClean="0"/>
              <a:t>Verified unsafe pointer accesses statically</a:t>
            </a:r>
          </a:p>
          <a:p>
            <a:pPr lvl="1"/>
            <a:r>
              <a:rPr lang="en-US" dirty="0" smtClean="0"/>
              <a:t>Found no errors</a:t>
            </a:r>
          </a:p>
          <a:p>
            <a:r>
              <a:rPr lang="en-US" dirty="0" smtClean="0"/>
              <a:t>List interface in BCL</a:t>
            </a:r>
          </a:p>
          <a:p>
            <a:pPr lvl="1"/>
            <a:r>
              <a:rPr lang="en-US" dirty="0" smtClean="0"/>
              <a:t>Contract that Add increases Count</a:t>
            </a:r>
          </a:p>
          <a:p>
            <a:pPr lvl="1"/>
            <a:r>
              <a:rPr lang="en-US" dirty="0" smtClean="0"/>
              <a:t>Found 1 implementation that violates it</a:t>
            </a:r>
            <a:br>
              <a:rPr lang="en-US" dirty="0" smtClean="0"/>
            </a:br>
            <a:r>
              <a:rPr lang="en-US" dirty="0" smtClean="0"/>
              <a:t>(WPF selected items list)</a:t>
            </a:r>
          </a:p>
          <a:p>
            <a:pPr lvl="1"/>
            <a:r>
              <a:rPr lang="en-US" dirty="0" smtClean="0"/>
              <a:t>Contract weakened to allow returning 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External: ~10000, 9 months</a:t>
            </a:r>
          </a:p>
          <a:p>
            <a:pPr lvl="1"/>
            <a:r>
              <a:rPr lang="en-US" dirty="0" smtClean="0"/>
              <a:t>Internal: ???</a:t>
            </a:r>
          </a:p>
          <a:p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540 threads, 2120 messages, 9 months</a:t>
            </a:r>
          </a:p>
          <a:p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C#, VB, ASP.NET, WCF, WPF, Silverlight, Azure</a:t>
            </a:r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BCL, </a:t>
            </a:r>
            <a:r>
              <a:rPr lang="en-US" dirty="0" err="1" smtClean="0"/>
              <a:t>Activesync</a:t>
            </a:r>
            <a:r>
              <a:rPr lang="en-US" dirty="0" smtClean="0"/>
              <a:t>, Midori, WCL, MSR,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153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Contract Authoring/API stable</a:t>
            </a:r>
          </a:p>
          <a:p>
            <a:pPr lvl="1"/>
            <a:r>
              <a:rPr lang="en-US" dirty="0" smtClean="0"/>
              <a:t>Need to write contracts for existing libraries</a:t>
            </a:r>
          </a:p>
          <a:p>
            <a:r>
              <a:rPr lang="en-US" dirty="0" smtClean="0"/>
              <a:t>Runtime Checking needs a product home</a:t>
            </a:r>
          </a:p>
          <a:p>
            <a:pPr lvl="1"/>
            <a:r>
              <a:rPr lang="en-US" dirty="0" smtClean="0"/>
              <a:t>Complete a few functionality loose ends</a:t>
            </a:r>
          </a:p>
          <a:p>
            <a:pPr lvl="1"/>
            <a:r>
              <a:rPr lang="en-US" dirty="0" smtClean="0"/>
              <a:t>Support language specific idioms</a:t>
            </a:r>
          </a:p>
          <a:p>
            <a:pPr lvl="1"/>
            <a:r>
              <a:rPr lang="en-US" dirty="0" smtClean="0"/>
              <a:t>Stability testing</a:t>
            </a:r>
          </a:p>
          <a:p>
            <a:pPr lvl="1"/>
            <a:r>
              <a:rPr lang="en-US" dirty="0" smtClean="0"/>
              <a:t>Build integration (standard, </a:t>
            </a:r>
            <a:r>
              <a:rPr lang="en-US" dirty="0" err="1" smtClean="0"/>
              <a:t>CoreXT</a:t>
            </a:r>
            <a:r>
              <a:rPr lang="en-US" dirty="0" smtClean="0"/>
              <a:t> done)</a:t>
            </a:r>
          </a:p>
          <a:p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Prototyped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decompiler</a:t>
            </a:r>
            <a:r>
              <a:rPr lang="en-US" dirty="0" smtClean="0"/>
              <a:t> into multiple languages</a:t>
            </a:r>
          </a:p>
          <a:p>
            <a:r>
              <a:rPr lang="en-US" dirty="0" smtClean="0"/>
              <a:t>VS2010 Adornments being prototyped</a:t>
            </a:r>
          </a:p>
          <a:p>
            <a:pPr lvl="1"/>
            <a:r>
              <a:rPr lang="en-US" dirty="0" smtClean="0"/>
              <a:t>Interface contracts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Static Verifier needs work</a:t>
            </a:r>
          </a:p>
          <a:p>
            <a:pPr lvl="1"/>
            <a:r>
              <a:rPr lang="en-US" dirty="0" smtClean="0"/>
              <a:t>Re-architecting for Z3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result = original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mailto:maf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mailto:mbarnett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mailto:logozzo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3157</Words>
  <Application>Microsoft Office PowerPoint</Application>
  <PresentationFormat>On-screen Show (4:3)</PresentationFormat>
  <Paragraphs>862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Technic</vt:lpstr>
      <vt:lpstr>Code Contracts Design, Tools, Experiences</vt:lpstr>
      <vt:lpstr>What are Code Contracts?</vt:lpstr>
      <vt:lpstr>Goals for Code Contracts</vt:lpstr>
      <vt:lpstr>Example</vt:lpstr>
      <vt:lpstr>Example</vt:lpstr>
      <vt:lpstr>Example</vt:lpstr>
      <vt:lpstr>Example</vt:lpstr>
      <vt:lpstr>Example</vt:lpstr>
      <vt:lpstr>Code Contracts Overview</vt:lpstr>
      <vt:lpstr>Example</vt:lpstr>
      <vt:lpstr>Example</vt:lpstr>
      <vt:lpstr>Example</vt:lpstr>
      <vt:lpstr>Example</vt:lpstr>
      <vt:lpstr>Example</vt:lpstr>
      <vt:lpstr>Contracts Authored as Code</vt:lpstr>
      <vt:lpstr>Contract API in BCL 4.0</vt:lpstr>
      <vt:lpstr>Expressiveness: Quantifiers</vt:lpstr>
      <vt:lpstr>Interface Contracts</vt:lpstr>
      <vt:lpstr>Interface Contracts</vt:lpstr>
      <vt:lpstr>Interface Contracts</vt:lpstr>
      <vt:lpstr>Contract Adornments  (VS2010)</vt:lpstr>
      <vt:lpstr>Object Invariants</vt:lpstr>
      <vt:lpstr>Object Invariants</vt:lpstr>
      <vt:lpstr>Code Contracts Overview</vt:lpstr>
      <vt:lpstr>Runtime Contract Checking</vt:lpstr>
      <vt:lpstr>Runtime Checking Experience</vt:lpstr>
      <vt:lpstr>Runtime Checking Functionality</vt:lpstr>
      <vt:lpstr>Challenges</vt:lpstr>
      <vt:lpstr>Contract Reference Assemblies</vt:lpstr>
      <vt:lpstr>Contract Reference Assemblies</vt:lpstr>
      <vt:lpstr>Providing Contracts for your Lib</vt:lpstr>
      <vt:lpstr>Developing against 3rd Party Lib</vt:lpstr>
      <vt:lpstr>Contracts for Existing Libraries</vt:lpstr>
      <vt:lpstr>Documentation Generation</vt:lpstr>
      <vt:lpstr>Doc Generation with Sandcastle</vt:lpstr>
      <vt:lpstr>Static Contract Verification</vt:lpstr>
      <vt:lpstr>Experience</vt:lpstr>
      <vt:lpstr>Experience</vt:lpstr>
      <vt:lpstr>Moving Forward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maf</cp:lastModifiedBy>
  <cp:revision>113</cp:revision>
  <dcterms:created xsi:type="dcterms:W3CDTF">2009-12-01T16:23:15Z</dcterms:created>
  <dcterms:modified xsi:type="dcterms:W3CDTF">2009-12-03T01:43:26Z</dcterms:modified>
</cp:coreProperties>
</file>