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6"/>
  </p:notesMasterIdLst>
  <p:sldIdLst>
    <p:sldId id="256" r:id="rId3"/>
    <p:sldId id="257" r:id="rId4"/>
    <p:sldId id="258" r:id="rId5"/>
    <p:sldId id="261" r:id="rId6"/>
    <p:sldId id="262" r:id="rId7"/>
    <p:sldId id="259" r:id="rId8"/>
    <p:sldId id="265" r:id="rId9"/>
    <p:sldId id="260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93" r:id="rId19"/>
    <p:sldId id="275" r:id="rId20"/>
    <p:sldId id="294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6" r:id="rId33"/>
    <p:sldId id="290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ccrewrite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cccheck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9959F3E8-B2C3-4C94-8CA1-2CFAFEDD0BDE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ccdocgen</a:t>
          </a:r>
          <a:endParaRPr lang="en-US" dirty="0">
            <a:latin typeface="+mj-lt"/>
          </a:endParaRPr>
        </a:p>
      </dgm:t>
    </dgm:pt>
    <dgm:pt modelId="{AAC48930-9421-4CDB-9381-150D58A5E33B}" type="parTrans" cxnId="{CCCF573F-3C30-4FB8-B5E7-63376B633190}">
      <dgm:prSet/>
      <dgm:spPr/>
      <dgm:t>
        <a:bodyPr/>
        <a:lstStyle/>
        <a:p>
          <a:endParaRPr lang="en-US"/>
        </a:p>
      </dgm:t>
    </dgm:pt>
    <dgm:pt modelId="{B0F1A3CB-3B4E-4E9B-BFF5-6B1653BD9932}" type="sibTrans" cxnId="{CCCF573F-3C30-4FB8-B5E7-63376B633190}">
      <dgm:prSet/>
      <dgm:spPr/>
      <dgm:t>
        <a:bodyPr/>
        <a:lstStyle/>
        <a:p>
          <a:endParaRPr lang="en-US"/>
        </a:p>
      </dgm:t>
    </dgm:pt>
    <dgm:pt modelId="{2A525A97-1E31-4480-941B-88FE2771F6C9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ccrefgen</a:t>
          </a:r>
          <a:endParaRPr lang="en-US" dirty="0">
            <a:latin typeface="+mj-lt"/>
          </a:endParaRPr>
        </a:p>
      </dgm:t>
    </dgm:pt>
    <dgm:pt modelId="{E67F12FD-C848-4F92-A146-D6E792D41354}" type="parTrans" cxnId="{33F96FB9-20BA-4B32-9239-88CCD6AAD181}">
      <dgm:prSet/>
      <dgm:spPr/>
      <dgm:t>
        <a:bodyPr/>
        <a:lstStyle/>
        <a:p>
          <a:endParaRPr lang="en-US"/>
        </a:p>
      </dgm:t>
    </dgm:pt>
    <dgm:pt modelId="{0EFFBCA7-8B18-45A5-B5CA-95F46C8A82FB}" type="sibTrans" cxnId="{33F96FB9-20BA-4B32-9239-88CCD6AAD18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Tools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62310-614D-4C91-9CB6-5B79EC14699C}" type="pres">
      <dgm:prSet presAssocID="{9959F3E8-B2C3-4C94-8CA1-2CFAFEDD0BDE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A4C1E-7C18-438B-AB66-E52A0167CDE7}" type="pres">
      <dgm:prSet presAssocID="{2A525A97-1E31-4480-941B-88FE2771F6C9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33F96FB9-20BA-4B32-9239-88CCD6AAD181}" srcId="{8322BDD9-8FE2-4781-8484-373E2AFA1AAA}" destId="{2A525A97-1E31-4480-941B-88FE2771F6C9}" srcOrd="3" destOrd="0" parTransId="{E67F12FD-C848-4F92-A146-D6E792D41354}" sibTransId="{0EFFBCA7-8B18-45A5-B5CA-95F46C8A82FB}"/>
    <dgm:cxn modelId="{9965557A-BACB-465B-A047-9195B0AAF8C1}" type="presOf" srcId="{9959F3E8-B2C3-4C94-8CA1-2CFAFEDD0BDE}" destId="{19562310-614D-4C91-9CB6-5B79EC14699C}" srcOrd="0" destOrd="0" presId="urn:microsoft.com/office/officeart/2005/8/layout/hList3"/>
    <dgm:cxn modelId="{5A2D2EF1-6F2A-4A0B-A775-1431ADEC2960}" type="presOf" srcId="{5827FF56-1106-4A73-976A-A4C232209BC0}" destId="{2BCE4AEC-1A85-42D6-A6A0-6EE374B9E107}" srcOrd="0" destOrd="0" presId="urn:microsoft.com/office/officeart/2005/8/layout/hList3"/>
    <dgm:cxn modelId="{68ECC916-B2BF-45EB-8D46-528EC16CD522}" type="presOf" srcId="{8322BDD9-8FE2-4781-8484-373E2AFA1AAA}" destId="{83C4A9F5-2E38-4498-9135-C05900D724FD}" srcOrd="0" destOrd="0" presId="urn:microsoft.com/office/officeart/2005/8/layout/hList3"/>
    <dgm:cxn modelId="{CCCF573F-3C30-4FB8-B5E7-63376B633190}" srcId="{8322BDD9-8FE2-4781-8484-373E2AFA1AAA}" destId="{9959F3E8-B2C3-4C94-8CA1-2CFAFEDD0BDE}" srcOrd="2" destOrd="0" parTransId="{AAC48930-9421-4CDB-9381-150D58A5E33B}" sibTransId="{B0F1A3CB-3B4E-4E9B-BFF5-6B1653BD9932}"/>
    <dgm:cxn modelId="{8B1426C4-3BCB-4B16-AE39-77F171D18399}" type="presOf" srcId="{2A525A97-1E31-4480-941B-88FE2771F6C9}" destId="{CD3A4C1E-7C18-438B-AB66-E52A0167CDE7}" srcOrd="0" destOrd="0" presId="urn:microsoft.com/office/officeart/2005/8/layout/hList3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FD41CB90-744B-4B1A-85D5-3D1E8941959F}" type="presOf" srcId="{98113B66-6A64-406C-9076-480FCFA25CAA}" destId="{8EC0B314-85A5-41A9-AA46-B5D86490A954}" srcOrd="0" destOrd="0" presId="urn:microsoft.com/office/officeart/2005/8/layout/hList3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27C18507-D7D8-47F9-A2C9-C9CCCDD3C04F}" type="presOf" srcId="{75407C28-4E2A-46A1-885D-BBDB3D234C2B}" destId="{F6234F1D-45FA-4284-967A-CBA9CE548BE8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327654F9-F42F-4054-964E-A0F72D3981A9}" type="presParOf" srcId="{2BCE4AEC-1A85-42D6-A6A0-6EE374B9E107}" destId="{83C4A9F5-2E38-4498-9135-C05900D724FD}" srcOrd="0" destOrd="0" presId="urn:microsoft.com/office/officeart/2005/8/layout/hList3"/>
    <dgm:cxn modelId="{DDF2A778-4E13-4185-B769-9B7D4BE69A8C}" type="presParOf" srcId="{2BCE4AEC-1A85-42D6-A6A0-6EE374B9E107}" destId="{3D7772A2-3C89-4151-8AAE-F5A379678CA9}" srcOrd="1" destOrd="0" presId="urn:microsoft.com/office/officeart/2005/8/layout/hList3"/>
    <dgm:cxn modelId="{CE76F640-A323-4CBE-B70A-6FE93832AA6A}" type="presParOf" srcId="{3D7772A2-3C89-4151-8AAE-F5A379678CA9}" destId="{8EC0B314-85A5-41A9-AA46-B5D86490A954}" srcOrd="0" destOrd="0" presId="urn:microsoft.com/office/officeart/2005/8/layout/hList3"/>
    <dgm:cxn modelId="{9B8EED5C-49BB-4C18-83E7-378ECD146B1A}" type="presParOf" srcId="{3D7772A2-3C89-4151-8AAE-F5A379678CA9}" destId="{F6234F1D-45FA-4284-967A-CBA9CE548BE8}" srcOrd="1" destOrd="0" presId="urn:microsoft.com/office/officeart/2005/8/layout/hList3"/>
    <dgm:cxn modelId="{BA721B13-C7C2-4B22-BA3C-A8C7AFA93432}" type="presParOf" srcId="{3D7772A2-3C89-4151-8AAE-F5A379678CA9}" destId="{19562310-614D-4C91-9CB6-5B79EC14699C}" srcOrd="2" destOrd="0" presId="urn:microsoft.com/office/officeart/2005/8/layout/hList3"/>
    <dgm:cxn modelId="{00898FE8-AAF8-4027-B2C4-55C693B4776A}" type="presParOf" srcId="{3D7772A2-3C89-4151-8AAE-F5A379678CA9}" destId="{CD3A4C1E-7C18-438B-AB66-E52A0167CDE7}" srcOrd="3" destOrd="0" presId="urn:microsoft.com/office/officeart/2005/8/layout/hList3"/>
    <dgm:cxn modelId="{B62C9CBB-4AE4-4E3A-9F43-5CDCD1055DE3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Contracts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BCL 4.0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Authoring</a:t>
          </a: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-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AD4BB893-3AFF-496B-8F3E-D70E220FB548}" type="presOf" srcId="{8322BDD9-8FE2-4781-8484-373E2AFA1AAA}" destId="{83C4A9F5-2E38-4498-9135-C05900D724FD}" srcOrd="0" destOrd="0" presId="urn:microsoft.com/office/officeart/2005/8/layout/hList3"/>
    <dgm:cxn modelId="{0FFABB7D-024D-424B-9B25-F255135E6ED9}" type="presOf" srcId="{75407C28-4E2A-46A1-885D-BBDB3D234C2B}" destId="{F6234F1D-45FA-4284-967A-CBA9CE548BE8}" srcOrd="0" destOrd="0" presId="urn:microsoft.com/office/officeart/2005/8/layout/hList3"/>
    <dgm:cxn modelId="{D5D19117-D070-4AE2-9C06-33997C10AAAA}" type="presOf" srcId="{98113B66-6A64-406C-9076-480FCFA25CAA}" destId="{8EC0B314-85A5-41A9-AA46-B5D86490A954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D9F59088-C78A-4C33-BA75-7D45D44F1C63}" type="presOf" srcId="{5827FF56-1106-4A73-976A-A4C232209BC0}" destId="{2BCE4AEC-1A85-42D6-A6A0-6EE374B9E107}" srcOrd="0" destOrd="0" presId="urn:microsoft.com/office/officeart/2005/8/layout/hList3"/>
    <dgm:cxn modelId="{5EFD638B-7155-4156-99FD-194104FF313E}" type="presParOf" srcId="{2BCE4AEC-1A85-42D6-A6A0-6EE374B9E107}" destId="{83C4A9F5-2E38-4498-9135-C05900D724FD}" srcOrd="0" destOrd="0" presId="urn:microsoft.com/office/officeart/2005/8/layout/hList3"/>
    <dgm:cxn modelId="{4E7A57CD-4E2B-45B5-8D74-8A470FCA885E}" type="presParOf" srcId="{2BCE4AEC-1A85-42D6-A6A0-6EE374B9E107}" destId="{3D7772A2-3C89-4151-8AAE-F5A379678CA9}" srcOrd="1" destOrd="0" presId="urn:microsoft.com/office/officeart/2005/8/layout/hList3"/>
    <dgm:cxn modelId="{16D88CBD-3CBE-4AF9-9120-822DB01E4681}" type="presParOf" srcId="{3D7772A2-3C89-4151-8AAE-F5A379678CA9}" destId="{8EC0B314-85A5-41A9-AA46-B5D86490A954}" srcOrd="0" destOrd="0" presId="urn:microsoft.com/office/officeart/2005/8/layout/hList3"/>
    <dgm:cxn modelId="{7D18E5A7-DEED-4C12-AD7A-6FB2B5978584}" type="presParOf" srcId="{3D7772A2-3C89-4151-8AAE-F5A379678CA9}" destId="{F6234F1D-45FA-4284-967A-CBA9CE548BE8}" srcOrd="1" destOrd="0" presId="urn:microsoft.com/office/officeart/2005/8/layout/hList3"/>
    <dgm:cxn modelId="{27DC189B-1281-4398-B657-222BF8F32121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VS2010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Sandcastle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Presentation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Y="-12346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539045C4-4028-4769-8B79-8D82BC6D9CC6}" type="presOf" srcId="{98113B66-6A64-406C-9076-480FCFA25CAA}" destId="{8EC0B314-85A5-41A9-AA46-B5D86490A954}" srcOrd="0" destOrd="0" presId="urn:microsoft.com/office/officeart/2005/8/layout/hList3"/>
    <dgm:cxn modelId="{80DE4273-EA32-4D96-8459-EA6463EFD8F4}" type="presOf" srcId="{5827FF56-1106-4A73-976A-A4C232209BC0}" destId="{2BCE4AEC-1A85-42D6-A6A0-6EE374B9E107}" srcOrd="0" destOrd="0" presId="urn:microsoft.com/office/officeart/2005/8/layout/hList3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FA77EB43-01EB-4368-8A5A-437F7FEA4CEE}" type="presOf" srcId="{75407C28-4E2A-46A1-885D-BBDB3D234C2B}" destId="{F6234F1D-45FA-4284-967A-CBA9CE548BE8}" srcOrd="0" destOrd="0" presId="urn:microsoft.com/office/officeart/2005/8/layout/hList3"/>
    <dgm:cxn modelId="{FD38AE76-FD23-4CD4-9274-300C6BAA72DC}" type="presOf" srcId="{8322BDD9-8FE2-4781-8484-373E2AFA1AAA}" destId="{83C4A9F5-2E38-4498-9135-C05900D724FD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31D55F74-3FDE-4139-AF3F-1A9E10430F49}" type="presParOf" srcId="{2BCE4AEC-1A85-42D6-A6A0-6EE374B9E107}" destId="{83C4A9F5-2E38-4498-9135-C05900D724FD}" srcOrd="0" destOrd="0" presId="urn:microsoft.com/office/officeart/2005/8/layout/hList3"/>
    <dgm:cxn modelId="{43F16DC6-834B-4A50-9DAD-B09248351972}" type="presParOf" srcId="{2BCE4AEC-1A85-42D6-A6A0-6EE374B9E107}" destId="{3D7772A2-3C89-4151-8AAE-F5A379678CA9}" srcOrd="1" destOrd="0" presId="urn:microsoft.com/office/officeart/2005/8/layout/hList3"/>
    <dgm:cxn modelId="{F488708B-58E4-4744-A45C-154818A63D6A}" type="presParOf" srcId="{3D7772A2-3C89-4151-8AAE-F5A379678CA9}" destId="{8EC0B314-85A5-41A9-AA46-B5D86490A954}" srcOrd="0" destOrd="0" presId="urn:microsoft.com/office/officeart/2005/8/layout/hList3"/>
    <dgm:cxn modelId="{A1FE5C73-DC1D-4C71-B3A5-6DC86A2933A7}" type="presParOf" srcId="{3D7772A2-3C89-4151-8AAE-F5A379678CA9}" destId="{F6234F1D-45FA-4284-967A-CBA9CE548BE8}" srcOrd="1" destOrd="0" presId="urn:microsoft.com/office/officeart/2005/8/layout/hList3"/>
    <dgm:cxn modelId="{C705B0C1-3F5F-4B4F-9040-2CC59B45919A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75F588-72C3-417A-8C73-EEE0584E7F54}" type="doc">
      <dgm:prSet loTypeId="urn:microsoft.com/office/officeart/2005/8/layout/default#2" loCatId="list" qsTypeId="urn:microsoft.com/office/officeart/2005/8/quickstyle/3d2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3ED097E9-5EE4-4C25-B4BF-8B8CE4EF83C0}">
      <dgm:prSet phldrT="[Text]" custT="1"/>
      <dgm:spPr/>
      <dgm:t>
        <a:bodyPr/>
        <a:lstStyle/>
        <a:p>
          <a:r>
            <a:rPr lang="en-US" sz="1500" dirty="0" err="1" smtClean="0"/>
            <a:t>Mscorlib</a:t>
          </a:r>
          <a:endParaRPr lang="en-US" sz="1500" dirty="0"/>
        </a:p>
      </dgm:t>
    </dgm:pt>
    <dgm:pt modelId="{0C5A00B8-8262-4C11-817A-BF0A38113AFF}" type="parTrans" cxnId="{685C69BD-591B-4EA3-AD3C-A5F361FE6512}">
      <dgm:prSet/>
      <dgm:spPr/>
      <dgm:t>
        <a:bodyPr/>
        <a:lstStyle/>
        <a:p>
          <a:endParaRPr lang="en-US" sz="1500"/>
        </a:p>
      </dgm:t>
    </dgm:pt>
    <dgm:pt modelId="{5F74F382-BE9F-4007-858C-EAF5E94B6D26}" type="sibTrans" cxnId="{685C69BD-591B-4EA3-AD3C-A5F361FE6512}">
      <dgm:prSet/>
      <dgm:spPr/>
      <dgm:t>
        <a:bodyPr/>
        <a:lstStyle/>
        <a:p>
          <a:endParaRPr lang="en-US" sz="1500"/>
        </a:p>
      </dgm:t>
    </dgm:pt>
    <dgm:pt modelId="{E65BACBF-D419-45A5-9A89-BD2F54BA2E91}">
      <dgm:prSet phldrT="[Text]" custT="1"/>
      <dgm:spPr/>
      <dgm:t>
        <a:bodyPr/>
        <a:lstStyle/>
        <a:p>
          <a:r>
            <a:rPr lang="en-US" sz="1500" dirty="0" smtClean="0"/>
            <a:t>System</a:t>
          </a:r>
          <a:endParaRPr lang="en-US" sz="1500" dirty="0"/>
        </a:p>
      </dgm:t>
    </dgm:pt>
    <dgm:pt modelId="{CACFC0EE-6E82-4EFA-9118-4D5CF3FB64DA}" type="parTrans" cxnId="{160B0B99-E4BC-4DC9-96EC-694292C98ADD}">
      <dgm:prSet/>
      <dgm:spPr/>
      <dgm:t>
        <a:bodyPr/>
        <a:lstStyle/>
        <a:p>
          <a:endParaRPr lang="en-US" sz="1500"/>
        </a:p>
      </dgm:t>
    </dgm:pt>
    <dgm:pt modelId="{CBE8B7F6-ACC1-441F-9139-FF270DE60D5F}" type="sibTrans" cxnId="{160B0B99-E4BC-4DC9-96EC-694292C98ADD}">
      <dgm:prSet/>
      <dgm:spPr/>
      <dgm:t>
        <a:bodyPr/>
        <a:lstStyle/>
        <a:p>
          <a:endParaRPr lang="en-US" sz="1500"/>
        </a:p>
      </dgm:t>
    </dgm:pt>
    <dgm:pt modelId="{008718F3-8378-4729-898D-4526710677D5}">
      <dgm:prSet phldrT="[Text]" custT="1"/>
      <dgm:spPr/>
      <dgm:t>
        <a:bodyPr/>
        <a:lstStyle/>
        <a:p>
          <a:r>
            <a:rPr lang="en-US" sz="1500" dirty="0" err="1" smtClean="0"/>
            <a:t>System.Data</a:t>
          </a:r>
          <a:endParaRPr lang="en-US" sz="1500" dirty="0"/>
        </a:p>
      </dgm:t>
    </dgm:pt>
    <dgm:pt modelId="{3078914E-1A40-4811-A58E-DE71B92B58BE}" type="parTrans" cxnId="{350ACD22-4F79-4AF2-A697-4B1B530868CE}">
      <dgm:prSet/>
      <dgm:spPr/>
      <dgm:t>
        <a:bodyPr/>
        <a:lstStyle/>
        <a:p>
          <a:endParaRPr lang="en-US" sz="1500"/>
        </a:p>
      </dgm:t>
    </dgm:pt>
    <dgm:pt modelId="{BD145980-8DA6-40AB-8081-84203F3ECC2A}" type="sibTrans" cxnId="{350ACD22-4F79-4AF2-A697-4B1B530868CE}">
      <dgm:prSet/>
      <dgm:spPr/>
      <dgm:t>
        <a:bodyPr/>
        <a:lstStyle/>
        <a:p>
          <a:endParaRPr lang="en-US" sz="1500"/>
        </a:p>
      </dgm:t>
    </dgm:pt>
    <dgm:pt modelId="{D6C7EEBC-385F-433F-A443-75D42D805491}">
      <dgm:prSet phldrT="[Text]" custT="1"/>
      <dgm:spPr/>
      <dgm:t>
        <a:bodyPr/>
        <a:lstStyle/>
        <a:p>
          <a:r>
            <a:rPr lang="en-US" sz="1500" dirty="0" err="1" smtClean="0"/>
            <a:t>System.Xml</a:t>
          </a:r>
          <a:endParaRPr lang="en-US" sz="1500" dirty="0"/>
        </a:p>
      </dgm:t>
    </dgm:pt>
    <dgm:pt modelId="{78BB853F-4F3C-4ADE-A98C-9B19C382F4D3}" type="parTrans" cxnId="{9DED53C3-8FE6-41C4-A235-5730758151E9}">
      <dgm:prSet/>
      <dgm:spPr/>
      <dgm:t>
        <a:bodyPr/>
        <a:lstStyle/>
        <a:p>
          <a:endParaRPr lang="en-US" sz="1500"/>
        </a:p>
      </dgm:t>
    </dgm:pt>
    <dgm:pt modelId="{C5180E90-BD58-40D5-8067-0F9A0F57A94F}" type="sibTrans" cxnId="{9DED53C3-8FE6-41C4-A235-5730758151E9}">
      <dgm:prSet/>
      <dgm:spPr/>
      <dgm:t>
        <a:bodyPr/>
        <a:lstStyle/>
        <a:p>
          <a:endParaRPr lang="en-US" sz="1500"/>
        </a:p>
      </dgm:t>
    </dgm:pt>
    <dgm:pt modelId="{E5E3B7DC-40F9-4BC3-A6F2-F3FCF82EB2D4}">
      <dgm:prSet phldrT="[Text]" custT="1"/>
      <dgm:spPr/>
      <dgm:t>
        <a:bodyPr/>
        <a:lstStyle/>
        <a:p>
          <a:r>
            <a:rPr lang="en-US" sz="1500" dirty="0" err="1" smtClean="0"/>
            <a:t>System.Windows</a:t>
          </a:r>
          <a:endParaRPr lang="en-US" sz="1500" dirty="0"/>
        </a:p>
      </dgm:t>
    </dgm:pt>
    <dgm:pt modelId="{E196E5B5-3E79-42E7-80AF-6744579E3176}" type="parTrans" cxnId="{D10FE53A-30E3-4710-9A80-7C1CC5371349}">
      <dgm:prSet/>
      <dgm:spPr/>
      <dgm:t>
        <a:bodyPr/>
        <a:lstStyle/>
        <a:p>
          <a:endParaRPr lang="en-US" sz="1500"/>
        </a:p>
      </dgm:t>
    </dgm:pt>
    <dgm:pt modelId="{E52D0705-88AD-46F1-9198-BB19ACB1A0B9}" type="sibTrans" cxnId="{D10FE53A-30E3-4710-9A80-7C1CC5371349}">
      <dgm:prSet/>
      <dgm:spPr/>
      <dgm:t>
        <a:bodyPr/>
        <a:lstStyle/>
        <a:p>
          <a:endParaRPr lang="en-US" sz="1500"/>
        </a:p>
      </dgm:t>
    </dgm:pt>
    <dgm:pt modelId="{7BB3D91B-FC9C-44F0-8169-C8904BDA9A5B}">
      <dgm:prSet phldrT="[Text]" custT="1"/>
      <dgm:spPr/>
      <dgm:t>
        <a:bodyPr/>
        <a:lstStyle/>
        <a:p>
          <a:r>
            <a:rPr lang="en-US" sz="1500" dirty="0" err="1" smtClean="0"/>
            <a:t>System.Core</a:t>
          </a:r>
          <a:endParaRPr lang="en-US" sz="1500" dirty="0"/>
        </a:p>
      </dgm:t>
    </dgm:pt>
    <dgm:pt modelId="{8169AF1F-2E69-4524-816A-130090D24CBD}" type="parTrans" cxnId="{8BAF5143-A9D1-4AF3-8362-1AB0C88C3C46}">
      <dgm:prSet/>
      <dgm:spPr/>
      <dgm:t>
        <a:bodyPr/>
        <a:lstStyle/>
        <a:p>
          <a:endParaRPr lang="en-US" sz="1500"/>
        </a:p>
      </dgm:t>
    </dgm:pt>
    <dgm:pt modelId="{C3A2C25E-81E5-4066-84F0-09E41A3AF5EB}" type="sibTrans" cxnId="{8BAF5143-A9D1-4AF3-8362-1AB0C88C3C46}">
      <dgm:prSet/>
      <dgm:spPr/>
      <dgm:t>
        <a:bodyPr/>
        <a:lstStyle/>
        <a:p>
          <a:endParaRPr lang="en-US" sz="1500"/>
        </a:p>
      </dgm:t>
    </dgm:pt>
    <dgm:pt modelId="{B0F0FEBA-9DE6-4EF1-9FE8-620304F845B6}">
      <dgm:prSet phldrT="[Text]" custT="1"/>
      <dgm:spPr/>
      <dgm:t>
        <a:bodyPr/>
        <a:lstStyle/>
        <a:p>
          <a:r>
            <a:rPr lang="en-US" sz="1500" dirty="0" err="1" smtClean="0"/>
            <a:t>System.Configuration</a:t>
          </a:r>
          <a:endParaRPr lang="en-US" sz="1500" dirty="0"/>
        </a:p>
      </dgm:t>
    </dgm:pt>
    <dgm:pt modelId="{9BA8B478-F797-47DF-B195-0CFAF4E861E5}" type="parTrans" cxnId="{41D4E600-349E-4FA9-A0EE-7C5FB96AFD01}">
      <dgm:prSet/>
      <dgm:spPr/>
      <dgm:t>
        <a:bodyPr/>
        <a:lstStyle/>
        <a:p>
          <a:endParaRPr lang="en-US" sz="1500"/>
        </a:p>
      </dgm:t>
    </dgm:pt>
    <dgm:pt modelId="{92078EC4-8B38-48A2-9ABA-52A9CF3372B9}" type="sibTrans" cxnId="{41D4E600-349E-4FA9-A0EE-7C5FB96AFD01}">
      <dgm:prSet/>
      <dgm:spPr/>
      <dgm:t>
        <a:bodyPr/>
        <a:lstStyle/>
        <a:p>
          <a:endParaRPr lang="en-US" sz="1500"/>
        </a:p>
      </dgm:t>
    </dgm:pt>
    <dgm:pt modelId="{69B31C35-4582-4BC7-9E33-6784036EDC53}">
      <dgm:prSet phldrT="[Text]" custT="1"/>
      <dgm:spPr/>
      <dgm:t>
        <a:bodyPr/>
        <a:lstStyle/>
        <a:p>
          <a:r>
            <a:rPr lang="en-US" sz="1500" dirty="0" err="1" smtClean="0"/>
            <a:t>System.Web</a:t>
          </a:r>
          <a:endParaRPr lang="en-US" sz="1500" dirty="0"/>
        </a:p>
      </dgm:t>
    </dgm:pt>
    <dgm:pt modelId="{A0359BCB-15D0-4D2F-A248-42F474B75816}" type="parTrans" cxnId="{018A5C32-7FA3-40F4-8029-C260021A1B7F}">
      <dgm:prSet/>
      <dgm:spPr/>
      <dgm:t>
        <a:bodyPr/>
        <a:lstStyle/>
        <a:p>
          <a:endParaRPr lang="en-US" sz="1500"/>
        </a:p>
      </dgm:t>
    </dgm:pt>
    <dgm:pt modelId="{6CBA4465-BACF-4701-831E-805CF163D9F9}" type="sibTrans" cxnId="{018A5C32-7FA3-40F4-8029-C260021A1B7F}">
      <dgm:prSet/>
      <dgm:spPr/>
      <dgm:t>
        <a:bodyPr/>
        <a:lstStyle/>
        <a:p>
          <a:endParaRPr lang="en-US" sz="1500"/>
        </a:p>
      </dgm:t>
    </dgm:pt>
    <dgm:pt modelId="{34552AD7-489E-4826-9571-081BD7C752CD}">
      <dgm:prSet phldrT="[Text]" custT="1"/>
      <dgm:spPr/>
      <dgm:t>
        <a:bodyPr/>
        <a:lstStyle/>
        <a:p>
          <a:r>
            <a:rPr lang="en-US" sz="1500" dirty="0" err="1" smtClean="0"/>
            <a:t>System.Windows.Browser</a:t>
          </a:r>
          <a:endParaRPr lang="en-US" sz="1500" dirty="0"/>
        </a:p>
      </dgm:t>
    </dgm:pt>
    <dgm:pt modelId="{D4A32967-7C86-46EC-9212-3CFC6F479EF5}" type="parTrans" cxnId="{C7B0A947-F0BE-409A-A7AD-FCBB9A44BF56}">
      <dgm:prSet/>
      <dgm:spPr/>
      <dgm:t>
        <a:bodyPr/>
        <a:lstStyle/>
        <a:p>
          <a:endParaRPr lang="en-US" sz="1500"/>
        </a:p>
      </dgm:t>
    </dgm:pt>
    <dgm:pt modelId="{F9578AF4-6BBD-4202-B167-07C3E7939284}" type="sibTrans" cxnId="{C7B0A947-F0BE-409A-A7AD-FCBB9A44BF56}">
      <dgm:prSet/>
      <dgm:spPr/>
      <dgm:t>
        <a:bodyPr/>
        <a:lstStyle/>
        <a:p>
          <a:endParaRPr lang="en-US" sz="1500"/>
        </a:p>
      </dgm:t>
    </dgm:pt>
    <dgm:pt modelId="{C8630515-1B83-4C6F-A2FD-D9162A92BD86}">
      <dgm:prSet phldrT="[Text]" custT="1"/>
      <dgm:spPr/>
      <dgm:t>
        <a:bodyPr/>
        <a:lstStyle/>
        <a:p>
          <a:r>
            <a:rPr lang="en-US" sz="1500" dirty="0" err="1" smtClean="0"/>
            <a:t>System.Windows.Forms</a:t>
          </a:r>
          <a:endParaRPr lang="en-US" sz="1500" dirty="0"/>
        </a:p>
      </dgm:t>
    </dgm:pt>
    <dgm:pt modelId="{19B70FF4-6651-48C9-BD3D-6180D304B97D}" type="parTrans" cxnId="{E2A997EA-B801-41BD-A7BE-C34D382C99F9}">
      <dgm:prSet/>
      <dgm:spPr/>
      <dgm:t>
        <a:bodyPr/>
        <a:lstStyle/>
        <a:p>
          <a:endParaRPr lang="en-US" sz="1500"/>
        </a:p>
      </dgm:t>
    </dgm:pt>
    <dgm:pt modelId="{CC197E1F-97B1-4DC0-A5E6-278A6A7CC26C}" type="sibTrans" cxnId="{E2A997EA-B801-41BD-A7BE-C34D382C99F9}">
      <dgm:prSet/>
      <dgm:spPr/>
      <dgm:t>
        <a:bodyPr/>
        <a:lstStyle/>
        <a:p>
          <a:endParaRPr lang="en-US" sz="1500"/>
        </a:p>
      </dgm:t>
    </dgm:pt>
    <dgm:pt modelId="{DDC1D3AE-9D94-4CC6-A889-345AF3C6AD7B}">
      <dgm:prSet phldrT="[Text]" custT="1"/>
      <dgm:spPr/>
      <dgm:t>
        <a:bodyPr/>
        <a:lstStyle/>
        <a:p>
          <a:r>
            <a:rPr lang="en-US" sz="1500" dirty="0" err="1" smtClean="0"/>
            <a:t>WindowsBase</a:t>
          </a:r>
          <a:endParaRPr lang="en-US" sz="1500" dirty="0"/>
        </a:p>
      </dgm:t>
    </dgm:pt>
    <dgm:pt modelId="{D7063C0D-9A36-42EF-8F70-062ACC018B26}" type="parTrans" cxnId="{4950801D-6E43-430F-B8A4-BA9C905AF6FF}">
      <dgm:prSet/>
      <dgm:spPr/>
      <dgm:t>
        <a:bodyPr/>
        <a:lstStyle/>
        <a:p>
          <a:endParaRPr lang="en-US" sz="1500"/>
        </a:p>
      </dgm:t>
    </dgm:pt>
    <dgm:pt modelId="{79A87D2A-3B93-43AE-A13C-7C49A88A81C2}" type="sibTrans" cxnId="{4950801D-6E43-430F-B8A4-BA9C905AF6FF}">
      <dgm:prSet/>
      <dgm:spPr/>
      <dgm:t>
        <a:bodyPr/>
        <a:lstStyle/>
        <a:p>
          <a:endParaRPr lang="en-US" sz="1500"/>
        </a:p>
      </dgm:t>
    </dgm:pt>
    <dgm:pt modelId="{80312292-DCE1-4913-B649-82043EEBB602}">
      <dgm:prSet phldrT="[Text]" custT="1"/>
      <dgm:spPr/>
      <dgm:t>
        <a:bodyPr/>
        <a:lstStyle/>
        <a:p>
          <a:r>
            <a:rPr lang="en-US" sz="1500" dirty="0" err="1" smtClean="0"/>
            <a:t>System.Drawing</a:t>
          </a:r>
          <a:endParaRPr lang="en-US" sz="1500" dirty="0"/>
        </a:p>
      </dgm:t>
    </dgm:pt>
    <dgm:pt modelId="{51ED64A5-EA8D-44F5-B746-449BDBF39A40}" type="parTrans" cxnId="{B53F330F-5BEF-4394-9E4F-B0A95EA386AF}">
      <dgm:prSet/>
      <dgm:spPr/>
      <dgm:t>
        <a:bodyPr/>
        <a:lstStyle/>
        <a:p>
          <a:endParaRPr lang="en-US" sz="1500"/>
        </a:p>
      </dgm:t>
    </dgm:pt>
    <dgm:pt modelId="{35649F8D-6F9C-4234-ABEE-0FB91F7462A6}" type="sibTrans" cxnId="{B53F330F-5BEF-4394-9E4F-B0A95EA386AF}">
      <dgm:prSet/>
      <dgm:spPr/>
      <dgm:t>
        <a:bodyPr/>
        <a:lstStyle/>
        <a:p>
          <a:endParaRPr lang="en-US" sz="1500"/>
        </a:p>
      </dgm:t>
    </dgm:pt>
    <dgm:pt modelId="{0B00B15E-6814-4E28-8EB3-739457DAE3A3}">
      <dgm:prSet phldrT="[Text]" custT="1"/>
      <dgm:spPr/>
      <dgm:t>
        <a:bodyPr/>
        <a:lstStyle/>
        <a:p>
          <a:r>
            <a:rPr lang="en-US" sz="1500" dirty="0" err="1" smtClean="0"/>
            <a:t>System.Security</a:t>
          </a:r>
          <a:endParaRPr lang="en-US" sz="1500" dirty="0"/>
        </a:p>
      </dgm:t>
    </dgm:pt>
    <dgm:pt modelId="{0C462439-7C8B-4C9B-A241-CD606B656B40}" type="parTrans" cxnId="{D062E138-8D22-4540-801C-57D9E617A6AC}">
      <dgm:prSet/>
      <dgm:spPr/>
      <dgm:t>
        <a:bodyPr/>
        <a:lstStyle/>
        <a:p>
          <a:endParaRPr lang="en-US" sz="1500"/>
        </a:p>
      </dgm:t>
    </dgm:pt>
    <dgm:pt modelId="{9069DD7D-E4E7-48BF-B520-DC9F9A44EA0E}" type="sibTrans" cxnId="{D062E138-8D22-4540-801C-57D9E617A6AC}">
      <dgm:prSet/>
      <dgm:spPr/>
      <dgm:t>
        <a:bodyPr/>
        <a:lstStyle/>
        <a:p>
          <a:endParaRPr lang="en-US" sz="1500"/>
        </a:p>
      </dgm:t>
    </dgm:pt>
    <dgm:pt modelId="{80B79D5B-F55F-4F44-B98A-6686B36DCB29}">
      <dgm:prSet phldrT="[Text]" custT="1"/>
      <dgm:spPr/>
      <dgm:t>
        <a:bodyPr/>
        <a:lstStyle/>
        <a:p>
          <a:r>
            <a:rPr lang="en-US" sz="1500" dirty="0" err="1" smtClean="0"/>
            <a:t>Microsoft.VisualBasic.Compatibility</a:t>
          </a:r>
          <a:endParaRPr lang="en-US" sz="1500" dirty="0"/>
        </a:p>
      </dgm:t>
    </dgm:pt>
    <dgm:pt modelId="{634D8E37-CA51-41D9-B8D8-A6CD18702498}" type="parTrans" cxnId="{B0A07531-E00A-4020-B8FA-9B2B9DBAAD45}">
      <dgm:prSet/>
      <dgm:spPr/>
      <dgm:t>
        <a:bodyPr/>
        <a:lstStyle/>
        <a:p>
          <a:endParaRPr lang="en-US" sz="1500"/>
        </a:p>
      </dgm:t>
    </dgm:pt>
    <dgm:pt modelId="{44EFB752-07D1-4C80-9C16-173C11D02041}" type="sibTrans" cxnId="{B0A07531-E00A-4020-B8FA-9B2B9DBAAD45}">
      <dgm:prSet/>
      <dgm:spPr/>
      <dgm:t>
        <a:bodyPr/>
        <a:lstStyle/>
        <a:p>
          <a:endParaRPr lang="en-US" sz="1500"/>
        </a:p>
      </dgm:t>
    </dgm:pt>
    <dgm:pt modelId="{F20ACB0A-D202-4040-A534-AFF28DE78C48}">
      <dgm:prSet phldrT="[Text]" custT="1"/>
      <dgm:spPr/>
      <dgm:t>
        <a:bodyPr/>
        <a:lstStyle/>
        <a:p>
          <a:r>
            <a:rPr lang="en-US" sz="1500" dirty="0" err="1" smtClean="0"/>
            <a:t>System.Xml.Linq</a:t>
          </a:r>
          <a:endParaRPr lang="en-US" sz="1500" dirty="0"/>
        </a:p>
      </dgm:t>
    </dgm:pt>
    <dgm:pt modelId="{06BE16B1-C08E-4493-A57E-AD524D0F7367}" type="parTrans" cxnId="{7365C61A-81BD-4A36-B556-1AF044C81ED1}">
      <dgm:prSet/>
      <dgm:spPr/>
      <dgm:t>
        <a:bodyPr/>
        <a:lstStyle/>
        <a:p>
          <a:endParaRPr lang="en-US" sz="1500"/>
        </a:p>
      </dgm:t>
    </dgm:pt>
    <dgm:pt modelId="{E2D937D1-AF97-4B3E-8292-64BF5FECCDA6}" type="sibTrans" cxnId="{7365C61A-81BD-4A36-B556-1AF044C81ED1}">
      <dgm:prSet/>
      <dgm:spPr/>
      <dgm:t>
        <a:bodyPr/>
        <a:lstStyle/>
        <a:p>
          <a:endParaRPr lang="en-US" sz="1500"/>
        </a:p>
      </dgm:t>
    </dgm:pt>
    <dgm:pt modelId="{F4CE69D3-8A1F-450F-8016-BF66F4BC0820}">
      <dgm:prSet phldrT="[Text]" custT="1"/>
      <dgm:spPr/>
      <dgm:t>
        <a:bodyPr/>
        <a:lstStyle/>
        <a:p>
          <a:r>
            <a:rPr lang="en-US" sz="1500" dirty="0" err="1" smtClean="0"/>
            <a:t>Microsoft.VisualBasic</a:t>
          </a:r>
          <a:endParaRPr lang="en-US" sz="1500" dirty="0"/>
        </a:p>
      </dgm:t>
    </dgm:pt>
    <dgm:pt modelId="{CA107AE3-807E-4D2B-8693-11E13FB5EA51}" type="sibTrans" cxnId="{E7906267-3E35-445A-917E-1AF1FD7C5ADC}">
      <dgm:prSet/>
      <dgm:spPr/>
      <dgm:t>
        <a:bodyPr/>
        <a:lstStyle/>
        <a:p>
          <a:endParaRPr lang="en-US" sz="1500"/>
        </a:p>
      </dgm:t>
    </dgm:pt>
    <dgm:pt modelId="{F2F5B249-53AD-40BB-B036-D62FF9026CE5}" type="parTrans" cxnId="{E7906267-3E35-445A-917E-1AF1FD7C5ADC}">
      <dgm:prSet/>
      <dgm:spPr/>
      <dgm:t>
        <a:bodyPr/>
        <a:lstStyle/>
        <a:p>
          <a:endParaRPr lang="en-US" sz="1500"/>
        </a:p>
      </dgm:t>
    </dgm:pt>
    <dgm:pt modelId="{56394162-568B-4A75-8C35-B47D39545ED4}" type="pres">
      <dgm:prSet presAssocID="{9175F588-72C3-417A-8C73-EEE0584E7F5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86A339-6EE0-4D5C-BDF6-6596390EE0ED}" type="pres">
      <dgm:prSet presAssocID="{3ED097E9-5EE4-4C25-B4BF-8B8CE4EF83C0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272D2-C982-4E95-B5E4-57932B99A14A}" type="pres">
      <dgm:prSet presAssocID="{5F74F382-BE9F-4007-858C-EAF5E94B6D26}" presName="sibTrans" presStyleCnt="0"/>
      <dgm:spPr/>
    </dgm:pt>
    <dgm:pt modelId="{3951F9E7-E717-4DC0-9204-0492A4F67470}" type="pres">
      <dgm:prSet presAssocID="{E65BACBF-D419-45A5-9A89-BD2F54BA2E91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D3733-9CC7-4B6E-AD32-8F59C4F1076A}" type="pres">
      <dgm:prSet presAssocID="{CBE8B7F6-ACC1-441F-9139-FF270DE60D5F}" presName="sibTrans" presStyleCnt="0"/>
      <dgm:spPr/>
    </dgm:pt>
    <dgm:pt modelId="{3A01DA19-E14F-420A-A33E-C1FB6173CFE5}" type="pres">
      <dgm:prSet presAssocID="{7BB3D91B-FC9C-44F0-8169-C8904BDA9A5B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45CF2-99B2-43CD-96C3-B0A5208B3FFA}" type="pres">
      <dgm:prSet presAssocID="{C3A2C25E-81E5-4066-84F0-09E41A3AF5EB}" presName="sibTrans" presStyleCnt="0"/>
      <dgm:spPr/>
    </dgm:pt>
    <dgm:pt modelId="{7C32DF91-1E99-4207-898D-D679E69D3DF7}" type="pres">
      <dgm:prSet presAssocID="{008718F3-8378-4729-898D-4526710677D5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E4E84-6D86-4FFD-80A6-E552980E8E5F}" type="pres">
      <dgm:prSet presAssocID="{BD145980-8DA6-40AB-8081-84203F3ECC2A}" presName="sibTrans" presStyleCnt="0"/>
      <dgm:spPr/>
    </dgm:pt>
    <dgm:pt modelId="{20F9E593-98D9-4982-B846-F96774D87A41}" type="pres">
      <dgm:prSet presAssocID="{D6C7EEBC-385F-433F-A443-75D42D805491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237C6-4A3B-4D05-9DC9-0FF951CF805E}" type="pres">
      <dgm:prSet presAssocID="{C5180E90-BD58-40D5-8067-0F9A0F57A94F}" presName="sibTrans" presStyleCnt="0"/>
      <dgm:spPr/>
    </dgm:pt>
    <dgm:pt modelId="{B5FB615C-E206-4EEF-B197-D2A8A460E56C}" type="pres">
      <dgm:prSet presAssocID="{80312292-DCE1-4913-B649-82043EEBB602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74F48-E1DD-4758-A729-3B2FF4300D0C}" type="pres">
      <dgm:prSet presAssocID="{35649F8D-6F9C-4234-ABEE-0FB91F7462A6}" presName="sibTrans" presStyleCnt="0"/>
      <dgm:spPr/>
    </dgm:pt>
    <dgm:pt modelId="{FF10EA89-072B-4C4F-AC0F-5508264BD5FB}" type="pres">
      <dgm:prSet presAssocID="{0B00B15E-6814-4E28-8EB3-739457DAE3A3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02E85-7F55-41F9-9390-729337E4CEAC}" type="pres">
      <dgm:prSet presAssocID="{9069DD7D-E4E7-48BF-B520-DC9F9A44EA0E}" presName="sibTrans" presStyleCnt="0"/>
      <dgm:spPr/>
    </dgm:pt>
    <dgm:pt modelId="{105C38D0-564D-407E-A687-ACB6666DB3A3}" type="pres">
      <dgm:prSet presAssocID="{E5E3B7DC-40F9-4BC3-A6F2-F3FCF82EB2D4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E2DC6-2151-48B0-953A-280FBC4E8BBE}" type="pres">
      <dgm:prSet presAssocID="{E52D0705-88AD-46F1-9198-BB19ACB1A0B9}" presName="sibTrans" presStyleCnt="0"/>
      <dgm:spPr/>
    </dgm:pt>
    <dgm:pt modelId="{7A6C3C4B-73F4-4A4B-A275-5AF008BF40CE}" type="pres">
      <dgm:prSet presAssocID="{B0F0FEBA-9DE6-4EF1-9FE8-620304F845B6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52931-F331-4776-8E95-CB35752BB898}" type="pres">
      <dgm:prSet presAssocID="{92078EC4-8B38-48A2-9ABA-52A9CF3372B9}" presName="sibTrans" presStyleCnt="0"/>
      <dgm:spPr/>
    </dgm:pt>
    <dgm:pt modelId="{0FE43E8D-7EBA-4458-B7A6-8162135A140E}" type="pres">
      <dgm:prSet presAssocID="{69B31C35-4582-4BC7-9E33-6784036EDC53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18C25-F50D-4599-AED1-A48E984BC4BA}" type="pres">
      <dgm:prSet presAssocID="{6CBA4465-BACF-4701-831E-805CF163D9F9}" presName="sibTrans" presStyleCnt="0"/>
      <dgm:spPr/>
    </dgm:pt>
    <dgm:pt modelId="{17B030B9-1343-4416-89F4-6C7EDFD69DDF}" type="pres">
      <dgm:prSet presAssocID="{34552AD7-489E-4826-9571-081BD7C752CD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37749-40FC-4733-909B-FA0B5689047C}" type="pres">
      <dgm:prSet presAssocID="{F9578AF4-6BBD-4202-B167-07C3E7939284}" presName="sibTrans" presStyleCnt="0"/>
      <dgm:spPr/>
    </dgm:pt>
    <dgm:pt modelId="{8D0CDE98-7349-4402-94D2-44DC47929861}" type="pres">
      <dgm:prSet presAssocID="{C8630515-1B83-4C6F-A2FD-D9162A92BD86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AAAE7-2AA9-4D2B-B4BA-0F8752DC04AA}" type="pres">
      <dgm:prSet presAssocID="{CC197E1F-97B1-4DC0-A5E6-278A6A7CC26C}" presName="sibTrans" presStyleCnt="0"/>
      <dgm:spPr/>
    </dgm:pt>
    <dgm:pt modelId="{9A0194AB-189E-4270-92AA-5C4568F40374}" type="pres">
      <dgm:prSet presAssocID="{DDC1D3AE-9D94-4CC6-A889-345AF3C6AD7B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E9BF5-62DA-45F9-8F59-AE0E1900925B}" type="pres">
      <dgm:prSet presAssocID="{79A87D2A-3B93-43AE-A13C-7C49A88A81C2}" presName="sibTrans" presStyleCnt="0"/>
      <dgm:spPr/>
    </dgm:pt>
    <dgm:pt modelId="{FAA33D5C-AB51-4FF1-8E71-B93FC5710955}" type="pres">
      <dgm:prSet presAssocID="{F4CE69D3-8A1F-450F-8016-BF66F4BC0820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5F024-43D0-4AA0-B709-F7983B8B2DE0}" type="pres">
      <dgm:prSet presAssocID="{CA107AE3-807E-4D2B-8693-11E13FB5EA51}" presName="sibTrans" presStyleCnt="0"/>
      <dgm:spPr/>
    </dgm:pt>
    <dgm:pt modelId="{BCE71A01-8697-44F7-8965-E004CE0050A7}" type="pres">
      <dgm:prSet presAssocID="{80B79D5B-F55F-4F44-B98A-6686B36DCB29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59A5F-9727-499A-8252-B6DF1E540089}" type="pres">
      <dgm:prSet presAssocID="{44EFB752-07D1-4C80-9C16-173C11D02041}" presName="sibTrans" presStyleCnt="0"/>
      <dgm:spPr/>
    </dgm:pt>
    <dgm:pt modelId="{65D01703-9564-4904-A6C6-D10C174F01B8}" type="pres">
      <dgm:prSet presAssocID="{F20ACB0A-D202-4040-A534-AFF28DE78C48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1A433D-FF8C-40F8-84E0-1354780D51C7}" type="presOf" srcId="{F20ACB0A-D202-4040-A534-AFF28DE78C48}" destId="{65D01703-9564-4904-A6C6-D10C174F01B8}" srcOrd="0" destOrd="0" presId="urn:microsoft.com/office/officeart/2005/8/layout/default#2"/>
    <dgm:cxn modelId="{018A5C32-7FA3-40F4-8029-C260021A1B7F}" srcId="{9175F588-72C3-417A-8C73-EEE0584E7F54}" destId="{69B31C35-4582-4BC7-9E33-6784036EDC53}" srcOrd="9" destOrd="0" parTransId="{A0359BCB-15D0-4D2F-A248-42F474B75816}" sibTransId="{6CBA4465-BACF-4701-831E-805CF163D9F9}"/>
    <dgm:cxn modelId="{B0A07531-E00A-4020-B8FA-9B2B9DBAAD45}" srcId="{9175F588-72C3-417A-8C73-EEE0584E7F54}" destId="{80B79D5B-F55F-4F44-B98A-6686B36DCB29}" srcOrd="14" destOrd="0" parTransId="{634D8E37-CA51-41D9-B8D8-A6CD18702498}" sibTransId="{44EFB752-07D1-4C80-9C16-173C11D02041}"/>
    <dgm:cxn modelId="{685C69BD-591B-4EA3-AD3C-A5F361FE6512}" srcId="{9175F588-72C3-417A-8C73-EEE0584E7F54}" destId="{3ED097E9-5EE4-4C25-B4BF-8B8CE4EF83C0}" srcOrd="0" destOrd="0" parTransId="{0C5A00B8-8262-4C11-817A-BF0A38113AFF}" sibTransId="{5F74F382-BE9F-4007-858C-EAF5E94B6D26}"/>
    <dgm:cxn modelId="{D062E138-8D22-4540-801C-57D9E617A6AC}" srcId="{9175F588-72C3-417A-8C73-EEE0584E7F54}" destId="{0B00B15E-6814-4E28-8EB3-739457DAE3A3}" srcOrd="6" destOrd="0" parTransId="{0C462439-7C8B-4C9B-A241-CD606B656B40}" sibTransId="{9069DD7D-E4E7-48BF-B520-DC9F9A44EA0E}"/>
    <dgm:cxn modelId="{160B0B99-E4BC-4DC9-96EC-694292C98ADD}" srcId="{9175F588-72C3-417A-8C73-EEE0584E7F54}" destId="{E65BACBF-D419-45A5-9A89-BD2F54BA2E91}" srcOrd="1" destOrd="0" parTransId="{CACFC0EE-6E82-4EFA-9118-4D5CF3FB64DA}" sibTransId="{CBE8B7F6-ACC1-441F-9139-FF270DE60D5F}"/>
    <dgm:cxn modelId="{6A8EFFE7-D38B-4A2A-8101-9E10CEE0CEC8}" type="presOf" srcId="{3ED097E9-5EE4-4C25-B4BF-8B8CE4EF83C0}" destId="{2C86A339-6EE0-4D5C-BDF6-6596390EE0ED}" srcOrd="0" destOrd="0" presId="urn:microsoft.com/office/officeart/2005/8/layout/default#2"/>
    <dgm:cxn modelId="{9DED53C3-8FE6-41C4-A235-5730758151E9}" srcId="{9175F588-72C3-417A-8C73-EEE0584E7F54}" destId="{D6C7EEBC-385F-433F-A443-75D42D805491}" srcOrd="4" destOrd="0" parTransId="{78BB853F-4F3C-4ADE-A98C-9B19C382F4D3}" sibTransId="{C5180E90-BD58-40D5-8067-0F9A0F57A94F}"/>
    <dgm:cxn modelId="{C7B0A947-F0BE-409A-A7AD-FCBB9A44BF56}" srcId="{9175F588-72C3-417A-8C73-EEE0584E7F54}" destId="{34552AD7-489E-4826-9571-081BD7C752CD}" srcOrd="10" destOrd="0" parTransId="{D4A32967-7C86-46EC-9212-3CFC6F479EF5}" sibTransId="{F9578AF4-6BBD-4202-B167-07C3E7939284}"/>
    <dgm:cxn modelId="{41D4E600-349E-4FA9-A0EE-7C5FB96AFD01}" srcId="{9175F588-72C3-417A-8C73-EEE0584E7F54}" destId="{B0F0FEBA-9DE6-4EF1-9FE8-620304F845B6}" srcOrd="8" destOrd="0" parTransId="{9BA8B478-F797-47DF-B195-0CFAF4E861E5}" sibTransId="{92078EC4-8B38-48A2-9ABA-52A9CF3372B9}"/>
    <dgm:cxn modelId="{350ACD22-4F79-4AF2-A697-4B1B530868CE}" srcId="{9175F588-72C3-417A-8C73-EEE0584E7F54}" destId="{008718F3-8378-4729-898D-4526710677D5}" srcOrd="3" destOrd="0" parTransId="{3078914E-1A40-4811-A58E-DE71B92B58BE}" sibTransId="{BD145980-8DA6-40AB-8081-84203F3ECC2A}"/>
    <dgm:cxn modelId="{7D54F870-3895-4412-83F9-92FDDFCECD0A}" type="presOf" srcId="{7BB3D91B-FC9C-44F0-8169-C8904BDA9A5B}" destId="{3A01DA19-E14F-420A-A33E-C1FB6173CFE5}" srcOrd="0" destOrd="0" presId="urn:microsoft.com/office/officeart/2005/8/layout/default#2"/>
    <dgm:cxn modelId="{DE1D6BDA-AC2D-4976-BC20-B33A22488629}" type="presOf" srcId="{34552AD7-489E-4826-9571-081BD7C752CD}" destId="{17B030B9-1343-4416-89F4-6C7EDFD69DDF}" srcOrd="0" destOrd="0" presId="urn:microsoft.com/office/officeart/2005/8/layout/default#2"/>
    <dgm:cxn modelId="{7365C61A-81BD-4A36-B556-1AF044C81ED1}" srcId="{9175F588-72C3-417A-8C73-EEE0584E7F54}" destId="{F20ACB0A-D202-4040-A534-AFF28DE78C48}" srcOrd="15" destOrd="0" parTransId="{06BE16B1-C08E-4493-A57E-AD524D0F7367}" sibTransId="{E2D937D1-AF97-4B3E-8292-64BF5FECCDA6}"/>
    <dgm:cxn modelId="{E2A997EA-B801-41BD-A7BE-C34D382C99F9}" srcId="{9175F588-72C3-417A-8C73-EEE0584E7F54}" destId="{C8630515-1B83-4C6F-A2FD-D9162A92BD86}" srcOrd="11" destOrd="0" parTransId="{19B70FF4-6651-48C9-BD3D-6180D304B97D}" sibTransId="{CC197E1F-97B1-4DC0-A5E6-278A6A7CC26C}"/>
    <dgm:cxn modelId="{054C4C11-C3B6-47FB-8858-22148B7C6D19}" type="presOf" srcId="{E65BACBF-D419-45A5-9A89-BD2F54BA2E91}" destId="{3951F9E7-E717-4DC0-9204-0492A4F67470}" srcOrd="0" destOrd="0" presId="urn:microsoft.com/office/officeart/2005/8/layout/default#2"/>
    <dgm:cxn modelId="{E7906267-3E35-445A-917E-1AF1FD7C5ADC}" srcId="{9175F588-72C3-417A-8C73-EEE0584E7F54}" destId="{F4CE69D3-8A1F-450F-8016-BF66F4BC0820}" srcOrd="13" destOrd="0" parTransId="{F2F5B249-53AD-40BB-B036-D62FF9026CE5}" sibTransId="{CA107AE3-807E-4D2B-8693-11E13FB5EA51}"/>
    <dgm:cxn modelId="{36F771B9-CDCB-430F-B894-D2B4E87052D7}" type="presOf" srcId="{008718F3-8378-4729-898D-4526710677D5}" destId="{7C32DF91-1E99-4207-898D-D679E69D3DF7}" srcOrd="0" destOrd="0" presId="urn:microsoft.com/office/officeart/2005/8/layout/default#2"/>
    <dgm:cxn modelId="{B53F330F-5BEF-4394-9E4F-B0A95EA386AF}" srcId="{9175F588-72C3-417A-8C73-EEE0584E7F54}" destId="{80312292-DCE1-4913-B649-82043EEBB602}" srcOrd="5" destOrd="0" parTransId="{51ED64A5-EA8D-44F5-B746-449BDBF39A40}" sibTransId="{35649F8D-6F9C-4234-ABEE-0FB91F7462A6}"/>
    <dgm:cxn modelId="{3836B503-458F-41B7-9859-2D8B19670255}" type="presOf" srcId="{F4CE69D3-8A1F-450F-8016-BF66F4BC0820}" destId="{FAA33D5C-AB51-4FF1-8E71-B93FC5710955}" srcOrd="0" destOrd="0" presId="urn:microsoft.com/office/officeart/2005/8/layout/default#2"/>
    <dgm:cxn modelId="{F6AB8E6C-E44E-42EA-8554-5307C13C948F}" type="presOf" srcId="{0B00B15E-6814-4E28-8EB3-739457DAE3A3}" destId="{FF10EA89-072B-4C4F-AC0F-5508264BD5FB}" srcOrd="0" destOrd="0" presId="urn:microsoft.com/office/officeart/2005/8/layout/default#2"/>
    <dgm:cxn modelId="{72860F85-4AA6-46E0-82B1-4D9842037F16}" type="presOf" srcId="{E5E3B7DC-40F9-4BC3-A6F2-F3FCF82EB2D4}" destId="{105C38D0-564D-407E-A687-ACB6666DB3A3}" srcOrd="0" destOrd="0" presId="urn:microsoft.com/office/officeart/2005/8/layout/default#2"/>
    <dgm:cxn modelId="{38A5CEEC-FC83-41B5-BF6E-2D841006762C}" type="presOf" srcId="{69B31C35-4582-4BC7-9E33-6784036EDC53}" destId="{0FE43E8D-7EBA-4458-B7A6-8162135A140E}" srcOrd="0" destOrd="0" presId="urn:microsoft.com/office/officeart/2005/8/layout/default#2"/>
    <dgm:cxn modelId="{2D28A63B-E02E-4C6D-92F3-6711D0FAD4CC}" type="presOf" srcId="{DDC1D3AE-9D94-4CC6-A889-345AF3C6AD7B}" destId="{9A0194AB-189E-4270-92AA-5C4568F40374}" srcOrd="0" destOrd="0" presId="urn:microsoft.com/office/officeart/2005/8/layout/default#2"/>
    <dgm:cxn modelId="{101040EC-6D8B-4BEF-B369-21DBE50C0D7E}" type="presOf" srcId="{80312292-DCE1-4913-B649-82043EEBB602}" destId="{B5FB615C-E206-4EEF-B197-D2A8A460E56C}" srcOrd="0" destOrd="0" presId="urn:microsoft.com/office/officeart/2005/8/layout/default#2"/>
    <dgm:cxn modelId="{37F29AF2-AF91-46E3-9794-FA9DC6717B38}" type="presOf" srcId="{80B79D5B-F55F-4F44-B98A-6686B36DCB29}" destId="{BCE71A01-8697-44F7-8965-E004CE0050A7}" srcOrd="0" destOrd="0" presId="urn:microsoft.com/office/officeart/2005/8/layout/default#2"/>
    <dgm:cxn modelId="{D10FE53A-30E3-4710-9A80-7C1CC5371349}" srcId="{9175F588-72C3-417A-8C73-EEE0584E7F54}" destId="{E5E3B7DC-40F9-4BC3-A6F2-F3FCF82EB2D4}" srcOrd="7" destOrd="0" parTransId="{E196E5B5-3E79-42E7-80AF-6744579E3176}" sibTransId="{E52D0705-88AD-46F1-9198-BB19ACB1A0B9}"/>
    <dgm:cxn modelId="{F6C9013B-BDD0-48C9-B004-6A54D3709D41}" type="presOf" srcId="{C8630515-1B83-4C6F-A2FD-D9162A92BD86}" destId="{8D0CDE98-7349-4402-94D2-44DC47929861}" srcOrd="0" destOrd="0" presId="urn:microsoft.com/office/officeart/2005/8/layout/default#2"/>
    <dgm:cxn modelId="{F660FC15-3BAB-4240-994C-59FD573F3DB0}" type="presOf" srcId="{B0F0FEBA-9DE6-4EF1-9FE8-620304F845B6}" destId="{7A6C3C4B-73F4-4A4B-A275-5AF008BF40CE}" srcOrd="0" destOrd="0" presId="urn:microsoft.com/office/officeart/2005/8/layout/default#2"/>
    <dgm:cxn modelId="{8BAF5143-A9D1-4AF3-8362-1AB0C88C3C46}" srcId="{9175F588-72C3-417A-8C73-EEE0584E7F54}" destId="{7BB3D91B-FC9C-44F0-8169-C8904BDA9A5B}" srcOrd="2" destOrd="0" parTransId="{8169AF1F-2E69-4524-816A-130090D24CBD}" sibTransId="{C3A2C25E-81E5-4066-84F0-09E41A3AF5EB}"/>
    <dgm:cxn modelId="{4950801D-6E43-430F-B8A4-BA9C905AF6FF}" srcId="{9175F588-72C3-417A-8C73-EEE0584E7F54}" destId="{DDC1D3AE-9D94-4CC6-A889-345AF3C6AD7B}" srcOrd="12" destOrd="0" parTransId="{D7063C0D-9A36-42EF-8F70-062ACC018B26}" sibTransId="{79A87D2A-3B93-43AE-A13C-7C49A88A81C2}"/>
    <dgm:cxn modelId="{79C1AEFD-11A3-44D8-B1A7-C5C6345C2578}" type="presOf" srcId="{D6C7EEBC-385F-433F-A443-75D42D805491}" destId="{20F9E593-98D9-4982-B846-F96774D87A41}" srcOrd="0" destOrd="0" presId="urn:microsoft.com/office/officeart/2005/8/layout/default#2"/>
    <dgm:cxn modelId="{16C13C6A-ED4B-4975-8F21-A504B8A93DAC}" type="presOf" srcId="{9175F588-72C3-417A-8C73-EEE0584E7F54}" destId="{56394162-568B-4A75-8C35-B47D39545ED4}" srcOrd="0" destOrd="0" presId="urn:microsoft.com/office/officeart/2005/8/layout/default#2"/>
    <dgm:cxn modelId="{C9E85832-FFF7-481A-85ED-A96BCAB69DA4}" type="presParOf" srcId="{56394162-568B-4A75-8C35-B47D39545ED4}" destId="{2C86A339-6EE0-4D5C-BDF6-6596390EE0ED}" srcOrd="0" destOrd="0" presId="urn:microsoft.com/office/officeart/2005/8/layout/default#2"/>
    <dgm:cxn modelId="{4410EF45-E577-42CA-8F7C-76444BB04112}" type="presParOf" srcId="{56394162-568B-4A75-8C35-B47D39545ED4}" destId="{BDF272D2-C982-4E95-B5E4-57932B99A14A}" srcOrd="1" destOrd="0" presId="urn:microsoft.com/office/officeart/2005/8/layout/default#2"/>
    <dgm:cxn modelId="{AA786CC1-0916-451D-8DE8-BE9CA5A6691F}" type="presParOf" srcId="{56394162-568B-4A75-8C35-B47D39545ED4}" destId="{3951F9E7-E717-4DC0-9204-0492A4F67470}" srcOrd="2" destOrd="0" presId="urn:microsoft.com/office/officeart/2005/8/layout/default#2"/>
    <dgm:cxn modelId="{F5D8E310-2FE9-41F7-B78A-AA41D7B8B22E}" type="presParOf" srcId="{56394162-568B-4A75-8C35-B47D39545ED4}" destId="{6FAD3733-9CC7-4B6E-AD32-8F59C4F1076A}" srcOrd="3" destOrd="0" presId="urn:microsoft.com/office/officeart/2005/8/layout/default#2"/>
    <dgm:cxn modelId="{AC4D6AE1-AC69-44F9-AA46-FFD75CB45F64}" type="presParOf" srcId="{56394162-568B-4A75-8C35-B47D39545ED4}" destId="{3A01DA19-E14F-420A-A33E-C1FB6173CFE5}" srcOrd="4" destOrd="0" presId="urn:microsoft.com/office/officeart/2005/8/layout/default#2"/>
    <dgm:cxn modelId="{C2673033-845C-4DA0-99F5-1241C8448FAF}" type="presParOf" srcId="{56394162-568B-4A75-8C35-B47D39545ED4}" destId="{D6C45CF2-99B2-43CD-96C3-B0A5208B3FFA}" srcOrd="5" destOrd="0" presId="urn:microsoft.com/office/officeart/2005/8/layout/default#2"/>
    <dgm:cxn modelId="{FE7E2C31-ABAA-4EDE-BDB7-FCA69D2BCE4C}" type="presParOf" srcId="{56394162-568B-4A75-8C35-B47D39545ED4}" destId="{7C32DF91-1E99-4207-898D-D679E69D3DF7}" srcOrd="6" destOrd="0" presId="urn:microsoft.com/office/officeart/2005/8/layout/default#2"/>
    <dgm:cxn modelId="{3EFD586C-C9AF-4EE9-9EDA-A29E16F7B344}" type="presParOf" srcId="{56394162-568B-4A75-8C35-B47D39545ED4}" destId="{DF9E4E84-6D86-4FFD-80A6-E552980E8E5F}" srcOrd="7" destOrd="0" presId="urn:microsoft.com/office/officeart/2005/8/layout/default#2"/>
    <dgm:cxn modelId="{A1949607-F5D2-4DE6-95A8-BFA79EB19AC6}" type="presParOf" srcId="{56394162-568B-4A75-8C35-B47D39545ED4}" destId="{20F9E593-98D9-4982-B846-F96774D87A41}" srcOrd="8" destOrd="0" presId="urn:microsoft.com/office/officeart/2005/8/layout/default#2"/>
    <dgm:cxn modelId="{C77ED27F-F864-481C-87C6-E60D55CB248A}" type="presParOf" srcId="{56394162-568B-4A75-8C35-B47D39545ED4}" destId="{3AD237C6-4A3B-4D05-9DC9-0FF951CF805E}" srcOrd="9" destOrd="0" presId="urn:microsoft.com/office/officeart/2005/8/layout/default#2"/>
    <dgm:cxn modelId="{13919062-024D-4488-8471-09A6AB32A2E0}" type="presParOf" srcId="{56394162-568B-4A75-8C35-B47D39545ED4}" destId="{B5FB615C-E206-4EEF-B197-D2A8A460E56C}" srcOrd="10" destOrd="0" presId="urn:microsoft.com/office/officeart/2005/8/layout/default#2"/>
    <dgm:cxn modelId="{FFDF7EE8-3030-4EEC-87C5-91B48DDAC26E}" type="presParOf" srcId="{56394162-568B-4A75-8C35-B47D39545ED4}" destId="{09474F48-E1DD-4758-A729-3B2FF4300D0C}" srcOrd="11" destOrd="0" presId="urn:microsoft.com/office/officeart/2005/8/layout/default#2"/>
    <dgm:cxn modelId="{0140DAC1-A21A-40B0-A560-12FC7DAC3446}" type="presParOf" srcId="{56394162-568B-4A75-8C35-B47D39545ED4}" destId="{FF10EA89-072B-4C4F-AC0F-5508264BD5FB}" srcOrd="12" destOrd="0" presId="urn:microsoft.com/office/officeart/2005/8/layout/default#2"/>
    <dgm:cxn modelId="{F4082311-D2FE-407A-9F4E-126128413B2A}" type="presParOf" srcId="{56394162-568B-4A75-8C35-B47D39545ED4}" destId="{AD502E85-7F55-41F9-9390-729337E4CEAC}" srcOrd="13" destOrd="0" presId="urn:microsoft.com/office/officeart/2005/8/layout/default#2"/>
    <dgm:cxn modelId="{198E510C-AAF2-4D33-B970-2140B8453322}" type="presParOf" srcId="{56394162-568B-4A75-8C35-B47D39545ED4}" destId="{105C38D0-564D-407E-A687-ACB6666DB3A3}" srcOrd="14" destOrd="0" presId="urn:microsoft.com/office/officeart/2005/8/layout/default#2"/>
    <dgm:cxn modelId="{79266837-88F7-43B5-A619-34683A22A0C8}" type="presParOf" srcId="{56394162-568B-4A75-8C35-B47D39545ED4}" destId="{366E2DC6-2151-48B0-953A-280FBC4E8BBE}" srcOrd="15" destOrd="0" presId="urn:microsoft.com/office/officeart/2005/8/layout/default#2"/>
    <dgm:cxn modelId="{77D2257F-371D-457A-8591-0C0B2DD54C06}" type="presParOf" srcId="{56394162-568B-4A75-8C35-B47D39545ED4}" destId="{7A6C3C4B-73F4-4A4B-A275-5AF008BF40CE}" srcOrd="16" destOrd="0" presId="urn:microsoft.com/office/officeart/2005/8/layout/default#2"/>
    <dgm:cxn modelId="{339640F8-A436-4D1E-B154-F353B2A2FD4E}" type="presParOf" srcId="{56394162-568B-4A75-8C35-B47D39545ED4}" destId="{24752931-F331-4776-8E95-CB35752BB898}" srcOrd="17" destOrd="0" presId="urn:microsoft.com/office/officeart/2005/8/layout/default#2"/>
    <dgm:cxn modelId="{266A5AAF-C01B-41AA-AD79-8EAFC99AF4C5}" type="presParOf" srcId="{56394162-568B-4A75-8C35-B47D39545ED4}" destId="{0FE43E8D-7EBA-4458-B7A6-8162135A140E}" srcOrd="18" destOrd="0" presId="urn:microsoft.com/office/officeart/2005/8/layout/default#2"/>
    <dgm:cxn modelId="{85187D82-22B5-403E-AAF1-41006F08178A}" type="presParOf" srcId="{56394162-568B-4A75-8C35-B47D39545ED4}" destId="{8C918C25-F50D-4599-AED1-A48E984BC4BA}" srcOrd="19" destOrd="0" presId="urn:microsoft.com/office/officeart/2005/8/layout/default#2"/>
    <dgm:cxn modelId="{614BC0E8-416F-4336-AC66-C0488818D1DD}" type="presParOf" srcId="{56394162-568B-4A75-8C35-B47D39545ED4}" destId="{17B030B9-1343-4416-89F4-6C7EDFD69DDF}" srcOrd="20" destOrd="0" presId="urn:microsoft.com/office/officeart/2005/8/layout/default#2"/>
    <dgm:cxn modelId="{2020BB3C-AB64-459E-9B05-3FA74E1E72EC}" type="presParOf" srcId="{56394162-568B-4A75-8C35-B47D39545ED4}" destId="{C8637749-40FC-4733-909B-FA0B5689047C}" srcOrd="21" destOrd="0" presId="urn:microsoft.com/office/officeart/2005/8/layout/default#2"/>
    <dgm:cxn modelId="{D81CB307-B13D-4BE9-9E54-7D5E23A4F023}" type="presParOf" srcId="{56394162-568B-4A75-8C35-B47D39545ED4}" destId="{8D0CDE98-7349-4402-94D2-44DC47929861}" srcOrd="22" destOrd="0" presId="urn:microsoft.com/office/officeart/2005/8/layout/default#2"/>
    <dgm:cxn modelId="{314CB913-B159-4EE3-A610-D9572E1D0AEE}" type="presParOf" srcId="{56394162-568B-4A75-8C35-B47D39545ED4}" destId="{F89AAAE7-2AA9-4D2B-B4BA-0F8752DC04AA}" srcOrd="23" destOrd="0" presId="urn:microsoft.com/office/officeart/2005/8/layout/default#2"/>
    <dgm:cxn modelId="{18554EE1-19C7-4926-A749-A66399B01393}" type="presParOf" srcId="{56394162-568B-4A75-8C35-B47D39545ED4}" destId="{9A0194AB-189E-4270-92AA-5C4568F40374}" srcOrd="24" destOrd="0" presId="urn:microsoft.com/office/officeart/2005/8/layout/default#2"/>
    <dgm:cxn modelId="{9C4E4AAE-B8C3-4E7F-94F0-19E4BC3DC2AC}" type="presParOf" srcId="{56394162-568B-4A75-8C35-B47D39545ED4}" destId="{3BAE9BF5-62DA-45F9-8F59-AE0E1900925B}" srcOrd="25" destOrd="0" presId="urn:microsoft.com/office/officeart/2005/8/layout/default#2"/>
    <dgm:cxn modelId="{D0AE25DA-6A46-45DE-9D59-CF75C2871CA0}" type="presParOf" srcId="{56394162-568B-4A75-8C35-B47D39545ED4}" destId="{FAA33D5C-AB51-4FF1-8E71-B93FC5710955}" srcOrd="26" destOrd="0" presId="urn:microsoft.com/office/officeart/2005/8/layout/default#2"/>
    <dgm:cxn modelId="{36A9C56B-2CA8-47EB-B780-5F46BC5C0C85}" type="presParOf" srcId="{56394162-568B-4A75-8C35-B47D39545ED4}" destId="{13E5F024-43D0-4AA0-B709-F7983B8B2DE0}" srcOrd="27" destOrd="0" presId="urn:microsoft.com/office/officeart/2005/8/layout/default#2"/>
    <dgm:cxn modelId="{A937E5BC-DCE7-40ED-8458-CDF91BCFE95F}" type="presParOf" srcId="{56394162-568B-4A75-8C35-B47D39545ED4}" destId="{BCE71A01-8697-44F7-8965-E004CE0050A7}" srcOrd="28" destOrd="0" presId="urn:microsoft.com/office/officeart/2005/8/layout/default#2"/>
    <dgm:cxn modelId="{76B6900C-8BCE-40FC-9DE5-1A1B812AE532}" type="presParOf" srcId="{56394162-568B-4A75-8C35-B47D39545ED4}" destId="{90659A5F-9727-499A-8252-B6DF1E540089}" srcOrd="29" destOrd="0" presId="urn:microsoft.com/office/officeart/2005/8/layout/default#2"/>
    <dgm:cxn modelId="{7A3CB8E0-0C63-4155-85DA-8C4BBAF7612B}" type="presParOf" srcId="{56394162-568B-4A75-8C35-B47D39545ED4}" destId="{65D01703-9564-4904-A6C6-D10C174F01B8}" srcOrd="30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C553BA-22A0-407D-9218-C86F5A064E8F}" type="doc">
      <dgm:prSet loTypeId="urn:microsoft.com/office/officeart/2005/8/layout/venn1" loCatId="relationship" qsTypeId="urn:microsoft.com/office/officeart/2005/8/quickstyle/simple1" qsCatId="simple" csTypeId="urn:microsoft.com/office/officeart/2005/8/colors/colorful1#1" csCatId="colorful" phldr="1"/>
      <dgm:spPr/>
    </dgm:pt>
    <dgm:pt modelId="{2BD79412-FA54-4C5A-900B-DB5AD919776A}">
      <dgm:prSet phldrT="[Text]" custT="1"/>
      <dgm:spPr/>
      <dgm:t>
        <a:bodyPr/>
        <a:lstStyle/>
        <a:p>
          <a:r>
            <a:rPr lang="en-US" sz="1600" dirty="0" smtClean="0"/>
            <a:t>Annotation</a:t>
          </a:r>
          <a:br>
            <a:rPr lang="en-US" sz="1600" dirty="0" smtClean="0"/>
          </a:br>
          <a:r>
            <a:rPr lang="en-US" sz="1600" dirty="0" smtClean="0"/>
            <a:t>Overhead</a:t>
          </a:r>
          <a:endParaRPr lang="en-US" sz="1600" dirty="0"/>
        </a:p>
      </dgm:t>
    </dgm:pt>
    <dgm:pt modelId="{D18274CD-CE16-4103-AB87-C9C91285121D}" type="parTrans" cxnId="{F9810391-C39F-4D56-9E6B-626DBA8CF895}">
      <dgm:prSet/>
      <dgm:spPr/>
      <dgm:t>
        <a:bodyPr/>
        <a:lstStyle/>
        <a:p>
          <a:endParaRPr lang="en-US"/>
        </a:p>
      </dgm:t>
    </dgm:pt>
    <dgm:pt modelId="{4B152A47-2881-4221-89D8-7A5D93EC0B40}" type="sibTrans" cxnId="{F9810391-C39F-4D56-9E6B-626DBA8CF895}">
      <dgm:prSet/>
      <dgm:spPr/>
      <dgm:t>
        <a:bodyPr/>
        <a:lstStyle/>
        <a:p>
          <a:endParaRPr lang="en-US"/>
        </a:p>
      </dgm:t>
    </dgm:pt>
    <dgm:pt modelId="{F0B815D4-8016-4EAB-8A3A-EFE85D198166}">
      <dgm:prSet phldrT="[Text]" custT="1"/>
      <dgm:spPr/>
      <dgm:t>
        <a:bodyPr/>
        <a:lstStyle/>
        <a:p>
          <a:r>
            <a:rPr lang="en-US" sz="1600" dirty="0" smtClean="0"/>
            <a:t>Precision</a:t>
          </a:r>
          <a:endParaRPr lang="en-US" sz="1600" dirty="0"/>
        </a:p>
      </dgm:t>
    </dgm:pt>
    <dgm:pt modelId="{6613A9A5-D720-4712-BA90-16FA010D6F2E}" type="parTrans" cxnId="{AF570C1D-63B4-4276-8440-63DD29EFE59C}">
      <dgm:prSet/>
      <dgm:spPr/>
      <dgm:t>
        <a:bodyPr/>
        <a:lstStyle/>
        <a:p>
          <a:endParaRPr lang="en-US"/>
        </a:p>
      </dgm:t>
    </dgm:pt>
    <dgm:pt modelId="{6B818C71-475E-429F-A3B3-851FBF7E3F6C}" type="sibTrans" cxnId="{AF570C1D-63B4-4276-8440-63DD29EFE59C}">
      <dgm:prSet/>
      <dgm:spPr/>
      <dgm:t>
        <a:bodyPr/>
        <a:lstStyle/>
        <a:p>
          <a:endParaRPr lang="en-US"/>
        </a:p>
      </dgm:t>
    </dgm:pt>
    <dgm:pt modelId="{60B78A14-52BE-4A7C-B252-9CF66BD3F923}">
      <dgm:prSet phldrT="[Text]" custT="1"/>
      <dgm:spPr/>
      <dgm:t>
        <a:bodyPr/>
        <a:lstStyle/>
        <a:p>
          <a:r>
            <a:rPr lang="en-US" sz="1600" dirty="0" smtClean="0"/>
            <a:t>Performance</a:t>
          </a:r>
          <a:endParaRPr lang="en-US" sz="1600" dirty="0"/>
        </a:p>
      </dgm:t>
    </dgm:pt>
    <dgm:pt modelId="{7F2BD71D-BB68-4C52-A7DA-D04E68893BA0}" type="parTrans" cxnId="{5A974332-A18E-4CBC-955E-2ADA5516DBDB}">
      <dgm:prSet/>
      <dgm:spPr/>
      <dgm:t>
        <a:bodyPr/>
        <a:lstStyle/>
        <a:p>
          <a:endParaRPr lang="en-US"/>
        </a:p>
      </dgm:t>
    </dgm:pt>
    <dgm:pt modelId="{664614B5-5C00-45D5-87B4-1A3D641636C8}" type="sibTrans" cxnId="{5A974332-A18E-4CBC-955E-2ADA5516DBDB}">
      <dgm:prSet/>
      <dgm:spPr/>
      <dgm:t>
        <a:bodyPr/>
        <a:lstStyle/>
        <a:p>
          <a:endParaRPr lang="en-US"/>
        </a:p>
      </dgm:t>
    </dgm:pt>
    <dgm:pt modelId="{6BA6C86B-9178-441B-BBA1-960341A475A8}">
      <dgm:prSet phldrT="[Text]" custT="1"/>
      <dgm:spPr/>
      <dgm:t>
        <a:bodyPr/>
        <a:lstStyle/>
        <a:p>
          <a:r>
            <a:rPr lang="en-US" sz="1600" dirty="0" smtClean="0"/>
            <a:t>Noise</a:t>
          </a:r>
          <a:endParaRPr lang="en-US" sz="1400" dirty="0"/>
        </a:p>
      </dgm:t>
    </dgm:pt>
    <dgm:pt modelId="{61D558FF-3144-4FE0-938C-E8653C7897F3}" type="parTrans" cxnId="{8DAB3730-5718-4588-8F9F-68A5A3AC2D40}">
      <dgm:prSet/>
      <dgm:spPr/>
      <dgm:t>
        <a:bodyPr/>
        <a:lstStyle/>
        <a:p>
          <a:endParaRPr lang="en-US"/>
        </a:p>
      </dgm:t>
    </dgm:pt>
    <dgm:pt modelId="{3D102BF9-D8C1-4CB0-9D5A-C9C8F4E136B0}" type="sibTrans" cxnId="{8DAB3730-5718-4588-8F9F-68A5A3AC2D40}">
      <dgm:prSet/>
      <dgm:spPr/>
      <dgm:t>
        <a:bodyPr/>
        <a:lstStyle/>
        <a:p>
          <a:endParaRPr lang="en-US"/>
        </a:p>
      </dgm:t>
    </dgm:pt>
    <dgm:pt modelId="{A5DF6665-C885-4A09-AFB1-6B37931D4887}" type="pres">
      <dgm:prSet presAssocID="{83C553BA-22A0-407D-9218-C86F5A064E8F}" presName="compositeShape" presStyleCnt="0">
        <dgm:presLayoutVars>
          <dgm:chMax val="7"/>
          <dgm:dir/>
          <dgm:resizeHandles val="exact"/>
        </dgm:presLayoutVars>
      </dgm:prSet>
      <dgm:spPr/>
    </dgm:pt>
    <dgm:pt modelId="{F502F9D9-2F42-4776-86B9-77792F8009C2}" type="pres">
      <dgm:prSet presAssocID="{2BD79412-FA54-4C5A-900B-DB5AD919776A}" presName="circ1" presStyleLbl="vennNode1" presStyleIdx="0" presStyleCnt="4"/>
      <dgm:spPr/>
      <dgm:t>
        <a:bodyPr/>
        <a:lstStyle/>
        <a:p>
          <a:endParaRPr lang="en-US"/>
        </a:p>
      </dgm:t>
    </dgm:pt>
    <dgm:pt modelId="{1736C3B3-4C44-4980-BC92-8C39D47A29EE}" type="pres">
      <dgm:prSet presAssocID="{2BD79412-FA54-4C5A-900B-DB5AD919776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95FD0C-F94D-40FF-BE1F-197511A1950A}" type="pres">
      <dgm:prSet presAssocID="{F0B815D4-8016-4EAB-8A3A-EFE85D198166}" presName="circ2" presStyleLbl="vennNode1" presStyleIdx="1" presStyleCnt="4"/>
      <dgm:spPr/>
      <dgm:t>
        <a:bodyPr/>
        <a:lstStyle/>
        <a:p>
          <a:endParaRPr lang="en-US"/>
        </a:p>
      </dgm:t>
    </dgm:pt>
    <dgm:pt modelId="{554823A6-DE5C-4440-BBB5-B976ECE7C426}" type="pres">
      <dgm:prSet presAssocID="{F0B815D4-8016-4EAB-8A3A-EFE85D19816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1E28A7-4FF8-4DF0-996A-DDF1E46E3AE8}" type="pres">
      <dgm:prSet presAssocID="{60B78A14-52BE-4A7C-B252-9CF66BD3F923}" presName="circ3" presStyleLbl="vennNode1" presStyleIdx="2" presStyleCnt="4"/>
      <dgm:spPr/>
      <dgm:t>
        <a:bodyPr/>
        <a:lstStyle/>
        <a:p>
          <a:endParaRPr lang="en-US"/>
        </a:p>
      </dgm:t>
    </dgm:pt>
    <dgm:pt modelId="{ACE20BA6-D8EB-48BC-930B-BB4EA663CB55}" type="pres">
      <dgm:prSet presAssocID="{60B78A14-52BE-4A7C-B252-9CF66BD3F92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08D308-1A75-4A79-96D2-0AFF6CDCD832}" type="pres">
      <dgm:prSet presAssocID="{6BA6C86B-9178-441B-BBA1-960341A475A8}" presName="circ4" presStyleLbl="vennNode1" presStyleIdx="3" presStyleCnt="4"/>
      <dgm:spPr/>
      <dgm:t>
        <a:bodyPr/>
        <a:lstStyle/>
        <a:p>
          <a:endParaRPr lang="en-US"/>
        </a:p>
      </dgm:t>
    </dgm:pt>
    <dgm:pt modelId="{F821F29D-0DB1-4919-9166-FF7430874F00}" type="pres">
      <dgm:prSet presAssocID="{6BA6C86B-9178-441B-BBA1-960341A475A8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734B2F-B31E-4413-91F8-5128DC414FE8}" type="presOf" srcId="{6BA6C86B-9178-441B-BBA1-960341A475A8}" destId="{EF08D308-1A75-4A79-96D2-0AFF6CDCD832}" srcOrd="0" destOrd="0" presId="urn:microsoft.com/office/officeart/2005/8/layout/venn1"/>
    <dgm:cxn modelId="{48DCC762-B1DD-4AA0-836E-4548300576BA}" type="presOf" srcId="{60B78A14-52BE-4A7C-B252-9CF66BD3F923}" destId="{ACE20BA6-D8EB-48BC-930B-BB4EA663CB55}" srcOrd="1" destOrd="0" presId="urn:microsoft.com/office/officeart/2005/8/layout/venn1"/>
    <dgm:cxn modelId="{D6F28BA8-8EBE-4F7D-97AF-D0B627094BAF}" type="presOf" srcId="{60B78A14-52BE-4A7C-B252-9CF66BD3F923}" destId="{CD1E28A7-4FF8-4DF0-996A-DDF1E46E3AE8}" srcOrd="0" destOrd="0" presId="urn:microsoft.com/office/officeart/2005/8/layout/venn1"/>
    <dgm:cxn modelId="{2C2CDEC7-58B8-41AF-9A3A-6233CA181B02}" type="presOf" srcId="{6BA6C86B-9178-441B-BBA1-960341A475A8}" destId="{F821F29D-0DB1-4919-9166-FF7430874F00}" srcOrd="1" destOrd="0" presId="urn:microsoft.com/office/officeart/2005/8/layout/venn1"/>
    <dgm:cxn modelId="{8DAB3730-5718-4588-8F9F-68A5A3AC2D40}" srcId="{83C553BA-22A0-407D-9218-C86F5A064E8F}" destId="{6BA6C86B-9178-441B-BBA1-960341A475A8}" srcOrd="3" destOrd="0" parTransId="{61D558FF-3144-4FE0-938C-E8653C7897F3}" sibTransId="{3D102BF9-D8C1-4CB0-9D5A-C9C8F4E136B0}"/>
    <dgm:cxn modelId="{6A7F9F6E-5D42-469F-A88F-48CF880E3F67}" type="presOf" srcId="{F0B815D4-8016-4EAB-8A3A-EFE85D198166}" destId="{C495FD0C-F94D-40FF-BE1F-197511A1950A}" srcOrd="0" destOrd="0" presId="urn:microsoft.com/office/officeart/2005/8/layout/venn1"/>
    <dgm:cxn modelId="{5A974332-A18E-4CBC-955E-2ADA5516DBDB}" srcId="{83C553BA-22A0-407D-9218-C86F5A064E8F}" destId="{60B78A14-52BE-4A7C-B252-9CF66BD3F923}" srcOrd="2" destOrd="0" parTransId="{7F2BD71D-BB68-4C52-A7DA-D04E68893BA0}" sibTransId="{664614B5-5C00-45D5-87B4-1A3D641636C8}"/>
    <dgm:cxn modelId="{2781E4BA-DE39-4E8B-A244-D7AA17E443CD}" type="presOf" srcId="{2BD79412-FA54-4C5A-900B-DB5AD919776A}" destId="{F502F9D9-2F42-4776-86B9-77792F8009C2}" srcOrd="0" destOrd="0" presId="urn:microsoft.com/office/officeart/2005/8/layout/venn1"/>
    <dgm:cxn modelId="{AF570C1D-63B4-4276-8440-63DD29EFE59C}" srcId="{83C553BA-22A0-407D-9218-C86F5A064E8F}" destId="{F0B815D4-8016-4EAB-8A3A-EFE85D198166}" srcOrd="1" destOrd="0" parTransId="{6613A9A5-D720-4712-BA90-16FA010D6F2E}" sibTransId="{6B818C71-475E-429F-A3B3-851FBF7E3F6C}"/>
    <dgm:cxn modelId="{57CAE47C-9867-464C-B7B5-0FCDAED634D0}" type="presOf" srcId="{2BD79412-FA54-4C5A-900B-DB5AD919776A}" destId="{1736C3B3-4C44-4980-BC92-8C39D47A29EE}" srcOrd="1" destOrd="0" presId="urn:microsoft.com/office/officeart/2005/8/layout/venn1"/>
    <dgm:cxn modelId="{F9810391-C39F-4D56-9E6B-626DBA8CF895}" srcId="{83C553BA-22A0-407D-9218-C86F5A064E8F}" destId="{2BD79412-FA54-4C5A-900B-DB5AD919776A}" srcOrd="0" destOrd="0" parTransId="{D18274CD-CE16-4103-AB87-C9C91285121D}" sibTransId="{4B152A47-2881-4221-89D8-7A5D93EC0B40}"/>
    <dgm:cxn modelId="{2816DABF-B20F-449C-8E7E-EDD5516E1115}" type="presOf" srcId="{F0B815D4-8016-4EAB-8A3A-EFE85D198166}" destId="{554823A6-DE5C-4440-BBB5-B976ECE7C426}" srcOrd="1" destOrd="0" presId="urn:microsoft.com/office/officeart/2005/8/layout/venn1"/>
    <dgm:cxn modelId="{0E31328E-3FF3-4487-B760-596524E3FE28}" type="presOf" srcId="{83C553BA-22A0-407D-9218-C86F5A064E8F}" destId="{A5DF6665-C885-4A09-AFB1-6B37931D4887}" srcOrd="0" destOrd="0" presId="urn:microsoft.com/office/officeart/2005/8/layout/venn1"/>
    <dgm:cxn modelId="{7A198D68-5BDA-426C-8025-5C0EA752C977}" type="presParOf" srcId="{A5DF6665-C885-4A09-AFB1-6B37931D4887}" destId="{F502F9D9-2F42-4776-86B9-77792F8009C2}" srcOrd="0" destOrd="0" presId="urn:microsoft.com/office/officeart/2005/8/layout/venn1"/>
    <dgm:cxn modelId="{E70536F2-9756-4605-A87F-8229CA388B9B}" type="presParOf" srcId="{A5DF6665-C885-4A09-AFB1-6B37931D4887}" destId="{1736C3B3-4C44-4980-BC92-8C39D47A29EE}" srcOrd="1" destOrd="0" presId="urn:microsoft.com/office/officeart/2005/8/layout/venn1"/>
    <dgm:cxn modelId="{E10A5FAC-191F-484E-90D0-86C24C2F624A}" type="presParOf" srcId="{A5DF6665-C885-4A09-AFB1-6B37931D4887}" destId="{C495FD0C-F94D-40FF-BE1F-197511A1950A}" srcOrd="2" destOrd="0" presId="urn:microsoft.com/office/officeart/2005/8/layout/venn1"/>
    <dgm:cxn modelId="{B5450A23-A24E-4C93-AF74-8D81062B70B0}" type="presParOf" srcId="{A5DF6665-C885-4A09-AFB1-6B37931D4887}" destId="{554823A6-DE5C-4440-BBB5-B976ECE7C426}" srcOrd="3" destOrd="0" presId="urn:microsoft.com/office/officeart/2005/8/layout/venn1"/>
    <dgm:cxn modelId="{681AAEA3-04E8-4D70-B956-7056FD47DFFB}" type="presParOf" srcId="{A5DF6665-C885-4A09-AFB1-6B37931D4887}" destId="{CD1E28A7-4FF8-4DF0-996A-DDF1E46E3AE8}" srcOrd="4" destOrd="0" presId="urn:microsoft.com/office/officeart/2005/8/layout/venn1"/>
    <dgm:cxn modelId="{A1477AFC-4125-47F5-8BB3-30E83FB2D51F}" type="presParOf" srcId="{A5DF6665-C885-4A09-AFB1-6B37931D4887}" destId="{ACE20BA6-D8EB-48BC-930B-BB4EA663CB55}" srcOrd="5" destOrd="0" presId="urn:microsoft.com/office/officeart/2005/8/layout/venn1"/>
    <dgm:cxn modelId="{80882BF1-A241-46D7-B7B7-E0E835AD6829}" type="presParOf" srcId="{A5DF6665-C885-4A09-AFB1-6B37931D4887}" destId="{EF08D308-1A75-4A79-96D2-0AFF6CDCD832}" srcOrd="6" destOrd="0" presId="urn:microsoft.com/office/officeart/2005/8/layout/venn1"/>
    <dgm:cxn modelId="{96D3D5C5-63F3-44AC-BC76-96BF0F9B3F7E}" type="presParOf" srcId="{A5DF6665-C885-4A09-AFB1-6B37931D4887}" destId="{F821F29D-0DB1-4919-9166-FF7430874F00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886200" cy="7315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+mj-lt"/>
            </a:rPr>
            <a:t>Tools</a:t>
          </a:r>
          <a:endParaRPr lang="en-US" sz="3100" kern="1200" dirty="0">
            <a:latin typeface="+mj-lt"/>
          </a:endParaRPr>
        </a:p>
      </dsp:txBody>
      <dsp:txXfrm>
        <a:off x="0" y="0"/>
        <a:ext cx="3886200" cy="731520"/>
      </dsp:txXfrm>
    </dsp:sp>
    <dsp:sp modelId="{8EC0B314-85A5-41A9-AA46-B5D86490A954}">
      <dsp:nvSpPr>
        <dsp:cNvPr id="0" name=""/>
        <dsp:cNvSpPr/>
      </dsp:nvSpPr>
      <dsp:spPr>
        <a:xfrm>
          <a:off x="0" y="731520"/>
          <a:ext cx="971549" cy="15361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5250" tIns="95250" rIns="95250" bIns="9525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>
              <a:latin typeface="+mj-lt"/>
            </a:rPr>
            <a:t>ccrewrite</a:t>
          </a:r>
          <a:endParaRPr lang="en-US" sz="2500" kern="1200" dirty="0">
            <a:latin typeface="+mj-lt"/>
          </a:endParaRPr>
        </a:p>
      </dsp:txBody>
      <dsp:txXfrm>
        <a:off x="0" y="731520"/>
        <a:ext cx="971549" cy="1536192"/>
      </dsp:txXfrm>
    </dsp:sp>
    <dsp:sp modelId="{F6234F1D-45FA-4284-967A-CBA9CE548BE8}">
      <dsp:nvSpPr>
        <dsp:cNvPr id="0" name=""/>
        <dsp:cNvSpPr/>
      </dsp:nvSpPr>
      <dsp:spPr>
        <a:xfrm>
          <a:off x="971550" y="731520"/>
          <a:ext cx="971549" cy="1536192"/>
        </a:xfrm>
        <a:prstGeom prst="rect">
          <a:avLst/>
        </a:prstGeom>
        <a:solidFill>
          <a:schemeClr val="accent3">
            <a:hueOff val="1851272"/>
            <a:satOff val="-15354"/>
            <a:lumOff val="65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5250" tIns="95250" rIns="95250" bIns="9525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>
              <a:latin typeface="+mj-lt"/>
            </a:rPr>
            <a:t>cccheck</a:t>
          </a:r>
          <a:endParaRPr lang="en-US" sz="2500" kern="1200" dirty="0">
            <a:latin typeface="+mj-lt"/>
          </a:endParaRPr>
        </a:p>
      </dsp:txBody>
      <dsp:txXfrm>
        <a:off x="971550" y="731520"/>
        <a:ext cx="971549" cy="1536192"/>
      </dsp:txXfrm>
    </dsp:sp>
    <dsp:sp modelId="{19562310-614D-4C91-9CB6-5B79EC14699C}">
      <dsp:nvSpPr>
        <dsp:cNvPr id="0" name=""/>
        <dsp:cNvSpPr/>
      </dsp:nvSpPr>
      <dsp:spPr>
        <a:xfrm>
          <a:off x="1943100" y="731520"/>
          <a:ext cx="971549" cy="1536192"/>
        </a:xfrm>
        <a:prstGeom prst="rect">
          <a:avLst/>
        </a:prstGeom>
        <a:solidFill>
          <a:schemeClr val="accent3">
            <a:hueOff val="3702543"/>
            <a:satOff val="-30708"/>
            <a:lumOff val="131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5250" tIns="95250" rIns="95250" bIns="9525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>
              <a:latin typeface="+mj-lt"/>
            </a:rPr>
            <a:t>ccdocgen</a:t>
          </a:r>
          <a:endParaRPr lang="en-US" sz="2500" kern="1200" dirty="0">
            <a:latin typeface="+mj-lt"/>
          </a:endParaRPr>
        </a:p>
      </dsp:txBody>
      <dsp:txXfrm>
        <a:off x="1943100" y="731520"/>
        <a:ext cx="971549" cy="1536192"/>
      </dsp:txXfrm>
    </dsp:sp>
    <dsp:sp modelId="{CD3A4C1E-7C18-438B-AB66-E52A0167CDE7}">
      <dsp:nvSpPr>
        <dsp:cNvPr id="0" name=""/>
        <dsp:cNvSpPr/>
      </dsp:nvSpPr>
      <dsp:spPr>
        <a:xfrm>
          <a:off x="2914649" y="731520"/>
          <a:ext cx="971549" cy="1536192"/>
        </a:xfrm>
        <a:prstGeom prst="rect">
          <a:avLst/>
        </a:prstGeom>
        <a:solidFill>
          <a:schemeClr val="accent3">
            <a:hueOff val="5553815"/>
            <a:satOff val="-46062"/>
            <a:lumOff val="196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5250" tIns="95250" rIns="95250" bIns="9525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>
              <a:latin typeface="+mj-lt"/>
            </a:rPr>
            <a:t>ccrefgen</a:t>
          </a:r>
          <a:endParaRPr lang="en-US" sz="2500" kern="1200" dirty="0">
            <a:latin typeface="+mj-lt"/>
          </a:endParaRPr>
        </a:p>
      </dsp:txBody>
      <dsp:txXfrm>
        <a:off x="2914649" y="731520"/>
        <a:ext cx="971549" cy="1536192"/>
      </dsp:txXfrm>
    </dsp:sp>
    <dsp:sp modelId="{CF164611-19A6-4931-A82C-6F78A9FB5909}">
      <dsp:nvSpPr>
        <dsp:cNvPr id="0" name=""/>
        <dsp:cNvSpPr/>
      </dsp:nvSpPr>
      <dsp:spPr>
        <a:xfrm>
          <a:off x="0" y="2267712"/>
          <a:ext cx="3886200" cy="17068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Authoring</a:t>
          </a: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Contracts</a:t>
          </a:r>
          <a:endParaRPr lang="en-US" sz="29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5553815"/>
            <a:satOff val="-46062"/>
            <a:lumOff val="196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BCL 4.0</a:t>
          </a:r>
          <a:endParaRPr lang="en-US" sz="29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Presentation</a:t>
          </a:r>
          <a:endParaRPr lang="en-US" sz="2600" kern="1200" dirty="0">
            <a:latin typeface="+mj-lt"/>
          </a:endParaRP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VS2010</a:t>
          </a:r>
          <a:endParaRPr lang="en-US" sz="26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5553815"/>
            <a:satOff val="-46062"/>
            <a:lumOff val="196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Sandcastle</a:t>
          </a:r>
          <a:endParaRPr lang="en-US" sz="26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A3D95-C739-43BB-81DA-B42C5B827721}" type="datetimeFigureOut">
              <a:rPr lang="en-US" smtClean="0"/>
              <a:t>9/27/2010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FA4B7-2F02-4D71-949A-518D5AA8E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6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choices here:</a:t>
            </a:r>
          </a:p>
          <a:p>
            <a:r>
              <a:rPr lang="en-US" dirty="0" smtClean="0"/>
              <a:t>Pre:</a:t>
            </a:r>
            <a:r>
              <a:rPr lang="en-US" baseline="0" dirty="0" smtClean="0"/>
              <a:t> true</a:t>
            </a:r>
          </a:p>
          <a:p>
            <a:r>
              <a:rPr lang="en-US" baseline="0" dirty="0" smtClean="0"/>
              <a:t>Post: x &gt;= 0 || x == </a:t>
            </a:r>
            <a:r>
              <a:rPr lang="en-US" baseline="0" dirty="0" err="1" smtClean="0"/>
              <a:t>int.MinValue</a:t>
            </a:r>
            <a:endParaRPr lang="en-US" baseline="0" dirty="0" smtClean="0"/>
          </a:p>
          <a:p>
            <a:r>
              <a:rPr lang="en-US" baseline="0" dirty="0" smtClean="0"/>
              <a:t>Or</a:t>
            </a:r>
          </a:p>
          <a:p>
            <a:r>
              <a:rPr lang="en-US" baseline="0" dirty="0" smtClean="0"/>
              <a:t>Pre: x != </a:t>
            </a:r>
            <a:r>
              <a:rPr lang="en-US" baseline="0" dirty="0" err="1" smtClean="0"/>
              <a:t>Int.MinValue</a:t>
            </a:r>
            <a:endParaRPr lang="en-US" baseline="0" dirty="0" smtClean="0"/>
          </a:p>
          <a:p>
            <a:r>
              <a:rPr lang="en-US" baseline="0" dirty="0" smtClean="0"/>
              <a:t>Post: x &gt;=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116D-2169-4A14-B058-D39C91E502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2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feel we have a better</a:t>
            </a:r>
            <a:r>
              <a:rPr lang="en-US" baseline="0" dirty="0" smtClean="0"/>
              <a:t> handle.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88FF9-3BE1-4070-BBA5-8B764B61BC9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4672"/>
            <a:ext cx="8031163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 dirty="0">
                <a:ln w="3175">
                  <a:noFill/>
                </a:ln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sz="3200" kern="1200" dirty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  <p:pic>
        <p:nvPicPr>
          <p:cNvPr id="5" name="Picture 4" descr="MS-Research-logo.png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627813"/>
            <a:ext cx="3505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algn="ctr" defTabSz="914363" rtl="0" eaLnBrk="1" latinLnBrk="0" hangingPunct="1">
              <a:defRPr lang="en-US" sz="1200" kern="120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8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Code Contracts for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Manuel </a:t>
            </a:r>
            <a:r>
              <a:rPr lang="en-US" dirty="0" smtClean="0"/>
              <a:t>Fähndrich</a:t>
            </a:r>
          </a:p>
          <a:p>
            <a:r>
              <a:rPr lang="en-US" dirty="0" smtClean="0"/>
              <a:t>Mike Barnett</a:t>
            </a:r>
          </a:p>
          <a:p>
            <a:r>
              <a:rPr lang="en-US" b="1" i="1" dirty="0" smtClean="0">
                <a:solidFill>
                  <a:srgbClr val="FFFF00"/>
                </a:solidFill>
              </a:rPr>
              <a:t>Francesco </a:t>
            </a:r>
            <a:r>
              <a:rPr lang="en-US" b="1" i="1" dirty="0">
                <a:solidFill>
                  <a:srgbClr val="FFFF00"/>
                </a:solidFill>
              </a:rPr>
              <a:t>Logozzo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41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FAQ: Why </a:t>
            </a:r>
            <a:r>
              <a:rPr lang="en-US" dirty="0"/>
              <a:t>not use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ssert</a:t>
            </a:r>
            <a:r>
              <a:rPr lang="en-US" dirty="0"/>
              <a:t>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505849"/>
          </a:xfrm>
        </p:spPr>
        <p:txBody>
          <a:bodyPr/>
          <a:lstStyle/>
          <a:p>
            <a:r>
              <a:rPr lang="en-US" dirty="0"/>
              <a:t>No documentation</a:t>
            </a:r>
          </a:p>
          <a:p>
            <a:pPr lvl="1"/>
            <a:r>
              <a:rPr lang="en-US" dirty="0"/>
              <a:t>Not visible to the caller, intent not clear</a:t>
            </a:r>
          </a:p>
          <a:p>
            <a:r>
              <a:rPr lang="en-US" dirty="0"/>
              <a:t>Feasible, but code duplication for</a:t>
            </a:r>
          </a:p>
          <a:p>
            <a:pPr lvl="1"/>
            <a:r>
              <a:rPr lang="en-US" dirty="0"/>
              <a:t>Returned values</a:t>
            </a:r>
          </a:p>
          <a:p>
            <a:pPr lvl="1"/>
            <a:r>
              <a:rPr lang="en-US" dirty="0"/>
              <a:t>Object invariants</a:t>
            </a:r>
          </a:p>
          <a:p>
            <a:r>
              <a:rPr lang="en-US" dirty="0"/>
              <a:t>No inheritance</a:t>
            </a:r>
          </a:p>
          <a:p>
            <a:r>
              <a:rPr lang="en-US" dirty="0"/>
              <a:t>How </a:t>
            </a:r>
            <a:r>
              <a:rPr lang="en-US" dirty="0" smtClean="0"/>
              <a:t>can you </a:t>
            </a:r>
            <a:r>
              <a:rPr lang="en-US" dirty="0"/>
              <a:t>write assert for </a:t>
            </a:r>
          </a:p>
          <a:p>
            <a:pPr lvl="1"/>
            <a:r>
              <a:rPr lang="en-US" dirty="0"/>
              <a:t>Interfaces?</a:t>
            </a:r>
          </a:p>
          <a:p>
            <a:pPr lvl="1"/>
            <a:r>
              <a:rPr lang="en-US" dirty="0"/>
              <a:t>Abstract methods?</a:t>
            </a:r>
          </a:p>
        </p:txBody>
      </p:sp>
    </p:spTree>
    <p:extLst>
      <p:ext uri="{BB962C8B-B14F-4D97-AF65-F5344CB8AC3E}">
        <p14:creationId xmlns:p14="http://schemas.microsoft.com/office/powerpoint/2010/main" val="4192119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2514600"/>
            <a:ext cx="8382000" cy="2948499"/>
          </a:xfrm>
        </p:spPr>
        <p:txBody>
          <a:bodyPr/>
          <a:lstStyle/>
          <a:p>
            <a:endParaRPr lang="en-US" dirty="0">
              <a:latin typeface="+mj-lt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condition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latin typeface="+mj-lt"/>
                <a:cs typeface="Consolas" pitchFamily="49" charset="0"/>
              </a:rPr>
              <a:t>must</a:t>
            </a:r>
            <a:endParaRPr lang="en-US" dirty="0">
              <a:latin typeface="+mj-lt"/>
              <a:cs typeface="Consolas" pitchFamily="49" charset="0"/>
            </a:endParaRPr>
          </a:p>
          <a:p>
            <a:pPr lvl="1"/>
            <a:r>
              <a:rPr lang="en-US" dirty="0"/>
              <a:t>be true at the entry of the method</a:t>
            </a:r>
          </a:p>
          <a:p>
            <a:pPr lvl="1"/>
            <a:r>
              <a:rPr lang="en-US" dirty="0"/>
              <a:t>only contain pure members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reference members as visible as the method</a:t>
            </a:r>
            <a:endParaRPr lang="en-US" dirty="0"/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Requires is conditionally defined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1219200"/>
            <a:ext cx="6781800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System.Diagnostic.Contracts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[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Conditional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"CONTRACTS_FULL"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Requires(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condition) 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69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287054"/>
          </a:xfrm>
        </p:spPr>
        <p:txBody>
          <a:bodyPr/>
          <a:lstStyle/>
          <a:p>
            <a:r>
              <a:rPr lang="en-US" dirty="0" smtClean="0"/>
              <a:t>All Contracts API are conditionally defined</a:t>
            </a:r>
          </a:p>
          <a:p>
            <a:pPr lvl="1"/>
            <a:r>
              <a:rPr lang="en-US" dirty="0" smtClean="0"/>
              <a:t>Enable different Debug/Release scenarios</a:t>
            </a:r>
          </a:p>
          <a:p>
            <a:r>
              <a:rPr lang="en-US" dirty="0" smtClean="0"/>
              <a:t>All the conditions in contracts must be pure</a:t>
            </a:r>
          </a:p>
          <a:p>
            <a:pPr lvl="1"/>
            <a:r>
              <a:rPr lang="en-US" dirty="0" smtClean="0"/>
              <a:t>Purity: No observable side effects</a:t>
            </a:r>
          </a:p>
          <a:p>
            <a:pPr lvl="1"/>
            <a:r>
              <a:rPr lang="en-US" dirty="0" smtClean="0"/>
              <a:t>Either a pure mathematical expression</a:t>
            </a:r>
          </a:p>
          <a:p>
            <a:pPr lvl="2"/>
            <a:r>
              <a:rPr lang="en-US" dirty="0" smtClean="0"/>
              <a:t>+, - , &lt;&lt; …</a:t>
            </a:r>
          </a:p>
          <a:p>
            <a:pPr lvl="1"/>
            <a:r>
              <a:rPr lang="en-US" dirty="0" smtClean="0"/>
              <a:t>Or call to a method annotated with [Pure]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931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Postconditions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2819400"/>
            <a:ext cx="8382000" cy="3964162"/>
          </a:xfrm>
        </p:spPr>
        <p:txBody>
          <a:bodyPr/>
          <a:lstStyle/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condition </a:t>
            </a:r>
            <a:r>
              <a:rPr lang="en-US" dirty="0" smtClean="0">
                <a:latin typeface="+mj-lt"/>
                <a:cs typeface="Consolas" pitchFamily="49" charset="0"/>
              </a:rPr>
              <a:t>must</a:t>
            </a:r>
            <a:endParaRPr lang="en-US" dirty="0">
              <a:latin typeface="+mj-lt"/>
              <a:cs typeface="Consolas" pitchFamily="49" charset="0"/>
            </a:endParaRPr>
          </a:p>
          <a:p>
            <a:pPr lvl="1"/>
            <a:r>
              <a:rPr lang="en-US" dirty="0"/>
              <a:t>be true at the normal exit of the method</a:t>
            </a:r>
          </a:p>
          <a:p>
            <a:r>
              <a:rPr lang="en-US" dirty="0"/>
              <a:t>The call to ensures appears before any code</a:t>
            </a:r>
          </a:p>
          <a:p>
            <a:pPr lvl="1"/>
            <a:r>
              <a:rPr lang="en-US" dirty="0"/>
              <a:t>Runtime checking enforced by rewriter</a:t>
            </a:r>
          </a:p>
          <a:p>
            <a:r>
              <a:rPr lang="en-US" dirty="0"/>
              <a:t>What about </a:t>
            </a:r>
          </a:p>
          <a:p>
            <a:pPr lvl="1"/>
            <a:r>
              <a:rPr lang="en-US" dirty="0"/>
              <a:t>The return value? </a:t>
            </a:r>
          </a:p>
          <a:p>
            <a:pPr lvl="1"/>
            <a:r>
              <a:rPr lang="en-US" dirty="0"/>
              <a:t>The old value?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1219200"/>
            <a:ext cx="6781800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System.Diagnostic.Contracts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[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Conditional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"CONTRACTS_FULL"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Ensures(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condition) 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37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and Old values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3733800"/>
            <a:ext cx="8382000" cy="254223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Essentially placeholders</a:t>
            </a:r>
          </a:p>
          <a:p>
            <a:pPr lvl="1"/>
            <a:r>
              <a:rPr lang="en-US" dirty="0" smtClean="0"/>
              <a:t>No way to express them in C#/VB/F# …</a:t>
            </a:r>
          </a:p>
          <a:p>
            <a:r>
              <a:rPr lang="en-US" dirty="0" smtClean="0"/>
              <a:t>Question:</a:t>
            </a:r>
          </a:p>
          <a:p>
            <a:pPr lvl="1"/>
            <a:r>
              <a:rPr lang="en-US" sz="3200" dirty="0" smtClean="0"/>
              <a:t>Why generics?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1219200"/>
            <a:ext cx="7467600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System.Diagnostic.Contracts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[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Conditional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"CONTRACTS_FULL"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T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Result&lt;T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&gt;() { return default(T);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[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Conditional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"CONTRACTS_FULL"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OldValue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&lt;T&gt;(T v) { return default(T);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pic>
        <p:nvPicPr>
          <p:cNvPr id="3074" name="Picture 2" descr="C:\Users\logozzo\AppData\Local\Microsoft\Windows\Temporary Internet Files\Content.IE5\KPC526M1\MM900282748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257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390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invariants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10600" cy="1932837"/>
          </a:xfrm>
        </p:spPr>
        <p:txBody>
          <a:bodyPr/>
          <a:lstStyle/>
          <a:p>
            <a:r>
              <a:rPr lang="en-US" dirty="0" smtClean="0"/>
              <a:t>Condition valid in the stable states</a:t>
            </a:r>
          </a:p>
          <a:p>
            <a:r>
              <a:rPr lang="en-US" dirty="0" smtClean="0"/>
              <a:t>Specification:</a:t>
            </a:r>
          </a:p>
          <a:p>
            <a:pPr lvl="1"/>
            <a:r>
              <a:rPr lang="en-US" dirty="0" smtClean="0"/>
              <a:t>Mark a method with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ContractInvariantMethod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Express conditions with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3962400"/>
            <a:ext cx="7010400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ContractInvariantMethod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ObjectInvariant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.Invariant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.values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.Invariant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.pos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&gt;= 0);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.Invariant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.pos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.values.Length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79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Contracts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230086"/>
            <a:ext cx="8686800" cy="45243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IListContract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&lt;&gt;))]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IList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&lt;T&gt; :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ICollection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&lt;T&gt;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RemoveAt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index);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ContractClassFor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IList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&lt;&gt;))]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a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bstract class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IListContract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&lt;T&gt; :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IList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&lt;T&gt;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RemoveAt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index)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(index &gt;= 0);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(index &lt;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.Count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.Ensures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.Count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.OldValue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.Count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)-1);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Curved Left Arrow 4"/>
          <p:cNvSpPr/>
          <p:nvPr/>
        </p:nvSpPr>
        <p:spPr bwMode="auto">
          <a:xfrm>
            <a:off x="5867400" y="1371600"/>
            <a:ext cx="1143000" cy="1905000"/>
          </a:xfrm>
          <a:prstGeom prst="curved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884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validation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6314" y="3505200"/>
            <a:ext cx="8382000" cy="1391150"/>
          </a:xfrm>
        </p:spPr>
        <p:txBody>
          <a:bodyPr/>
          <a:lstStyle/>
          <a:p>
            <a:r>
              <a:rPr lang="en-US" dirty="0" smtClean="0"/>
              <a:t>Also support via attributes for</a:t>
            </a:r>
          </a:p>
          <a:p>
            <a:pPr lvl="1"/>
            <a:r>
              <a:rPr lang="en-US" dirty="0" smtClean="0"/>
              <a:t>Validation methods</a:t>
            </a:r>
          </a:p>
          <a:p>
            <a:pPr lvl="1"/>
            <a:r>
              <a:rPr lang="en-US" dirty="0" smtClean="0"/>
              <a:t>Contract abbreviators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7010400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LegacyRequires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(x ==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ArgumentNullException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.EndContractBlock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61838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rved Down Arrow 13"/>
          <p:cNvSpPr/>
          <p:nvPr/>
        </p:nvSpPr>
        <p:spPr>
          <a:xfrm>
            <a:off x="1981200" y="1600200"/>
            <a:ext cx="5562600" cy="289560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 Overview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2628124" y="1524000"/>
          <a:ext cx="3886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6858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51054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503961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Adornments  (VS2010)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295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Shows inherited contracts</a:t>
            </a:r>
          </a:p>
          <a:p>
            <a:r>
              <a:rPr lang="en-US" dirty="0" smtClean="0"/>
              <a:t>Shows interface contracts on interface</a:t>
            </a:r>
          </a:p>
          <a:p>
            <a:r>
              <a:rPr lang="en-US" dirty="0" smtClean="0"/>
              <a:t>Shows contracts on metadata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965" y="2895600"/>
            <a:ext cx="816569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70242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via 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70427"/>
          </a:xfrm>
        </p:spPr>
        <p:txBody>
          <a:bodyPr/>
          <a:lstStyle/>
          <a:p>
            <a:r>
              <a:rPr lang="en-US" dirty="0" smtClean="0"/>
              <a:t>Precondition</a:t>
            </a:r>
          </a:p>
          <a:p>
            <a:pPr lvl="1"/>
            <a:r>
              <a:rPr lang="en-US" dirty="0" smtClean="0"/>
              <a:t>What I expect from the caller?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A non-null parameter</a:t>
            </a:r>
          </a:p>
          <a:p>
            <a:r>
              <a:rPr lang="en-US" dirty="0" smtClean="0"/>
              <a:t>Postcondition</a:t>
            </a:r>
          </a:p>
          <a:p>
            <a:pPr lvl="1"/>
            <a:r>
              <a:rPr lang="en-US" dirty="0" smtClean="0"/>
              <a:t>What I ensure to the caller?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The returned value is non-negative </a:t>
            </a:r>
          </a:p>
          <a:p>
            <a:r>
              <a:rPr lang="en-US" dirty="0" smtClean="0"/>
              <a:t>Object Invariant</a:t>
            </a:r>
          </a:p>
          <a:p>
            <a:pPr lvl="1"/>
            <a:r>
              <a:rPr lang="en-US" dirty="0" smtClean="0"/>
              <a:t>What holds in the stable states of an object?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This field is non-null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76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Add(object value)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4848" y="1663841"/>
            <a:ext cx="2590800" cy="1448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4800" y="1828800"/>
            <a:ext cx="5257800" cy="3048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04800" y="2286000"/>
            <a:ext cx="4138246" cy="4873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228600" y="4165699"/>
            <a:ext cx="2057400" cy="2616101"/>
            <a:chOff x="152400" y="3175099"/>
            <a:chExt cx="2057400" cy="2616101"/>
          </a:xfrm>
        </p:grpSpPr>
        <p:sp>
          <p:nvSpPr>
            <p:cNvPr id="19" name="Rectangle 18"/>
            <p:cNvSpPr/>
            <p:nvPr/>
          </p:nvSpPr>
          <p:spPr>
            <a:xfrm>
              <a:off x="248696" y="3336053"/>
              <a:ext cx="1371600" cy="227092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" y="3175099"/>
              <a:ext cx="2057400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IL_0029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IL_004b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rot="5400000">
            <a:off x="534194" y="3504406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" name="Group 37"/>
          <p:cNvGrpSpPr/>
          <p:nvPr/>
        </p:nvGrpSpPr>
        <p:grpSpPr>
          <a:xfrm>
            <a:off x="6781800" y="2362200"/>
            <a:ext cx="2209800" cy="4462760"/>
            <a:chOff x="3505200" y="2209800"/>
            <a:chExt cx="2209800" cy="4462760"/>
          </a:xfrm>
        </p:grpSpPr>
        <p:sp>
          <p:nvSpPr>
            <p:cNvPr id="37" name="Rectangle 36"/>
            <p:cNvSpPr/>
            <p:nvPr/>
          </p:nvSpPr>
          <p:spPr>
            <a:xfrm>
              <a:off x="3604746" y="6400800"/>
              <a:ext cx="739977" cy="132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04746" y="2495550"/>
              <a:ext cx="1824504" cy="438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04746" y="2932748"/>
              <a:ext cx="1181096" cy="1914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04746" y="5431344"/>
              <a:ext cx="1726170" cy="9694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04746" y="3124199"/>
              <a:ext cx="1371600" cy="230981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5200" y="2209800"/>
              <a:ext cx="2209800" cy="4462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.locals init (int32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(Count)',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     </a:t>
              </a:r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 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int32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&gt;()')</a:t>
              </a:r>
            </a:p>
            <a:p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dirty="0" smtClean="0">
                  <a:solidFill>
                    <a:prstClr val="black"/>
                  </a:solidFill>
                  <a:latin typeface="Calibri"/>
                </a:rPr>
                <a:t>ldarg.1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ldnull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ceq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ldc.i4.0</a:t>
              </a: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ceq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ldstr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    "value != null"</a:t>
              </a: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call       void __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RewriterMethods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::RewriterRequires$PST06000009(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bool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,  string)</a:t>
              </a:r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ldarg.0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ldarg.0 </a:t>
              </a:r>
              <a:endParaRPr lang="en-US" sz="400" b="1" dirty="0" smtClean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stloc.3</a:t>
              </a:r>
            </a:p>
            <a:p>
              <a:pPr algn="l" rtl="0"/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IL_004d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IL_0072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IL_007a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ldloc.3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ldstr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"Count ==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 + 1"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__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RewriterMethods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::RewriterEnsures$PST0600000B(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, string)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V_4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ldstr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"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 ==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(Count)"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__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RewriterMethods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::RewriterEnsures$PST0600000B(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, string)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781800" y="1752600"/>
            <a:ext cx="2057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Executable runtime </a:t>
            </a:r>
          </a:p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Contract checking</a:t>
            </a:r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1586791" y="3137611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00151" y="2377440"/>
            <a:ext cx="231581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csc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/d:CONTRACTS_FULL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2400" y="3163669"/>
            <a:ext cx="166904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csc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normal compile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86984" y="41264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34000" y="479167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WF checks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Inheritance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Invariants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dirty="0">
                <a:latin typeface="Corbel"/>
              </a:rPr>
              <a:t> </a:t>
            </a:r>
            <a:r>
              <a:rPr lang="en-US" dirty="0" smtClean="0">
                <a:latin typeface="Corbel"/>
              </a:rPr>
              <a:t>Source text</a:t>
            </a:r>
            <a:endParaRPr lang="en-US" sz="1800" kern="1200" dirty="0">
              <a:latin typeface="Corbel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362200"/>
            <a:ext cx="2953139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Contract Checking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423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1" grpId="0" animBg="1"/>
      <p:bldP spid="43" grpId="0" animBg="1"/>
      <p:bldP spid="48" grpId="0" animBg="1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checking demo!</a:t>
            </a:r>
            <a:endParaRPr lang="en-US" dirty="0"/>
          </a:p>
        </p:txBody>
      </p:sp>
      <p:pic>
        <p:nvPicPr>
          <p:cNvPr id="4098" name="Picture 2" descr="C:\Users\logozzo\AppData\Local\Microsoft\Windows\Temporary Internet Files\Content.IE5\IPM7SJKW\MC90035650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00200"/>
            <a:ext cx="3883025" cy="442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280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Checking Experience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Stepping, breakpoints work naturally</a:t>
            </a:r>
          </a:p>
          <a:p>
            <a:r>
              <a:rPr lang="en-US" dirty="0" smtClean="0"/>
              <a:t>Runtime failure behavior </a:t>
            </a:r>
            <a:r>
              <a:rPr lang="en-US" u="sng" dirty="0" smtClean="0">
                <a:solidFill>
                  <a:srgbClr val="FFFF00"/>
                </a:solidFill>
              </a:rPr>
              <a:t>fully configurable</a:t>
            </a:r>
          </a:p>
          <a:p>
            <a:r>
              <a:rPr lang="en-US" dirty="0" smtClean="0"/>
              <a:t>Failing condition string available at runtime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36103"/>
            <a:ext cx="8001000" cy="218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3988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Runtime Checking Functionality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Base and interfaces</a:t>
            </a:r>
          </a:p>
          <a:p>
            <a:pPr lvl="0"/>
            <a:r>
              <a:rPr lang="en-US" dirty="0" smtClean="0"/>
              <a:t>Granularity knobs</a:t>
            </a:r>
          </a:p>
          <a:p>
            <a:pPr lvl="1"/>
            <a:r>
              <a:rPr lang="en-US" dirty="0" smtClean="0"/>
              <a:t>Which checks are inserted</a:t>
            </a:r>
          </a:p>
          <a:p>
            <a:pPr lvl="0"/>
            <a:r>
              <a:rPr lang="en-US" dirty="0" smtClean="0"/>
              <a:t>Closures and Iterators</a:t>
            </a:r>
          </a:p>
          <a:p>
            <a:pPr lvl="0"/>
            <a:r>
              <a:rPr lang="en-US" dirty="0" smtClean="0"/>
              <a:t>Call-site checking</a:t>
            </a:r>
            <a:endParaRPr lang="en-US" baseline="0" dirty="0" smtClean="0"/>
          </a:p>
          <a:p>
            <a:pPr lvl="0"/>
            <a:r>
              <a:rPr lang="en-US" baseline="0" dirty="0" smtClean="0"/>
              <a:t>Recursion guards</a:t>
            </a:r>
          </a:p>
          <a:p>
            <a:r>
              <a:rPr lang="en-US" dirty="0" smtClean="0"/>
              <a:t>Source text extraction</a:t>
            </a:r>
          </a:p>
          <a:p>
            <a:pPr lvl="0"/>
            <a:r>
              <a:rPr lang="en-US" dirty="0" smtClean="0"/>
              <a:t>Debug</a:t>
            </a:r>
            <a:r>
              <a:rPr lang="en-US" baseline="0" dirty="0" smtClean="0"/>
              <a:t> experience/stepping/breakpoints</a:t>
            </a:r>
          </a:p>
        </p:txBody>
      </p:sp>
    </p:spTree>
    <p:extLst>
      <p:ext uri="{BB962C8B-B14F-4D97-AF65-F5344CB8AC3E}">
        <p14:creationId xmlns:p14="http://schemas.microsoft.com/office/powerpoint/2010/main" val="4134606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Add(object value)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848" y="1663841"/>
            <a:ext cx="2590800" cy="1448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" y="1828800"/>
            <a:ext cx="5257800" cy="3048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4800" y="2286000"/>
            <a:ext cx="4138246" cy="4873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7" name="Curved Connector 46"/>
          <p:cNvCxnSpPr/>
          <p:nvPr/>
        </p:nvCxnSpPr>
        <p:spPr>
          <a:xfrm rot="16200000" flipH="1">
            <a:off x="1739191" y="3213809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4114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781800" y="2401669"/>
            <a:ext cx="2209800" cy="2257669"/>
            <a:chOff x="6781800" y="2401669"/>
            <a:chExt cx="2209800" cy="2257669"/>
          </a:xfrm>
        </p:grpSpPr>
        <p:sp>
          <p:nvSpPr>
            <p:cNvPr id="42" name="TextBox 41"/>
            <p:cNvSpPr txBox="1"/>
            <p:nvPr/>
          </p:nvSpPr>
          <p:spPr>
            <a:xfrm>
              <a:off x="6781800" y="2401669"/>
              <a:ext cx="1982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800" kern="1200" dirty="0">
                  <a:latin typeface="Calibri"/>
                  <a:ea typeface="+mn-ea"/>
                  <a:cs typeface="+mn-cs"/>
                </a:rPr>
                <a:t>Contract Reference</a:t>
              </a:r>
              <a:br>
                <a:rPr lang="en-US" sz="1800" kern="1200" dirty="0">
                  <a:latin typeface="Calibri"/>
                  <a:ea typeface="+mn-ea"/>
                  <a:cs typeface="+mn-cs"/>
                </a:rPr>
              </a:br>
              <a:r>
                <a:rPr lang="en-US" sz="1800" kern="1200" dirty="0">
                  <a:latin typeface="Calibri"/>
                  <a:ea typeface="+mn-ea"/>
                  <a:cs typeface="+mn-cs"/>
                </a:rPr>
                <a:t>Assembly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86050" y="3584085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86050" y="3203084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3028122"/>
              <a:ext cx="22098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00151" y="2377440"/>
            <a:ext cx="231581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Compile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/d:CONTRACTS_FULL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86984" y="35930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ccrefgen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362200"/>
            <a:ext cx="2861896" cy="685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/>
          <a:lstStyle/>
          <a:p>
            <a:r>
              <a:rPr lang="en-US" dirty="0" smtClean="0"/>
              <a:t>Contract Reference Assemblies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13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7391400" y="4343400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Compile-time</a:t>
            </a:r>
            <a:br>
              <a:rPr lang="en-US" sz="1800" kern="1200" dirty="0">
                <a:latin typeface="Calibri"/>
                <a:ea typeface="+mn-ea"/>
                <a:cs typeface="+mn-cs"/>
              </a:rPr>
            </a:br>
            <a:r>
              <a:rPr lang="en-US" sz="1800" kern="1200" dirty="0">
                <a:latin typeface="Calibri"/>
                <a:ea typeface="+mn-ea"/>
                <a:cs typeface="+mn-cs"/>
              </a:rPr>
              <a:t>warnings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43600" y="12308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Contract Reference Assemblies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5906294" y="318055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67400" y="4191000"/>
            <a:ext cx="990599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cccheck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9300" y="3657600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62825" y="3916918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 smtClean="0">
                <a:latin typeface="Calibri"/>
                <a:ea typeface="+mn-ea"/>
                <a:cs typeface="+mn-cs"/>
              </a:rPr>
              <a:t>Runtime checks</a:t>
            </a:r>
            <a:endParaRPr lang="en-US" sz="1800" kern="1200" dirty="0"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62600" y="4114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62600" y="5256212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67400" y="4799012"/>
            <a:ext cx="11430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ccdocgen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91400" y="4992469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 smtClean="0">
                <a:latin typeface="Calibri"/>
                <a:ea typeface="+mn-ea"/>
                <a:cs typeface="+mn-cs"/>
              </a:rPr>
              <a:t>Augmented</a:t>
            </a:r>
            <a:br>
              <a:rPr lang="en-US" sz="1800" kern="1200" dirty="0" smtClean="0">
                <a:latin typeface="Calibri"/>
                <a:ea typeface="+mn-ea"/>
                <a:cs typeface="+mn-cs"/>
              </a:rPr>
            </a:br>
            <a:r>
              <a:rPr lang="en-US" sz="1800" kern="1200" dirty="0" smtClean="0">
                <a:latin typeface="Calibri"/>
                <a:ea typeface="+mn-ea"/>
                <a:cs typeface="+mn-cs"/>
              </a:rPr>
              <a:t>Xml doc</a:t>
            </a:r>
            <a:endParaRPr lang="en-US" sz="1800" kern="1200" dirty="0">
              <a:latin typeface="Calibri"/>
              <a:ea typeface="+mn-ea"/>
              <a:cs typeface="+mn-cs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/>
          <a:lstStyle/>
          <a:p>
            <a:r>
              <a:rPr lang="en-US" dirty="0" smtClean="0"/>
              <a:t>Contract Reference Assemblies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6096000" y="1600200"/>
            <a:ext cx="1038750" cy="685800"/>
            <a:chOff x="6886050" y="1752600"/>
            <a:chExt cx="1752600" cy="1273752"/>
          </a:xfrm>
        </p:grpSpPr>
        <p:sp>
          <p:nvSpPr>
            <p:cNvPr id="51" name="Rectangle 50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48400" y="1752600"/>
            <a:ext cx="1038750" cy="685800"/>
            <a:chOff x="6886050" y="1752600"/>
            <a:chExt cx="1752600" cy="1273752"/>
          </a:xfrm>
        </p:grpSpPr>
        <p:sp>
          <p:nvSpPr>
            <p:cNvPr id="57" name="Rectangle 56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00800" y="1905000"/>
            <a:ext cx="1038750" cy="685800"/>
            <a:chOff x="6886050" y="1752600"/>
            <a:chExt cx="1752600" cy="1273752"/>
          </a:xfrm>
        </p:grpSpPr>
        <p:sp>
          <p:nvSpPr>
            <p:cNvPr id="60" name="Rectangle 59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2057400"/>
            <a:ext cx="1038750" cy="685800"/>
            <a:chOff x="6886050" y="1752600"/>
            <a:chExt cx="1752600" cy="1273752"/>
          </a:xfrm>
        </p:grpSpPr>
        <p:sp>
          <p:nvSpPr>
            <p:cNvPr id="63" name="Rectangle 62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705600" y="2209800"/>
            <a:ext cx="1038750" cy="685800"/>
            <a:chOff x="6886050" y="1752600"/>
            <a:chExt cx="1752600" cy="1273752"/>
          </a:xfrm>
        </p:grpSpPr>
        <p:sp>
          <p:nvSpPr>
            <p:cNvPr id="66" name="Rectangle 65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858000" y="2362200"/>
            <a:ext cx="1038750" cy="685800"/>
            <a:chOff x="6886050" y="1752600"/>
            <a:chExt cx="1752600" cy="1273752"/>
          </a:xfrm>
        </p:grpSpPr>
        <p:sp>
          <p:nvSpPr>
            <p:cNvPr id="69" name="Rectangle 68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329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7" grpId="0" animBg="1"/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Providing Contracts for your Lib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810000" y="15240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3962400" y="16764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4114800" y="18288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267200" y="19812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2476500" y="3390900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752600" y="49530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PowerLib.dll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6172200"/>
            <a:ext cx="289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 (minimal runtime checks)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34000" y="4953000"/>
            <a:ext cx="2514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PowerLib.Contracts.dll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0200" y="6153090"/>
            <a:ext cx="2428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All contracts, no code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838700" y="3390901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7200" y="51816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4000" kern="1200" dirty="0">
                <a:latin typeface="Calibri"/>
                <a:ea typeface="+mn-ea"/>
                <a:cs typeface="+mn-cs"/>
              </a:rPr>
              <a:t>+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24000" y="4191000"/>
            <a:ext cx="13516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000" kern="1200" dirty="0">
                <a:latin typeface="Calibri"/>
                <a:ea typeface="+mn-ea"/>
                <a:cs typeface="+mn-cs"/>
              </a:rPr>
              <a:t>Release</a:t>
            </a:r>
            <a:br>
              <a:rPr lang="en-US" sz="2000" kern="1200" dirty="0">
                <a:latin typeface="Calibri"/>
                <a:ea typeface="+mn-ea"/>
                <a:cs typeface="+mn-cs"/>
              </a:rPr>
            </a:br>
            <a:r>
              <a:rPr lang="en-US" sz="2000" kern="1200" dirty="0">
                <a:latin typeface="Calibri"/>
                <a:ea typeface="+mn-ea"/>
                <a:cs typeface="+mn-cs"/>
              </a:rPr>
              <a:t>Assemblies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0" y="4191000"/>
            <a:ext cx="21834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000" kern="1200" dirty="0">
                <a:latin typeface="Calibri"/>
                <a:ea typeface="+mn-ea"/>
                <a:cs typeface="+mn-cs"/>
              </a:rPr>
              <a:t>Contract Reference</a:t>
            </a:r>
            <a:br>
              <a:rPr lang="en-US" sz="2000" kern="1200" dirty="0">
                <a:latin typeface="Calibri"/>
                <a:ea typeface="+mn-ea"/>
                <a:cs typeface="+mn-cs"/>
              </a:rPr>
            </a:br>
            <a:r>
              <a:rPr lang="en-US" sz="2000" kern="1200" dirty="0">
                <a:latin typeface="Calibri"/>
                <a:ea typeface="+mn-ea"/>
                <a:cs typeface="+mn-cs"/>
              </a:rPr>
              <a:t>Assemblies</a:t>
            </a:r>
          </a:p>
        </p:txBody>
      </p:sp>
    </p:spTree>
    <p:extLst>
      <p:ext uri="{BB962C8B-B14F-4D97-AF65-F5344CB8AC3E}">
        <p14:creationId xmlns:p14="http://schemas.microsoft.com/office/powerpoint/2010/main" val="40721213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05800" cy="1143000"/>
          </a:xfrm>
        </p:spPr>
        <p:txBody>
          <a:bodyPr/>
          <a:lstStyle/>
          <a:p>
            <a:r>
              <a:rPr lang="en-US" dirty="0" smtClean="0"/>
              <a:t>Developing against 3</a:t>
            </a:r>
            <a:r>
              <a:rPr lang="en-US" baseline="30000" dirty="0" smtClean="0"/>
              <a:t>rd</a:t>
            </a:r>
            <a:r>
              <a:rPr lang="en-US" dirty="0" smtClean="0"/>
              <a:t> Party Lib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293876" y="47244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PowerLib.dll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89076" y="5943600"/>
            <a:ext cx="2316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 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(no runtime </a:t>
            </a:r>
            <a:r>
              <a:rPr lang="en-US" sz="2000" kern="1200" dirty="0">
                <a:latin typeface="Calibri"/>
                <a:ea typeface="+mn-ea"/>
                <a:cs typeface="+mn-cs"/>
              </a:rPr>
              <a:t>checks)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0" y="4724400"/>
            <a:ext cx="2514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PowerLib.Contracts.dll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71800" y="23622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MyApp</a:t>
            </a: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.exe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914400" y="19812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Folded Corner 11"/>
          <p:cNvSpPr/>
          <p:nvPr/>
        </p:nvSpPr>
        <p:spPr>
          <a:xfrm>
            <a:off x="1066800" y="21336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1219200" y="22860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1371600" y="24384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72200" y="23622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MyApp</a:t>
            </a: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.exe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86000" y="2971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53000" y="2971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31358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657600" y="3581400"/>
            <a:ext cx="1524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6591300" y="40767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67400" y="1295400"/>
            <a:ext cx="2668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kern="1200" dirty="0" smtClean="0">
                <a:latin typeface="Calibri"/>
                <a:ea typeface="+mn-ea"/>
                <a:cs typeface="+mn-cs"/>
              </a:rPr>
              <a:t> can check </a:t>
            </a:r>
            <a:r>
              <a:rPr lang="en-US" sz="2000" i="1" kern="1200" dirty="0" smtClean="0">
                <a:latin typeface="Calibri"/>
                <a:ea typeface="+mn-ea"/>
                <a:cs typeface="+mn-cs"/>
              </a:rPr>
              <a:t>Requires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 of</a:t>
            </a:r>
            <a:br>
              <a:rPr lang="en-US" sz="2000" kern="1200" dirty="0" smtClean="0">
                <a:latin typeface="Calibri"/>
                <a:ea typeface="+mn-ea"/>
                <a:cs typeface="+mn-cs"/>
              </a:rPr>
            </a:br>
            <a:r>
              <a:rPr lang="en-US" sz="2000" kern="1200" dirty="0" smtClean="0">
                <a:latin typeface="Calibri"/>
                <a:ea typeface="+mn-ea"/>
                <a:cs typeface="+mn-cs"/>
              </a:rPr>
              <a:t>   </a:t>
            </a:r>
            <a:r>
              <a:rPr lang="en-US" sz="2000" kern="1200" dirty="0" err="1" smtClean="0">
                <a:latin typeface="Calibri"/>
                <a:ea typeface="+mn-ea"/>
                <a:cs typeface="+mn-cs"/>
              </a:rPr>
              <a:t>PowerLib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000" dirty="0" smtClean="0">
                <a:latin typeface="Calibri"/>
              </a:rPr>
              <a:t>at call-sites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kern="1200" dirty="0" smtClean="0">
                <a:latin typeface="Calibri"/>
                <a:ea typeface="+mn-ea"/>
                <a:cs typeface="+mn-cs"/>
              </a:rPr>
              <a:t> inherits contracts</a:t>
            </a:r>
            <a:endParaRPr lang="en-US" sz="2000" kern="120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697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Contracts for Existing Libraries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1600200"/>
          <a:ext cx="7239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630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contract checking demo!</a:t>
            </a:r>
            <a:endParaRPr lang="en-US" dirty="0"/>
          </a:p>
        </p:txBody>
      </p:sp>
      <p:pic>
        <p:nvPicPr>
          <p:cNvPr id="5123" name="Picture 3" descr="C:\Users\logozzo\AppData\Local\Microsoft\Windows\Temporary Internet Files\Content.IE5\0LUMXDOS\MC90023435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3600"/>
            <a:ext cx="4030648" cy="350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977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Abs(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4191000"/>
            <a:ext cx="8382000" cy="984885"/>
          </a:xfrm>
        </p:spPr>
        <p:txBody>
          <a:bodyPr/>
          <a:lstStyle/>
          <a:p>
            <a:r>
              <a:rPr lang="en-US" dirty="0"/>
              <a:t>Precondition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Postcondition?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3429" y="1371600"/>
            <a:ext cx="4572000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Abs(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&lt; 0)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-x;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 bwMode="auto">
          <a:xfrm>
            <a:off x="4027714" y="2971800"/>
            <a:ext cx="5105400" cy="21336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Little reminder: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-</a:t>
            </a:r>
            <a:r>
              <a:rPr lang="en-US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MinValue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==</a:t>
            </a:r>
            <a:r>
              <a:rPr lang="en-US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MinValue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578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What the static checker does?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5386090"/>
          </a:xfrm>
        </p:spPr>
        <p:txBody>
          <a:bodyPr/>
          <a:lstStyle/>
          <a:p>
            <a:r>
              <a:rPr lang="en-US" dirty="0" smtClean="0"/>
              <a:t>Method level deep static analysis</a:t>
            </a:r>
          </a:p>
          <a:p>
            <a:pPr lvl="1"/>
            <a:r>
              <a:rPr lang="en-US" dirty="0" smtClean="0"/>
              <a:t>(Abstract Interpretation)</a:t>
            </a:r>
          </a:p>
          <a:p>
            <a:r>
              <a:rPr lang="en-US" dirty="0" smtClean="0"/>
              <a:t>Assume the precondition</a:t>
            </a:r>
          </a:p>
          <a:p>
            <a:r>
              <a:rPr lang="en-US" dirty="0" smtClean="0"/>
              <a:t>Discover facts on the method</a:t>
            </a:r>
          </a:p>
          <a:p>
            <a:r>
              <a:rPr lang="en-US" dirty="0" smtClean="0"/>
              <a:t>Use facts to prove:</a:t>
            </a:r>
          </a:p>
          <a:p>
            <a:pPr lvl="1"/>
            <a:r>
              <a:rPr lang="en-US" dirty="0" smtClean="0"/>
              <a:t>Assertions</a:t>
            </a:r>
          </a:p>
          <a:p>
            <a:pPr lvl="1"/>
            <a:r>
              <a:rPr lang="en-US" dirty="0" smtClean="0"/>
              <a:t>Preconditions at call site</a:t>
            </a:r>
          </a:p>
          <a:p>
            <a:pPr lvl="1"/>
            <a:r>
              <a:rPr lang="en-US" dirty="0" smtClean="0"/>
              <a:t>Postcondition</a:t>
            </a:r>
          </a:p>
          <a:p>
            <a:pPr lvl="1"/>
            <a:r>
              <a:rPr lang="en-US" dirty="0" smtClean="0"/>
              <a:t>Object-invariant</a:t>
            </a:r>
          </a:p>
          <a:p>
            <a:pPr lvl="1"/>
            <a:r>
              <a:rPr lang="en-US" dirty="0" smtClean="0"/>
              <a:t>Non-null, index in bounds 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201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contract </a:t>
            </a:r>
            <a:r>
              <a:rPr lang="en-US" dirty="0"/>
              <a:t>c</a:t>
            </a:r>
            <a:r>
              <a:rPr lang="en-US" dirty="0" smtClean="0"/>
              <a:t>hecking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silver bullet</a:t>
            </a:r>
          </a:p>
          <a:p>
            <a:r>
              <a:rPr lang="en-US" dirty="0" smtClean="0"/>
              <a:t>False warnings</a:t>
            </a:r>
          </a:p>
          <a:p>
            <a:pPr lvl="1"/>
            <a:r>
              <a:rPr lang="en-US" dirty="0" err="1" smtClean="0"/>
              <a:t>Prefast</a:t>
            </a:r>
            <a:r>
              <a:rPr lang="en-US" dirty="0" smtClean="0"/>
              <a:t>/</a:t>
            </a:r>
            <a:r>
              <a:rPr lang="en-US" dirty="0" err="1" smtClean="0"/>
              <a:t>FxCop</a:t>
            </a:r>
            <a:endParaRPr lang="en-US" dirty="0" smtClean="0"/>
          </a:p>
          <a:p>
            <a:pPr lvl="2"/>
            <a:r>
              <a:rPr lang="en-US" dirty="0" smtClean="0"/>
              <a:t>Masking</a:t>
            </a:r>
          </a:p>
          <a:p>
            <a:pPr lvl="1"/>
            <a:r>
              <a:rPr lang="en-US" dirty="0" smtClean="0"/>
              <a:t>SAL</a:t>
            </a:r>
          </a:p>
          <a:p>
            <a:pPr lvl="2"/>
            <a:r>
              <a:rPr lang="en-US" dirty="0" smtClean="0"/>
              <a:t>Annotate</a:t>
            </a:r>
          </a:p>
          <a:p>
            <a:pPr lvl="1"/>
            <a:r>
              <a:rPr lang="en-US" dirty="0" smtClean="0"/>
              <a:t>Contracts</a:t>
            </a:r>
          </a:p>
          <a:p>
            <a:pPr lvl="2"/>
            <a:r>
              <a:rPr lang="en-US" dirty="0" smtClean="0"/>
              <a:t>More </a:t>
            </a:r>
            <a:r>
              <a:rPr lang="en-US" smtClean="0"/>
              <a:t>expressive annotations</a:t>
            </a:r>
            <a:endParaRPr lang="en-US" dirty="0" smtClean="0"/>
          </a:p>
          <a:p>
            <a:pPr lvl="2"/>
            <a:r>
              <a:rPr lang="en-US" dirty="0" smtClean="0"/>
              <a:t>Runtime checked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3962400" y="1752600"/>
          <a:ext cx="5410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4742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careful!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5047536"/>
          </a:xfrm>
        </p:spPr>
        <p:txBody>
          <a:bodyPr/>
          <a:lstStyle/>
          <a:p>
            <a:r>
              <a:rPr lang="en-US" dirty="0" smtClean="0"/>
              <a:t>Static checking requires time and effort</a:t>
            </a:r>
          </a:p>
          <a:p>
            <a:pPr lvl="1"/>
            <a:r>
              <a:rPr lang="en-US" dirty="0" smtClean="0"/>
              <a:t>Add many contracts</a:t>
            </a:r>
          </a:p>
          <a:p>
            <a:r>
              <a:rPr lang="en-US" dirty="0" smtClean="0"/>
              <a:t>Focus your attention on critical code</a:t>
            </a:r>
          </a:p>
          <a:p>
            <a:pPr lvl="1"/>
            <a:r>
              <a:rPr lang="en-US" dirty="0" err="1" smtClean="0"/>
              <a:t>ContractVerificationAttribute</a:t>
            </a:r>
            <a:endParaRPr lang="en-US" dirty="0" smtClean="0"/>
          </a:p>
          <a:p>
            <a:r>
              <a:rPr lang="en-US" dirty="0" smtClean="0"/>
              <a:t>Gradually enlarge to the whole codebase</a:t>
            </a:r>
          </a:p>
          <a:p>
            <a:r>
              <a:rPr lang="en-US" dirty="0" smtClean="0"/>
              <a:t>Actively working on the static checker</a:t>
            </a:r>
          </a:p>
          <a:p>
            <a:r>
              <a:rPr lang="en-US" dirty="0" smtClean="0"/>
              <a:t>Try it and provide feedback</a:t>
            </a:r>
          </a:p>
          <a:p>
            <a:pPr lvl="1"/>
            <a:r>
              <a:rPr lang="en-US" dirty="0" smtClean="0"/>
              <a:t>Forum</a:t>
            </a:r>
          </a:p>
          <a:p>
            <a:pPr lvl="1"/>
            <a:r>
              <a:rPr lang="en-US" dirty="0" smtClean="0"/>
              <a:t>Email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82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5453801"/>
          </a:xfrm>
        </p:spPr>
        <p:txBody>
          <a:bodyPr/>
          <a:lstStyle/>
          <a:p>
            <a:r>
              <a:rPr lang="en-US" dirty="0" smtClean="0"/>
              <a:t>Contracts authoring today with BCL 4.0!</a:t>
            </a:r>
          </a:p>
          <a:p>
            <a:pPr lvl="1"/>
            <a:r>
              <a:rPr lang="en-US" dirty="0" smtClean="0"/>
              <a:t>Additional library otherwise</a:t>
            </a:r>
          </a:p>
          <a:p>
            <a:r>
              <a:rPr lang="en-US" dirty="0" smtClean="0"/>
              <a:t>Generate documentation</a:t>
            </a:r>
          </a:p>
          <a:p>
            <a:pPr lvl="1"/>
            <a:r>
              <a:rPr lang="en-US" dirty="0" smtClean="0"/>
              <a:t>Download the extension from VS Gallery</a:t>
            </a:r>
            <a:endParaRPr lang="en-US" dirty="0"/>
          </a:p>
          <a:p>
            <a:r>
              <a:rPr lang="en-US" dirty="0" smtClean="0"/>
              <a:t>Amplify testing</a:t>
            </a:r>
          </a:p>
          <a:p>
            <a:pPr lvl="1"/>
            <a:r>
              <a:rPr lang="en-US" dirty="0" smtClean="0"/>
              <a:t>Runtime checking</a:t>
            </a:r>
          </a:p>
          <a:p>
            <a:pPr lvl="1"/>
            <a:r>
              <a:rPr lang="en-US" dirty="0" err="1" smtClean="0"/>
              <a:t>Pex</a:t>
            </a:r>
            <a:r>
              <a:rPr lang="en-US" dirty="0" smtClean="0"/>
              <a:t> (next </a:t>
            </a:r>
            <a:r>
              <a:rPr lang="en-US" dirty="0" smtClean="0">
                <a:sym typeface="Wingdings" pitchFamily="2" charset="2"/>
              </a:rPr>
              <a:t> )</a:t>
            </a:r>
          </a:p>
          <a:p>
            <a:r>
              <a:rPr lang="en-US" dirty="0" smtClean="0"/>
              <a:t>Static checking</a:t>
            </a:r>
          </a:p>
          <a:p>
            <a:pPr lvl="1"/>
            <a:r>
              <a:rPr lang="en-US" dirty="0" smtClean="0"/>
              <a:t>More annotations</a:t>
            </a:r>
          </a:p>
          <a:p>
            <a:pPr lvl="1"/>
            <a:r>
              <a:rPr lang="en-US" dirty="0" smtClean="0"/>
              <a:t>Compile-time guarantees</a:t>
            </a:r>
          </a:p>
          <a:p>
            <a:r>
              <a:rPr lang="en-US" dirty="0" smtClean="0"/>
              <a:t>Download/comments on </a:t>
            </a:r>
            <a:r>
              <a:rPr lang="en-US" dirty="0" err="1" smtClean="0"/>
              <a:t>DevLabs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7855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in MSDN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3039"/>
            <a:ext cx="6581775" cy="5929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xplosion 1 3"/>
          <p:cNvSpPr/>
          <p:nvPr/>
        </p:nvSpPr>
        <p:spPr bwMode="auto">
          <a:xfrm>
            <a:off x="5486400" y="2997794"/>
            <a:ext cx="3581400" cy="1600200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Precondition</a:t>
            </a:r>
          </a:p>
        </p:txBody>
      </p:sp>
      <p:sp>
        <p:nvSpPr>
          <p:cNvPr id="6" name="Explosion 1 5"/>
          <p:cNvSpPr/>
          <p:nvPr/>
        </p:nvSpPr>
        <p:spPr bwMode="auto">
          <a:xfrm>
            <a:off x="5362575" y="4800600"/>
            <a:ext cx="3733800" cy="1600200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Postcondition</a:t>
            </a:r>
          </a:p>
        </p:txBody>
      </p:sp>
    </p:spTree>
    <p:extLst>
      <p:ext uri="{BB962C8B-B14F-4D97-AF65-F5344CB8AC3E}">
        <p14:creationId xmlns:p14="http://schemas.microsoft.com/office/powerpoint/2010/main" val="37820407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in Java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54389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xplosion 1 5"/>
          <p:cNvSpPr/>
          <p:nvPr/>
        </p:nvSpPr>
        <p:spPr bwMode="auto">
          <a:xfrm>
            <a:off x="5812971" y="3374571"/>
            <a:ext cx="3733800" cy="1600200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Postcondition</a:t>
            </a:r>
          </a:p>
        </p:txBody>
      </p:sp>
    </p:spTree>
    <p:extLst>
      <p:ext uri="{BB962C8B-B14F-4D97-AF65-F5344CB8AC3E}">
        <p14:creationId xmlns:p14="http://schemas.microsoft.com/office/powerpoint/2010/main" val="3567699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Code Contracts?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828740"/>
          </a:xfrm>
        </p:spPr>
        <p:txBody>
          <a:bodyPr/>
          <a:lstStyle/>
          <a:p>
            <a:r>
              <a:rPr lang="en-US" dirty="0" smtClean="0"/>
              <a:t>Standard, language-agnostic way to express</a:t>
            </a:r>
          </a:p>
          <a:p>
            <a:pPr lvl="1"/>
            <a:r>
              <a:rPr lang="en-US" dirty="0" smtClean="0"/>
              <a:t>Preconditions</a:t>
            </a:r>
          </a:p>
          <a:p>
            <a:pPr lvl="1"/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Object invariants</a:t>
            </a:r>
          </a:p>
          <a:p>
            <a:r>
              <a:rPr lang="en-US" dirty="0" smtClean="0"/>
              <a:t>Tools for</a:t>
            </a:r>
          </a:p>
          <a:p>
            <a:pPr lvl="1"/>
            <a:r>
              <a:rPr lang="en-US" dirty="0"/>
              <a:t>Documentation generation</a:t>
            </a:r>
          </a:p>
          <a:p>
            <a:pPr lvl="1"/>
            <a:r>
              <a:rPr lang="en-US" dirty="0" smtClean="0"/>
              <a:t>Runtime checking of contracts</a:t>
            </a:r>
          </a:p>
          <a:p>
            <a:pPr lvl="1"/>
            <a:r>
              <a:rPr lang="en-US" dirty="0" smtClean="0"/>
              <a:t>Static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49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demo!</a:t>
            </a:r>
            <a:endParaRPr lang="en-US" dirty="0"/>
          </a:p>
        </p:txBody>
      </p:sp>
      <p:pic>
        <p:nvPicPr>
          <p:cNvPr id="3075" name="Picture 3" descr="C:\Users\logozzo\AppData\Local\Microsoft\Windows\Temporary Internet Files\Content.IE5\IPM7SJKW\MC90022883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3600"/>
            <a:ext cx="5204646" cy="323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479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Code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Specify design decisions </a:t>
            </a:r>
            <a:r>
              <a:rPr lang="en-US" i="1" u="sng" dirty="0" smtClean="0">
                <a:solidFill>
                  <a:srgbClr val="FFFF00"/>
                </a:solidFill>
              </a:rPr>
              <a:t>once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i="1" u="sng" dirty="0" smtClean="0">
                <a:solidFill>
                  <a:srgbClr val="FFFF00"/>
                </a:solidFill>
              </a:rPr>
              <a:t>many</a:t>
            </a:r>
            <a:r>
              <a:rPr lang="en-US" dirty="0" smtClean="0"/>
              <a:t> times:</a:t>
            </a:r>
          </a:p>
          <a:p>
            <a:pPr lvl="1"/>
            <a:r>
              <a:rPr lang="en-US" dirty="0" smtClean="0"/>
              <a:t>Code documentation 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 sync with code</a:t>
            </a:r>
          </a:p>
          <a:p>
            <a:pPr lvl="1"/>
            <a:r>
              <a:rPr lang="en-US" dirty="0" smtClean="0"/>
              <a:t>Documentation generation</a:t>
            </a:r>
          </a:p>
          <a:p>
            <a:pPr lvl="1"/>
            <a:r>
              <a:rPr lang="en-US" dirty="0" smtClean="0"/>
              <a:t>Runtime checking</a:t>
            </a:r>
          </a:p>
          <a:p>
            <a:pPr lvl="1"/>
            <a:r>
              <a:rPr lang="en-US" dirty="0" smtClean="0"/>
              <a:t>Static verification</a:t>
            </a:r>
          </a:p>
          <a:p>
            <a:r>
              <a:rPr lang="en-US" dirty="0" smtClean="0"/>
              <a:t>Don’t change existing .NET dev environment</a:t>
            </a:r>
          </a:p>
          <a:p>
            <a:pPr lvl="1"/>
            <a:r>
              <a:rPr lang="en-US" dirty="0" smtClean="0"/>
              <a:t>Languages, IDE, compilers, etc.</a:t>
            </a:r>
          </a:p>
          <a:p>
            <a:r>
              <a:rPr lang="en-US" dirty="0" smtClean="0"/>
              <a:t>Provide a standard specification format</a:t>
            </a:r>
          </a:p>
          <a:p>
            <a:pPr lvl="1"/>
            <a:r>
              <a:rPr lang="en-US" dirty="0" smtClean="0"/>
              <a:t>Enable tool eco-system around 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75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 in BCL 4.0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79825"/>
          </a:xfrm>
        </p:spPr>
        <p:txBody>
          <a:bodyPr/>
          <a:lstStyle/>
          <a:p>
            <a:r>
              <a:rPr lang="en-US" dirty="0" smtClean="0"/>
              <a:t>Contracts are static method calls</a:t>
            </a:r>
          </a:p>
          <a:p>
            <a:pPr lvl="1"/>
            <a:r>
              <a:rPr lang="en-US" dirty="0" smtClean="0"/>
              <a:t>Conditions are Boolean expressions</a:t>
            </a:r>
          </a:p>
          <a:p>
            <a:pPr lvl="1"/>
            <a:r>
              <a:rPr lang="en-US" dirty="0" smtClean="0"/>
              <a:t>Shared among .NET Languages</a:t>
            </a:r>
          </a:p>
          <a:p>
            <a:r>
              <a:rPr lang="en-US" dirty="0" smtClean="0"/>
              <a:t>Compiler transparent </a:t>
            </a:r>
          </a:p>
          <a:p>
            <a:pPr lvl="1"/>
            <a:r>
              <a:rPr lang="en-US" dirty="0" smtClean="0"/>
              <a:t>Use your favorite compiler!</a:t>
            </a:r>
          </a:p>
          <a:p>
            <a:r>
              <a:rPr lang="en-US" dirty="0" smtClean="0"/>
              <a:t>Language agnostic</a:t>
            </a:r>
          </a:p>
          <a:p>
            <a:pPr lvl="1"/>
            <a:r>
              <a:rPr lang="en-US" dirty="0" smtClean="0"/>
              <a:t>Write contracts in your favorite language!</a:t>
            </a:r>
          </a:p>
          <a:p>
            <a:r>
              <a:rPr lang="en-US" dirty="0" smtClean="0"/>
              <a:t>Leverage IDE support</a:t>
            </a:r>
          </a:p>
          <a:p>
            <a:pPr lvl="1"/>
            <a:r>
              <a:rPr lang="en-US" dirty="0" err="1" smtClean="0"/>
              <a:t>Intellisense</a:t>
            </a:r>
            <a:r>
              <a:rPr lang="en-US" dirty="0" smtClean="0"/>
              <a:t>, squiggles, debugger …</a:t>
            </a:r>
          </a:p>
          <a:p>
            <a:pPr marL="4603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22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-10159 Microsoft Research 2009">
  <a:themeElements>
    <a:clrScheme name="1-10159_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Research 2009 dark template</Template>
  <TotalTime>330</TotalTime>
  <Words>2479</Words>
  <Application>Microsoft Office PowerPoint</Application>
  <PresentationFormat>On-screen Show (4:3)</PresentationFormat>
  <Paragraphs>682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1-10159 Microsoft Research 2009</vt:lpstr>
      <vt:lpstr>White with Courier font for code slides</vt:lpstr>
      <vt:lpstr>Code Contracts for .NET</vt:lpstr>
      <vt:lpstr>Specifications via Contracts</vt:lpstr>
      <vt:lpstr>Example: Abs(int x)</vt:lpstr>
      <vt:lpstr>Contracts in MSDN</vt:lpstr>
      <vt:lpstr>Contracts in Java</vt:lpstr>
      <vt:lpstr>What are Code Contracts?</vt:lpstr>
      <vt:lpstr>Specification demo!</vt:lpstr>
      <vt:lpstr>Goals for Code Contracts</vt:lpstr>
      <vt:lpstr>Code Contracts in BCL 4.0</vt:lpstr>
      <vt:lpstr>FAQ: Why not use Assert? </vt:lpstr>
      <vt:lpstr>Preconditions</vt:lpstr>
      <vt:lpstr>In general</vt:lpstr>
      <vt:lpstr>Postconditions</vt:lpstr>
      <vt:lpstr>Return and Old values </vt:lpstr>
      <vt:lpstr>Object invariants</vt:lpstr>
      <vt:lpstr>Interface Contracts</vt:lpstr>
      <vt:lpstr>Legacy validation code</vt:lpstr>
      <vt:lpstr>Code Contracts Overview</vt:lpstr>
      <vt:lpstr>Contract Adornments  (VS2010)</vt:lpstr>
      <vt:lpstr>Runtime Contract Checking</vt:lpstr>
      <vt:lpstr>Runtime checking demo!</vt:lpstr>
      <vt:lpstr>Runtime Checking Experience</vt:lpstr>
      <vt:lpstr>Runtime Checking Functionality</vt:lpstr>
      <vt:lpstr>Contract Reference Assemblies</vt:lpstr>
      <vt:lpstr>Contract Reference Assemblies</vt:lpstr>
      <vt:lpstr>Providing Contracts for your Lib</vt:lpstr>
      <vt:lpstr>Developing against 3rd Party Lib</vt:lpstr>
      <vt:lpstr>Contracts for Existing Libraries</vt:lpstr>
      <vt:lpstr>Static contract checking demo!</vt:lpstr>
      <vt:lpstr>What the static checker does?</vt:lpstr>
      <vt:lpstr>Static contract checking</vt:lpstr>
      <vt:lpstr>Be careful!</vt:lpstr>
      <vt:lpstr>Conclusions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Contracts for .NET</dc:title>
  <dc:creator>Francesco Logozzo</dc:creator>
  <cp:lastModifiedBy>Mike Barnett</cp:lastModifiedBy>
  <cp:revision>31</cp:revision>
  <dcterms:created xsi:type="dcterms:W3CDTF">2010-09-13T21:54:19Z</dcterms:created>
  <dcterms:modified xsi:type="dcterms:W3CDTF">2010-09-28T03:22:09Z</dcterms:modified>
</cp:coreProperties>
</file>