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0" r:id="rId3"/>
    <p:sldId id="270" r:id="rId4"/>
    <p:sldId id="271" r:id="rId5"/>
    <p:sldId id="273" r:id="rId6"/>
    <p:sldId id="272" r:id="rId7"/>
    <p:sldId id="265" r:id="rId8"/>
    <p:sldId id="269" r:id="rId9"/>
    <p:sldId id="267" r:id="rId10"/>
    <p:sldId id="25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 autoAdjust="0"/>
    <p:restoredTop sz="94660" autoAdjust="0"/>
  </p:normalViewPr>
  <p:slideViewPr>
    <p:cSldViewPr snapToObjects="1">
      <p:cViewPr>
        <p:scale>
          <a:sx n="99" d="100"/>
          <a:sy n="99" d="100"/>
        </p:scale>
        <p:origin x="-78" y="-20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AA659-EDF8-42A5-BBD0-9C13369725D7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3C006-B5F2-441B-846C-58A5C572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5B44-E9FE-4CDC-AF60-1F565A842F4A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9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86200" y="2116405"/>
            <a:ext cx="381000" cy="1693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52600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2112846"/>
            <a:ext cx="3198686" cy="176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6934200" y="2172563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672296"/>
            <a:ext cx="5194978" cy="2585323"/>
            <a:chOff x="156179" y="1830526"/>
            <a:chExt cx="5194978" cy="258532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781" y="3243262"/>
              <a:ext cx="33337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6179" y="1830526"/>
              <a:ext cx="487024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string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 field;</a:t>
              </a:r>
            </a:p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Set(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string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[] </a:t>
              </a:r>
              <a:r>
                <a:rPr lang="en-US" dirty="0" err="1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)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{</a:t>
              </a:r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latin typeface="Consolas"/>
                </a:rPr>
                <a:t>  </a:t>
              </a:r>
              <a:r>
                <a:rPr lang="en-US" i="1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.Requires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onsolas"/>
                </a:rPr>
                <a:t>!= </a:t>
              </a:r>
              <a:r>
                <a:rPr lang="en-US" i="1" dirty="0" smtClean="0">
                  <a:solidFill>
                    <a:srgbClr val="0000FF"/>
                  </a:solidFill>
                  <a:latin typeface="Consolas"/>
                </a:rPr>
                <a:t>null</a:t>
              </a:r>
              <a:r>
                <a:rPr lang="en-US" i="1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i="1" dirty="0">
                  <a:solidFill>
                    <a:srgbClr val="2B91AF"/>
                  </a:solidFill>
                  <a:latin typeface="Consolas"/>
                </a:rPr>
                <a:t> </a:t>
              </a:r>
              <a:r>
                <a:rPr lang="en-US" i="1" dirty="0" smtClean="0">
                  <a:solidFill>
                    <a:srgbClr val="2B91AF"/>
                  </a:solidFill>
                  <a:latin typeface="Consolas"/>
                </a:rPr>
                <a:t> </a:t>
              </a:r>
              <a:r>
                <a:rPr lang="en-US" i="1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.Requires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args.Length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onsolas"/>
                </a:rPr>
                <a:t>&gt; 0);</a:t>
              </a:r>
            </a:p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  </a:t>
              </a:r>
              <a:r>
                <a:rPr lang="en-US" dirty="0" err="1" smtClean="0">
                  <a:solidFill>
                    <a:srgbClr val="0000FF"/>
                  </a:solidFill>
                  <a:latin typeface="Consolas"/>
                </a:rPr>
                <a:t>this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.field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= </a:t>
              </a:r>
              <a:r>
                <a:rPr lang="en-US" dirty="0" err="1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[0];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}</a:t>
              </a:r>
              <a:endParaRPr lang="en-US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782" y="2937449"/>
              <a:ext cx="33337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124200" y="1638627"/>
            <a:ext cx="5036932" cy="4372987"/>
            <a:chOff x="457982" y="5980985"/>
            <a:chExt cx="5036932" cy="4372987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39" y="5980985"/>
              <a:ext cx="33337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57982" y="7768649"/>
              <a:ext cx="487024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string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 field;</a:t>
              </a:r>
            </a:p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Set(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string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[] </a:t>
              </a:r>
              <a:r>
                <a:rPr lang="en-US" dirty="0" err="1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)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{</a:t>
              </a:r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latin typeface="Consolas"/>
                </a:rPr>
                <a:t>  </a:t>
              </a:r>
              <a:r>
                <a:rPr lang="en-US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.Requires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!=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null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i="1" dirty="0">
                  <a:solidFill>
                    <a:srgbClr val="2B91AF"/>
                  </a:solidFill>
                  <a:latin typeface="Consolas"/>
                </a:rPr>
                <a:t> </a:t>
              </a:r>
              <a:r>
                <a:rPr lang="en-US" i="1" dirty="0" smtClean="0">
                  <a:solidFill>
                    <a:srgbClr val="2B91AF"/>
                  </a:solidFill>
                  <a:latin typeface="Consolas"/>
                </a:rPr>
                <a:t> </a:t>
              </a:r>
              <a:r>
                <a:rPr lang="en-US" i="1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.Requires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args.Length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onsolas"/>
                </a:rPr>
                <a:t>&gt; 0);</a:t>
              </a:r>
            </a:p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  </a:t>
              </a:r>
              <a:r>
                <a:rPr lang="en-US" dirty="0" err="1" smtClean="0">
                  <a:solidFill>
                    <a:srgbClr val="0000FF"/>
                  </a:solidFill>
                  <a:latin typeface="Consolas"/>
                </a:rPr>
                <a:t>this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.field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= </a:t>
              </a:r>
              <a:r>
                <a:rPr lang="en-US" dirty="0" err="1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[0];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}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914400" y="685800"/>
            <a:ext cx="66342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   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1)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86200" y="2116405"/>
            <a:ext cx="381000" cy="1083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52600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2091991"/>
            <a:ext cx="3371850" cy="11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7086600" y="2126311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4400" y="685800"/>
            <a:ext cx="4490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2649805"/>
            <a:ext cx="381000" cy="1312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2657475"/>
            <a:ext cx="3662743" cy="140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7354904" y="2743200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4400" y="685800"/>
            <a:ext cx="4490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2649805"/>
            <a:ext cx="381000" cy="19221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646415"/>
            <a:ext cx="3126867" cy="197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6886875" y="2714325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685800"/>
            <a:ext cx="66342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   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 0)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9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835356" y="4267200"/>
            <a:ext cx="449033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1524000" y="1981200"/>
            <a:ext cx="487024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i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835356" y="3962400"/>
            <a:ext cx="418444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i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…</a:t>
            </a:r>
            <a:endParaRPr lang="en-US" i="1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i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 if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&gt; 0)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i="1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i="1" dirty="0">
                <a:solidFill>
                  <a:prstClr val="black"/>
                </a:solidFill>
                <a:latin typeface="Consolas"/>
              </a:rPr>
              <a:t>  }</a:t>
            </a:r>
            <a:endParaRPr lang="en-US" i="1" dirty="0"/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1524000" y="1981200"/>
            <a:ext cx="487024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…</a:t>
            </a:r>
            <a:endParaRPr lang="en-US" i="1" dirty="0">
              <a:solidFill>
                <a:prstClr val="black"/>
              </a:solidFill>
              <a:latin typeface="Consolas"/>
            </a:endParaRPr>
          </a:p>
          <a:p>
            <a:r>
              <a:rPr lang="en-US" i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835356" y="4267200"/>
            <a:ext cx="449033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1824127" y="1600200"/>
            <a:ext cx="427187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i="1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i="1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i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i="1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i="1" dirty="0"/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345</Words>
  <Application>Microsoft Office PowerPoint</Application>
  <PresentationFormat>On-screen Show (4:3)</PresentationFormat>
  <Paragraphs>123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Original</vt:lpstr>
      <vt:lpstr>Original</vt:lpstr>
      <vt:lpstr>Original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logozzo</dc:creator>
  <cp:lastModifiedBy>Manuel Fahndrich</cp:lastModifiedBy>
  <cp:revision>13</cp:revision>
  <dcterms:created xsi:type="dcterms:W3CDTF">2011-03-28T20:30:28Z</dcterms:created>
  <dcterms:modified xsi:type="dcterms:W3CDTF">2011-03-28T22:54:25Z</dcterms:modified>
</cp:coreProperties>
</file>