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>
        <p:scale>
          <a:sx n="160" d="100"/>
          <a:sy n="160" d="100"/>
        </p:scale>
        <p:origin x="114" y="6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1/27/2014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Clousot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contract checking for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CodeContracts</a:t>
            </a:r>
            <a:r>
              <a:rPr lang="en-US" dirty="0" smtClean="0"/>
              <a:t>: Express Contracts as method calls</a:t>
            </a:r>
          </a:p>
          <a:p>
            <a:pPr lvl="1"/>
            <a:r>
              <a:rPr lang="en-US" dirty="0" smtClean="0"/>
              <a:t>Ex. </a:t>
            </a:r>
            <a:r>
              <a:rPr lang="en-US" dirty="0" err="1" smtClean="0"/>
              <a:t>Contract.Requires</a:t>
            </a:r>
            <a:r>
              <a:rPr lang="en-US" dirty="0" smtClean="0"/>
              <a:t>(x != null), </a:t>
            </a:r>
            <a:r>
              <a:rPr lang="en-US" dirty="0" err="1" smtClean="0"/>
              <a:t>Contract.Ensures</a:t>
            </a:r>
            <a:r>
              <a:rPr lang="en-US" dirty="0" smtClean="0"/>
              <a:t>(</a:t>
            </a:r>
            <a:r>
              <a:rPr lang="en-US" dirty="0" err="1" smtClean="0"/>
              <a:t>Contract.Result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&gt;() &gt; 0)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Advantages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No need for a new language, compiler etc.</a:t>
            </a:r>
          </a:p>
          <a:p>
            <a:pPr lvl="1"/>
            <a:r>
              <a:rPr lang="en-US" dirty="0" smtClean="0"/>
              <a:t>Leverage IDE, existing compiler, etc.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Runtime checking </a:t>
            </a:r>
            <a:r>
              <a:rPr lang="en-US" dirty="0" smtClean="0"/>
              <a:t>via binary rewriting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Static checking</a:t>
            </a:r>
            <a:r>
              <a:rPr lang="en-US" u="sng" dirty="0" smtClean="0"/>
              <a:t> </a:t>
            </a:r>
            <a:r>
              <a:rPr lang="en-US" dirty="0" smtClean="0"/>
              <a:t>via abstract interpretation</a:t>
            </a:r>
          </a:p>
          <a:p>
            <a:pPr lvl="1"/>
            <a:r>
              <a:rPr lang="en-US" dirty="0" smtClean="0"/>
              <a:t>Infer loop invariants, pre/post, obj. invariants</a:t>
            </a:r>
          </a:p>
          <a:p>
            <a:pPr lvl="1"/>
            <a:r>
              <a:rPr lang="en-US" dirty="0" smtClean="0"/>
              <a:t>Use them to discharge proof obligations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Usable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Externally available for external users</a:t>
            </a:r>
          </a:p>
          <a:p>
            <a:pPr lvl="1"/>
            <a:r>
              <a:rPr lang="en-US" dirty="0" smtClean="0"/>
              <a:t>More than </a:t>
            </a:r>
            <a:r>
              <a:rPr lang="en-US" dirty="0" smtClean="0">
                <a:solidFill>
                  <a:srgbClr val="FF0000"/>
                </a:solidFill>
              </a:rPr>
              <a:t>130K</a:t>
            </a:r>
            <a:r>
              <a:rPr lang="en-US" dirty="0" smtClean="0"/>
              <a:t> downloads</a:t>
            </a:r>
          </a:p>
          <a:p>
            <a:pPr lvl="1"/>
            <a:r>
              <a:rPr lang="en-US" dirty="0" smtClean="0"/>
              <a:t>Active user forum</a:t>
            </a:r>
          </a:p>
          <a:p>
            <a:pPr lvl="1"/>
            <a:r>
              <a:rPr lang="en-US" dirty="0" smtClean="0"/>
              <a:t>Book chapters, blogs, magazines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251" y="597572"/>
            <a:ext cx="6052461" cy="518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88" y="341376"/>
            <a:ext cx="10058400" cy="606298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9064752" y="829056"/>
            <a:ext cx="1786128" cy="85953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Integrate in VS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-67056" y="2017776"/>
            <a:ext cx="1786128" cy="859536"/>
          </a:xfrm>
          <a:prstGeom prst="wedgeEllipseCallout">
            <a:avLst>
              <a:gd name="adj1" fmla="val 63467"/>
              <a:gd name="adj2" fmla="val 43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Infer loop invariants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3243072" y="4376928"/>
            <a:ext cx="2097024" cy="85953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Infer preconditions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6059424" y="4474464"/>
            <a:ext cx="1786128" cy="85953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Suggest code fixes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4364258" y="2391903"/>
            <a:ext cx="1786128" cy="859536"/>
          </a:xfrm>
          <a:prstGeom prst="wedgeEllipseCallout">
            <a:avLst>
              <a:gd name="adj1" fmla="val -99131"/>
              <a:gd name="adj2" fmla="val -52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defects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5073823" y="739110"/>
            <a:ext cx="2331023" cy="85953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Prove </a:t>
            </a:r>
          </a:p>
          <a:p>
            <a:pPr algn="ctr"/>
            <a:r>
              <a:rPr lang="en-US" dirty="0" smtClean="0"/>
              <a:t>non-trivial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6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also…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Cloudot</a:t>
            </a:r>
            <a:endParaRPr lang="en-US" dirty="0"/>
          </a:p>
          <a:p>
            <a:pPr lvl="1"/>
            <a:r>
              <a:rPr lang="en-US" dirty="0" smtClean="0"/>
              <a:t>Run the analysis on a server, share cache among team members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Smart Programming Assistant</a:t>
            </a:r>
            <a:endParaRPr lang="en-US" dirty="0"/>
          </a:p>
          <a:p>
            <a:pPr lvl="1"/>
            <a:r>
              <a:rPr lang="en-US" dirty="0" smtClean="0"/>
              <a:t>Errors </a:t>
            </a:r>
            <a:r>
              <a:rPr lang="en-US" u="sng" dirty="0" smtClean="0">
                <a:solidFill>
                  <a:srgbClr val="FF0000"/>
                </a:solidFill>
              </a:rPr>
              <a:t>and fixes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as you type, refactoring with contracts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Verification Modulo Versions</a:t>
            </a:r>
            <a:endParaRPr lang="en-US" dirty="0"/>
          </a:p>
          <a:p>
            <a:pPr lvl="1"/>
            <a:r>
              <a:rPr lang="en-US" dirty="0" smtClean="0"/>
              <a:t>Static verification made version-aware</a:t>
            </a:r>
          </a:p>
          <a:p>
            <a:pPr lvl="1"/>
            <a:r>
              <a:rPr lang="en-US" dirty="0" smtClean="0"/>
              <a:t>Relative verification, and regression finding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ReviewBot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Automatic review generation (annotations, comments, regressions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4333E62D6A10468C2031752F2C00BE" ma:contentTypeVersion="1" ma:contentTypeDescription="Create a new document." ma:contentTypeScope="" ma:versionID="2f8dbffd152ee2d096db78e8cf629534">
  <xsd:schema xmlns:xsd="http://www.w3.org/2001/XMLSchema" xmlns:xs="http://www.w3.org/2001/XMLSchema" xmlns:p="http://schemas.microsoft.com/office/2006/metadata/properties" xmlns:ns3="7e677753-2510-44b2-8a4a-887099f3bc1d" targetNamespace="http://schemas.microsoft.com/office/2006/metadata/properties" ma:root="true" ma:fieldsID="89ba680b21bb2fc13c0bf34f1177d2aa" ns3:_="">
    <xsd:import namespace="7e677753-2510-44b2-8a4a-887099f3bc1d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77753-2510-44b2-8a4a-887099f3bc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54765A-BAA6-4FFF-A2AA-ACC3122B08B4}"/>
</file>

<file path=customXml/itemProps2.xml><?xml version="1.0" encoding="utf-8"?>
<ds:datastoreItem xmlns:ds="http://schemas.openxmlformats.org/officeDocument/2006/customXml" ds:itemID="{108AD45E-1B9D-45C5-9B69-E0BDCDD20F56}"/>
</file>

<file path=customXml/itemProps3.xml><?xml version="1.0" encoding="utf-8"?>
<ds:datastoreItem xmlns:ds="http://schemas.openxmlformats.org/officeDocument/2006/customXml" ds:itemID="{74095093-7FE2-45A2-806C-0B9D8E3ED8D0}"/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130</TotalTime>
  <Words>159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Metropolitan</vt:lpstr>
      <vt:lpstr>Clousot</vt:lpstr>
      <vt:lpstr>Static contract checking for .net</vt:lpstr>
      <vt:lpstr>Usable verification</vt:lpstr>
      <vt:lpstr>PowerPoint Presentation</vt:lpstr>
      <vt:lpstr>But also…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Clousot</dc:title>
  <dc:creator>Francesco Logozzo</dc:creator>
  <cp:lastModifiedBy>Francesco Logozzo</cp:lastModifiedBy>
  <cp:revision>7</cp:revision>
  <dcterms:created xsi:type="dcterms:W3CDTF">2014-01-27T23:09:55Z</dcterms:created>
  <dcterms:modified xsi:type="dcterms:W3CDTF">2014-01-28T01:20:42Z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0x0101007D4333E62D6A10468C2031752F2C00BE</vt:lpwstr>
  </property>
</Properties>
</file>