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analysis for .NET </a:t>
            </a:r>
            <a:br>
              <a:rPr lang="en-US" dirty="0" smtClean="0"/>
            </a:br>
            <a:r>
              <a:rPr lang="en-US" dirty="0" smtClean="0"/>
              <a:t>&amp; CodeContracts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Barnett, M. Fahndrich, </a:t>
            </a:r>
            <a:r>
              <a:rPr lang="en-US" u="sng" dirty="0" smtClean="0"/>
              <a:t>F. Logozzo</a:t>
            </a:r>
          </a:p>
          <a:p>
            <a:r>
              <a:rPr lang="en-US" i="1" dirty="0" smtClean="0"/>
              <a:t>RiSE, Microsoft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future:</a:t>
            </a:r>
            <a:br>
              <a:rPr lang="en-US" dirty="0" smtClean="0"/>
            </a:br>
            <a:r>
              <a:rPr lang="en-US" dirty="0" smtClean="0"/>
              <a:t>SPA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508" y="929690"/>
            <a:ext cx="8225585" cy="49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present:</a:t>
            </a:r>
            <a:br>
              <a:rPr lang="en-US" dirty="0" smtClean="0"/>
            </a:br>
            <a:r>
              <a:rPr lang="en-US" dirty="0" smtClean="0"/>
              <a:t>CodeContracts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API part of .NET (since v4)</a:t>
            </a:r>
          </a:p>
          <a:p>
            <a:pPr lvl="1"/>
            <a:r>
              <a:rPr lang="en-US" dirty="0" smtClean="0"/>
              <a:t>Author Preconditions, postconditions, object invariants</a:t>
            </a:r>
          </a:p>
          <a:p>
            <a:r>
              <a:rPr lang="en-US" dirty="0" smtClean="0"/>
              <a:t>Tools available for </a:t>
            </a:r>
            <a:r>
              <a:rPr lang="en-US" dirty="0" smtClean="0">
                <a:solidFill>
                  <a:srgbClr val="FF0000"/>
                </a:solidFill>
              </a:rPr>
              <a:t>free download </a:t>
            </a:r>
            <a:r>
              <a:rPr lang="en-US" dirty="0" smtClean="0"/>
              <a:t>on VS gallery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Automatic documentation </a:t>
            </a:r>
            <a:r>
              <a:rPr lang="en-US" dirty="0"/>
              <a:t>generation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Augmented</a:t>
            </a:r>
            <a:r>
              <a:rPr lang="en-US" dirty="0"/>
              <a:t> Intellisense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checking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checking</a:t>
            </a:r>
          </a:p>
          <a:p>
            <a:r>
              <a:rPr lang="en-US" dirty="0" smtClean="0"/>
              <a:t>So far </a:t>
            </a:r>
            <a:r>
              <a:rPr lang="en-US" dirty="0" smtClean="0">
                <a:solidFill>
                  <a:srgbClr val="FF0000"/>
                </a:solidFill>
              </a:rPr>
              <a:t>~80,000</a:t>
            </a:r>
            <a:r>
              <a:rPr lang="en-US" dirty="0" smtClean="0"/>
              <a:t> downloads</a:t>
            </a:r>
          </a:p>
          <a:p>
            <a:pPr lvl="1"/>
            <a:r>
              <a:rPr lang="en-US" dirty="0" smtClean="0"/>
              <a:t>Devlabs + VS Gallery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26" y="3082975"/>
            <a:ext cx="3886742" cy="2219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8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present:</a:t>
            </a:r>
            <a:br>
              <a:rPr lang="en-US" dirty="0" smtClean="0"/>
            </a:br>
            <a:r>
              <a:rPr lang="en-US" dirty="0" smtClean="0"/>
              <a:t>CodeContracts</a:t>
            </a:r>
            <a:br>
              <a:rPr lang="en-US" dirty="0" smtClean="0"/>
            </a:br>
            <a:r>
              <a:rPr lang="en-US" dirty="0" smtClean="0"/>
              <a:t>Static checker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839" y="1247886"/>
            <a:ext cx="8213267" cy="447713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230061" y="2269863"/>
            <a:ext cx="2026316" cy="1667436"/>
            <a:chOff x="9230061" y="2269863"/>
            <a:chExt cx="2026316" cy="1667436"/>
          </a:xfrm>
        </p:grpSpPr>
        <p:sp>
          <p:nvSpPr>
            <p:cNvPr id="10" name="TextBox 9"/>
            <p:cNvSpPr txBox="1"/>
            <p:nvPr/>
          </p:nvSpPr>
          <p:spPr>
            <a:xfrm>
              <a:off x="10090673" y="2269863"/>
              <a:ext cx="11657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Scalability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9230061" y="2452744"/>
              <a:ext cx="839097" cy="49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 flipH="1">
              <a:off x="10015369" y="2639195"/>
              <a:ext cx="658156" cy="1298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926893" y="4507454"/>
            <a:ext cx="2329484" cy="1392743"/>
            <a:chOff x="8926893" y="4507454"/>
            <a:chExt cx="2329484" cy="1392743"/>
          </a:xfrm>
        </p:grpSpPr>
        <p:sp>
          <p:nvSpPr>
            <p:cNvPr id="18" name="TextBox 17"/>
            <p:cNvSpPr txBox="1"/>
            <p:nvPr/>
          </p:nvSpPr>
          <p:spPr>
            <a:xfrm>
              <a:off x="8926893" y="5530865"/>
              <a:ext cx="232948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Warning management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8" idx="0"/>
            </p:cNvCxnSpPr>
            <p:nvPr/>
          </p:nvCxnSpPr>
          <p:spPr>
            <a:xfrm flipV="1">
              <a:off x="10091635" y="4507454"/>
              <a:ext cx="902680" cy="102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0"/>
            </p:cNvCxnSpPr>
            <p:nvPr/>
          </p:nvCxnSpPr>
          <p:spPr>
            <a:xfrm flipH="1" flipV="1">
              <a:off x="9068696" y="4507454"/>
              <a:ext cx="1022939" cy="1023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108848" y="2983998"/>
            <a:ext cx="2249844" cy="369332"/>
            <a:chOff x="6108848" y="2983998"/>
            <a:chExt cx="224984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6108848" y="2983998"/>
              <a:ext cx="86594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Checks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</p:cNvCxnSpPr>
            <p:nvPr/>
          </p:nvCxnSpPr>
          <p:spPr>
            <a:xfrm flipV="1">
              <a:off x="6974791" y="3139351"/>
              <a:ext cx="1383901" cy="29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108848" y="3567967"/>
            <a:ext cx="2249846" cy="369332"/>
            <a:chOff x="6108848" y="3567967"/>
            <a:chExt cx="224984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6108848" y="3567967"/>
              <a:ext cx="112883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Inference </a:t>
              </a:r>
            </a:p>
          </p:txBody>
        </p:sp>
        <p:cxnSp>
          <p:nvCxnSpPr>
            <p:cNvPr id="39" name="Straight Arrow Connector 38"/>
            <p:cNvCxnSpPr>
              <a:stCxn id="38" idx="3"/>
            </p:cNvCxnSpPr>
            <p:nvPr/>
          </p:nvCxnSpPr>
          <p:spPr>
            <a:xfrm flipV="1">
              <a:off x="7237683" y="3723321"/>
              <a:ext cx="1121011" cy="2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38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Download’em</a:t>
            </a:r>
            <a:r>
              <a:rPr lang="en-US" dirty="0" smtClean="0"/>
              <a:t> now!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92" y="534558"/>
            <a:ext cx="7486944" cy="57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0" ma:contentTypeDescription="Create a new document." ma:contentTypeScope="" ma:versionID="26283af042871d791941df62e09fb0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f7879263ff06c46a71cd152719711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8B715-1683-4C87-BAF0-FC7FFFE1D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057511-1A00-47B6-AC27-91D794CC6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932A0-CC82-4161-BB08-9300E2499AA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302</TotalTime>
  <Words>80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Static analysis for .NET  &amp; CodeContracts</vt:lpstr>
      <vt:lpstr>The future: SPA Demo</vt:lpstr>
      <vt:lpstr>The present: CodeContracts Tools</vt:lpstr>
      <vt:lpstr>The present: CodeContracts Static checker</vt:lpstr>
      <vt:lpstr>Download’em now!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 for .net with CodeContracts</dc:title>
  <dc:creator>Francesco Logozzo</dc:creator>
  <cp:lastModifiedBy>Francesco Logozzo</cp:lastModifiedBy>
  <cp:revision>18</cp:revision>
  <dcterms:created xsi:type="dcterms:W3CDTF">2013-04-11T19:47:59Z</dcterms:created>
  <dcterms:modified xsi:type="dcterms:W3CDTF">2013-04-12T00:50:17Z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  <property fmtid="{D5CDD505-2E9C-101B-9397-08002B2CF9AE}" pid="3" name="Tfs.IsStoryboard">
    <vt:bool>true</vt:bool>
  </property>
  <property fmtid="{D5CDD505-2E9C-101B-9397-08002B2CF9AE}" pid="4" name="Tfs.LastKnownPath">
    <vt:lpwstr>https://microsoft-my.sharepoint.com/personal/logozzo_microsoft_com/Documents/Talks/2013/Office.pptx</vt:lpwstr>
  </property>
</Properties>
</file>