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0153-A074-49BF-BFFA-251FFCFE97D7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C3943-0916-4E38-A1BE-8A79DEF13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6139-4166-4B6D-9715-D0B8D4D60B7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Build/2013/3-40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improving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Francesco </a:t>
            </a:r>
            <a:r>
              <a:rPr lang="en-US" dirty="0" smtClean="0"/>
              <a:t>Logozzo, Microsoft Research, Redmond, WA</a:t>
            </a:r>
          </a:p>
          <a:p>
            <a:r>
              <a:rPr lang="en-US" sz="2400" i="1" dirty="0" smtClean="0"/>
              <a:t>With P. Cousot, R. Cousot, M. Barnett, M. Fahndrich, S. Carr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0306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#4: </a:t>
            </a:r>
            <a:r>
              <a:rPr lang="en-US" dirty="0"/>
              <a:t>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inferred contract is the most general satisfying Validity, Safety, and Completeness</a:t>
            </a:r>
          </a:p>
          <a:p>
            <a:r>
              <a:rPr lang="en-US" dirty="0" smtClean="0"/>
              <a:t>Counterexample: Valid, Safe, Complete but not General contract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92793" y="4195279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81754" y="3005109"/>
            <a:ext cx="1816813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Requires too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Valid, Safe, Complete, and General contract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0);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692793" y="4195279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 with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at </a:t>
            </a:r>
            <a:r>
              <a:rPr lang="en-US" dirty="0">
                <a:hlinkClick r:id="rId2"/>
              </a:rPr>
              <a:t>http://channel9.msdn.com/Events/Build/2013/3-403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minute 38:30</a:t>
            </a:r>
          </a:p>
          <a:p>
            <a:endParaRPr lang="en-US" dirty="0" smtClean="0"/>
          </a:p>
          <a:p>
            <a:r>
              <a:rPr lang="en-US" dirty="0" smtClean="0"/>
              <a:t>Formalization </a:t>
            </a:r>
            <a:r>
              <a:rPr lang="en-US" dirty="0" smtClean="0"/>
              <a:t>in the OOPSLA’11 paper</a:t>
            </a:r>
          </a:p>
          <a:p>
            <a:pPr lvl="1"/>
            <a:r>
              <a:rPr lang="en-US" dirty="0" smtClean="0"/>
              <a:t>Generalized Hoare Logic (Algebraic Hoare Logic) to formalize refactoring</a:t>
            </a:r>
          </a:p>
          <a:p>
            <a:pPr lvl="1"/>
            <a:r>
              <a:rPr lang="en-US" dirty="0" smtClean="0"/>
              <a:t>Solution to the problem of extract method with contracts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75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that fixes your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1" y="1635908"/>
            <a:ext cx="10809483" cy="4062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943600"/>
            <a:ext cx="444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F. Logozzo</a:t>
            </a:r>
            <a:r>
              <a:rPr lang="en-US" dirty="0" smtClean="0"/>
              <a:t>, T. Ball, </a:t>
            </a:r>
          </a:p>
          <a:p>
            <a:r>
              <a:rPr lang="en-US" i="1" dirty="0" smtClean="0"/>
              <a:t>Modular and verified code repairs</a:t>
            </a:r>
            <a:r>
              <a:rPr lang="en-US" dirty="0" smtClean="0"/>
              <a:t>, OOPSLA’12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 refactoring applied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917" y="1806933"/>
            <a:ext cx="7658890" cy="43686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68302" y="3221665"/>
            <a:ext cx="1525772" cy="36150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refactorings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Overflowing expressions</a:t>
            </a:r>
          </a:p>
          <a:p>
            <a:r>
              <a:rPr lang="en-US" dirty="0"/>
              <a:t>Floating </a:t>
            </a:r>
            <a:r>
              <a:rPr lang="en-US" dirty="0" smtClean="0"/>
              <a:t>point expressions</a:t>
            </a:r>
            <a:endParaRPr lang="en-US" dirty="0"/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Initializations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34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40" y="1672479"/>
            <a:ext cx="7844520" cy="5127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refactoring for contracts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582024" y="2281237"/>
            <a:ext cx="2979421" cy="1498753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Inserted contracts are </a:t>
            </a:r>
            <a:r>
              <a:rPr lang="en-US" i="1" dirty="0" smtClean="0"/>
              <a:t>sound</a:t>
            </a:r>
            <a:r>
              <a:rPr lang="en-US" dirty="0" smtClean="0"/>
              <a:t>, i.e., do not restraint the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3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myself doing refactoring</a:t>
            </a:r>
          </a:p>
          <a:p>
            <a:r>
              <a:rPr lang="en-US" dirty="0" smtClean="0"/>
              <a:t>Proof-improving refactoring</a:t>
            </a:r>
          </a:p>
          <a:p>
            <a:pPr lvl="1"/>
            <a:r>
              <a:rPr lang="en-US" dirty="0" smtClean="0"/>
              <a:t>Can prove more than before refactoring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Extract methods with contracts</a:t>
            </a:r>
          </a:p>
          <a:p>
            <a:pPr lvl="1"/>
            <a:r>
              <a:rPr lang="en-US" dirty="0" err="1" smtClean="0"/>
              <a:t>Refactorings</a:t>
            </a:r>
            <a:r>
              <a:rPr lang="en-US" dirty="0" smtClean="0"/>
              <a:t> to repair</a:t>
            </a:r>
          </a:p>
          <a:p>
            <a:pPr lvl="1"/>
            <a:r>
              <a:rPr lang="en-US" dirty="0" smtClean="0"/>
              <a:t>Automatic </a:t>
            </a:r>
            <a:r>
              <a:rPr lang="en-US" smtClean="0"/>
              <a:t>program instrumentation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" y="97629"/>
            <a:ext cx="11881898" cy="658423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347140" y="5086023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Compile-time verification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057605" y="2254800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 precondition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143206" y="908481"/>
            <a:ext cx="2628938" cy="893135"/>
          </a:xfrm>
          <a:prstGeom prst="wedgeEllipseCallout">
            <a:avLst>
              <a:gd name="adj1" fmla="val -44341"/>
              <a:gd name="adj2" fmla="val 604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CodeContracts  in</a:t>
            </a:r>
          </a:p>
          <a:p>
            <a:pPr algn="ctr"/>
            <a:r>
              <a:rPr lang="en-US" dirty="0" smtClean="0"/>
              <a:t>.NET 4.0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7266675" y="128077"/>
            <a:ext cx="2424223" cy="893135"/>
          </a:xfrm>
          <a:prstGeom prst="wedgeEllipseCallout">
            <a:avLst>
              <a:gd name="adj1" fmla="val -44341"/>
              <a:gd name="adj2" fmla="val 604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 Integration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089291" y="3987205"/>
            <a:ext cx="4615030" cy="1545386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internally at MSFT</a:t>
            </a:r>
          </a:p>
          <a:p>
            <a:pPr algn="ctr"/>
            <a:r>
              <a:rPr lang="en-US" dirty="0" smtClean="0"/>
              <a:t>&gt; 120K external  downloads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532801" y="908480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on steroids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 found myself doing refactoring….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 with contracts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24" y="1979915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 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39549" y="1979915"/>
            <a:ext cx="609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 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NewMethod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43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(modular) proof?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24" y="1979915"/>
            <a:ext cx="4955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 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39549" y="1979915"/>
            <a:ext cx="609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Decrement(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&gt;= 5);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.Ensures(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.Result&lt;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&gt;() &gt;= 0);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NewMethod(x);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NewMethod(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(x != 0) x--;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530554" y="2830422"/>
            <a:ext cx="2308995" cy="7919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Postcondition: ok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15365" y="3226406"/>
            <a:ext cx="1545602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overflow</a:t>
            </a:r>
          </a:p>
        </p:txBody>
      </p:sp>
      <p:sp>
        <p:nvSpPr>
          <p:cNvPr id="11" name="Oval 10"/>
          <p:cNvSpPr/>
          <p:nvPr/>
        </p:nvSpPr>
        <p:spPr>
          <a:xfrm>
            <a:off x="7558355" y="4734512"/>
            <a:ext cx="1752622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overflow</a:t>
            </a:r>
          </a:p>
        </p:txBody>
      </p:sp>
      <p:sp>
        <p:nvSpPr>
          <p:cNvPr id="13" name="Oval 12"/>
          <p:cNvSpPr/>
          <p:nvPr/>
        </p:nvSpPr>
        <p:spPr>
          <a:xfrm>
            <a:off x="8981754" y="2830422"/>
            <a:ext cx="2301147" cy="7919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Postcondition</a:t>
            </a:r>
          </a:p>
          <a:p>
            <a:pPr algn="ctr"/>
            <a:r>
              <a:rPr lang="en-US" dirty="0" smtClean="0"/>
              <a:t>Violation?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" y="5943600"/>
            <a:ext cx="627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 Cousot, R. Cousot, </a:t>
            </a:r>
            <a:r>
              <a:rPr lang="en-US" dirty="0" smtClean="0">
                <a:solidFill>
                  <a:srgbClr val="FF0000"/>
                </a:solidFill>
              </a:rPr>
              <a:t>F. Logozzo</a:t>
            </a:r>
            <a:r>
              <a:rPr lang="en-US" dirty="0" smtClean="0"/>
              <a:t>, M. Barnett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i="1" dirty="0" smtClean="0"/>
              <a:t>An </a:t>
            </a:r>
            <a:r>
              <a:rPr lang="en-US" i="1" dirty="0"/>
              <a:t>Abstract Interpretation Framework for </a:t>
            </a:r>
            <a:r>
              <a:rPr lang="en-US" i="1" dirty="0" smtClean="0"/>
              <a:t>Refactoring</a:t>
            </a:r>
            <a:r>
              <a:rPr lang="en-US" dirty="0" smtClean="0"/>
              <a:t>, OOPSLA’12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 err="1" smtClean="0">
                <a:solidFill>
                  <a:srgbClr val="FF0000"/>
                </a:solidFill>
              </a:rPr>
              <a:t>inlining</a:t>
            </a:r>
            <a:r>
              <a:rPr lang="en-US" dirty="0" smtClean="0"/>
              <a:t> the reverse of extract method</a:t>
            </a:r>
          </a:p>
          <a:p>
            <a:pPr lvl="1"/>
            <a:r>
              <a:rPr lang="en-US" dirty="0" smtClean="0"/>
              <a:t>May not scale up, how many levels should we inline?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Isolated analysis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infer pre- and postconditions of the extracted method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Too imprecise, without the context inferred contracts may be too generic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Invariant projection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project the pre/post-states on the parameters and return value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Too specific, cannot refactor unreached code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User assistance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User provides the contracts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Impractical, too many contracts to write</a:t>
            </a:r>
          </a:p>
          <a:p>
            <a:pPr lvl="1"/>
            <a:r>
              <a:rPr lang="en-US" dirty="0" smtClean="0"/>
              <a:t>State of the art (before </a:t>
            </a:r>
            <a:r>
              <a:rPr lang="en-US" dirty="0" smtClean="0"/>
              <a:t>our work ;-)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53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#1: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942140"/>
          </a:xfrm>
        </p:spPr>
        <p:txBody>
          <a:bodyPr/>
          <a:lstStyle/>
          <a:p>
            <a:r>
              <a:rPr lang="en-US" dirty="0" smtClean="0"/>
              <a:t>The inferred contract should be valid</a:t>
            </a:r>
          </a:p>
          <a:p>
            <a:r>
              <a:rPr lang="en-US" dirty="0" smtClean="0"/>
              <a:t>Counterexample: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&gt;()==12345);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85097" y="4198412"/>
            <a:ext cx="1423399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ensures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#2: </a:t>
            </a:r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precondition of the extracted method should advertise possible errors</a:t>
            </a:r>
          </a:p>
          <a:p>
            <a:r>
              <a:rPr lang="en-US" dirty="0" smtClean="0"/>
              <a:t>Counterexample: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==</a:t>
                      </a:r>
                      <a:r>
                        <a:rPr lang="en-US" sz="1600" b="1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975225" y="4195280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85097" y="4198412"/>
            <a:ext cx="1819508" cy="7848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#3: </a:t>
            </a:r>
            <a:r>
              <a:rPr lang="en-US" dirty="0"/>
              <a:t>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verification of the callee should still go through</a:t>
            </a:r>
          </a:p>
          <a:p>
            <a:r>
              <a:rPr lang="en-US" dirty="0" smtClean="0"/>
              <a:t>Counterexample:  Valid and safe contract, but not complete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0282" y="3542443"/>
            <a:ext cx="5415337" cy="6528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5815" y="3074291"/>
          <a:ext cx="1137648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0387"/>
                <a:gridCol w="6046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Decrement(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&gt;=0);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 = NewMethod(x);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NewMethod(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 Contract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.Requires(x &gt;= 5);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.Ensures(</a:t>
                      </a:r>
                      <a:r>
                        <a:rPr lang="en-US" sz="1600" b="1" dirty="0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.Result&lt;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&gt;() &lt;= x);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(x != 0) x--;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975225" y="4195280"/>
            <a:ext cx="1723996" cy="885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prove ensures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227906" y="4195279"/>
            <a:ext cx="1423399" cy="7848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e31975404e3ee9045c3d6e0e7f023b97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a940a6131d94477716f87d8245c9c0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5BA011-B0DD-45F6-9534-DBE93A3E1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77753-2510-44b2-8a4a-887099f3bc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CA4CE-89D1-45A0-9554-ED3B96EE2B7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e677753-2510-44b2-8a4a-887099f3bc1d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1C148D-D741-4515-A2FF-18E9E5893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130</TotalTime>
  <Words>881</Words>
  <Application>Microsoft Office PowerPoint</Application>
  <PresentationFormat>Widescreen</PresentationFormat>
  <Paragraphs>232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Metropolitan</vt:lpstr>
      <vt:lpstr>Proof improving refactoring</vt:lpstr>
      <vt:lpstr>PowerPoint Presentation</vt:lpstr>
      <vt:lpstr>How I found myself doing refactoring….</vt:lpstr>
      <vt:lpstr>Extract method with contracts</vt:lpstr>
      <vt:lpstr>and the (modular) proof?</vt:lpstr>
      <vt:lpstr>Simple solutions?</vt:lpstr>
      <vt:lpstr>Requirement #1: Validity</vt:lpstr>
      <vt:lpstr>Requirement #2: Safety</vt:lpstr>
      <vt:lpstr>Requirement #3: Completeness</vt:lpstr>
      <vt:lpstr>Requirement #4: Generality</vt:lpstr>
      <vt:lpstr>Our solution</vt:lpstr>
      <vt:lpstr>Extract method with contracts</vt:lpstr>
      <vt:lpstr>Refactoring that fixes your code</vt:lpstr>
      <vt:lpstr>With the refactoring applied</vt:lpstr>
      <vt:lpstr>Other refactorings…</vt:lpstr>
      <vt:lpstr>Automatic refactoring for contracts</vt:lpstr>
      <vt:lpstr>To sum up…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improving refactoring</dc:title>
  <dc:creator>Francesco Logozzo</dc:creator>
  <cp:lastModifiedBy>Francesco Logozzo</cp:lastModifiedBy>
  <cp:revision>13</cp:revision>
  <dcterms:created xsi:type="dcterms:W3CDTF">2014-05-18T18:42:37Z</dcterms:created>
  <dcterms:modified xsi:type="dcterms:W3CDTF">2014-05-19T12:47:53Z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